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itchFamily="2" charset="0"/>
      <p:regular r:id="rId13"/>
    </p:embeddedFont>
    <p:embeddedFont>
      <p:font typeface="DM Sans Bold" charset="0"/>
      <p:regular r:id="rId14"/>
    </p:embeddedFont>
    <p:embeddedFont>
      <p:font typeface="Montserrat Light" panose="00000400000000000000" pitchFamily="2" charset="0"/>
      <p:regular r:id="rId15"/>
      <p:italic r:id="rId16"/>
    </p:embeddedFont>
    <p:embeddedFont>
      <p:font typeface="Montserrat Light Bold" panose="020B0604020202020204" charset="0"/>
      <p:regular r:id="rId17"/>
    </p:embeddedFont>
    <p:embeddedFont>
      <p:font typeface="Open Sauce" panose="020B0604020202020204" charset="0"/>
      <p:regular r:id="rId18"/>
    </p:embeddedFont>
    <p:embeddedFont>
      <p:font typeface="Oswald" panose="00000500000000000000" pitchFamily="2" charset="0"/>
      <p:regular r:id="rId19"/>
      <p:bold r:id="rId20"/>
    </p:embeddedFont>
    <p:embeddedFont>
      <p:font typeface="Oswald Bold" panose="00000800000000000000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3438109"/>
            <a:ext cx="9815307" cy="3655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REALTIME TRANSPORTAION TRACKING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725779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3041762"/>
            <a:ext cx="1400485" cy="4594516"/>
            <a:chOff x="0" y="0"/>
            <a:chExt cx="368852" cy="12100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210078"/>
            </a:xfrm>
            <a:custGeom>
              <a:avLst/>
              <a:gdLst/>
              <a:ahLst/>
              <a:cxnLst/>
              <a:rect l="l" t="t" r="r" b="b"/>
              <a:pathLst>
                <a:path w="368852" h="1210078">
                  <a:moveTo>
                    <a:pt x="0" y="0"/>
                  </a:moveTo>
                  <a:lnTo>
                    <a:pt x="368852" y="0"/>
                  </a:lnTo>
                  <a:lnTo>
                    <a:pt x="368852" y="1210078"/>
                  </a:lnTo>
                  <a:lnTo>
                    <a:pt x="0" y="121007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17706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865240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3652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16236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504352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84064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63302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3473202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PROBLEMS FACED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4267420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STRATERGY TO SOLVE IT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5187511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TECHNICAL EXPLAINATION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598172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HOW OUR IDEA IS UNIQUE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678257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155280" y="2989199"/>
            <a:ext cx="3474003" cy="3303085"/>
            <a:chOff x="0" y="-57150"/>
            <a:chExt cx="914964" cy="8699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r>
                <a:rPr lang="en-US" sz="3200" dirty="0">
                  <a:solidFill>
                    <a:schemeClr val="bg1"/>
                  </a:solidFill>
                  <a:latin typeface="DM Sans" pitchFamily="2" charset="0"/>
                </a:rPr>
                <a:t>    Poor Tracking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Poor Tracking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367511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PROBLEMS FACED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703146" y="3206190"/>
            <a:ext cx="3474003" cy="647719"/>
            <a:chOff x="0" y="0"/>
            <a:chExt cx="914964" cy="1705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         Poor ETA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Poor ETA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004413" y="4028963"/>
            <a:ext cx="6254887" cy="102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The current services provided by the web and apps fail to provide proper and accurate Estimated time of arriving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28700" y="4097780"/>
            <a:ext cx="6138875" cy="117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2"/>
              </a:lnSpc>
              <a:spcBef>
                <a:spcPct val="0"/>
              </a:spcBef>
            </a:pPr>
            <a:r>
              <a:rPr lang="en-US" sz="1952" dirty="0">
                <a:solidFill>
                  <a:srgbClr val="231F20"/>
                </a:solidFill>
                <a:latin typeface="DM Sans"/>
              </a:rPr>
              <a:t>While we travel we face many problems such as </a:t>
            </a:r>
            <a:r>
              <a:rPr lang="en-US" sz="1952" dirty="0" err="1">
                <a:solidFill>
                  <a:srgbClr val="231F20"/>
                </a:solidFill>
                <a:latin typeface="DM Sans"/>
              </a:rPr>
              <a:t>realtime</a:t>
            </a:r>
            <a:r>
              <a:rPr lang="en-US" sz="1952" dirty="0">
                <a:solidFill>
                  <a:srgbClr val="231F20"/>
                </a:solidFill>
                <a:latin typeface="DM Sans"/>
              </a:rPr>
              <a:t> location due to which we are unable to get the exact location of the vehicle, hence causing poor time management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4238541" y="5024792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1"/>
                </a:lnSpc>
              </a:pPr>
              <a:r>
                <a:rPr lang="en-US" sz="1670">
                  <a:solidFill>
                    <a:srgbClr val="000000">
                      <a:alpha val="98824"/>
                    </a:srgbClr>
                  </a:solidFill>
                  <a:latin typeface="Open Sauce"/>
                </a:rPr>
                <a:t>Our idea is to have the driver’s location service turned on as soon as the journey begins.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38541" y="3956355"/>
            <a:ext cx="2932415" cy="8471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6031339"/>
            <a:ext cx="2932415" cy="2351362"/>
            <a:chOff x="0" y="0"/>
            <a:chExt cx="1075555" cy="862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81830" y="5024792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575447" y="4445684"/>
            <a:ext cx="2932415" cy="2351362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BFB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7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75447" y="3327188"/>
            <a:ext cx="2932415" cy="847111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12158125" y="763328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538888" y="1204887"/>
            <a:ext cx="8904094" cy="152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64"/>
              </a:lnSpc>
              <a:spcBef>
                <a:spcPct val="0"/>
              </a:spcBef>
            </a:pPr>
            <a:r>
              <a:rPr lang="en-US" sz="9031" spc="885">
                <a:solidFill>
                  <a:srgbClr val="231F20"/>
                </a:solidFill>
                <a:latin typeface="Oswald Bold"/>
              </a:rPr>
              <a:t>OUR STRATEGY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426457" y="4092813"/>
            <a:ext cx="2556583" cy="931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7"/>
              </a:lnSpc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STEP 1</a:t>
            </a:r>
          </a:p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endParaRPr lang="en-US" sz="2708" spc="265">
              <a:solidFill>
                <a:srgbClr val="231F20"/>
              </a:solidFill>
              <a:latin typeface="Oswa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258648" y="5195111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STEP 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80201" y="6143741"/>
            <a:ext cx="2534389" cy="206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1670">
                <a:solidFill>
                  <a:srgbClr val="100F0D"/>
                </a:solidFill>
                <a:latin typeface="Montserrat Light"/>
              </a:rPr>
              <a:t>we will align the realtime location of the driver and integrate it with </a:t>
            </a:r>
            <a:r>
              <a:rPr lang="en-US" sz="1670">
                <a:solidFill>
                  <a:srgbClr val="100F0D"/>
                </a:solidFill>
                <a:latin typeface="Montserrat Light Bold"/>
              </a:rPr>
              <a:t>Google Maps </a:t>
            </a:r>
            <a:r>
              <a:rPr lang="en-US" sz="1670">
                <a:solidFill>
                  <a:srgbClr val="100F0D"/>
                </a:solidFill>
                <a:latin typeface="Montserrat Light"/>
              </a:rPr>
              <a:t>to calculate the time based on the Traffic and roadblocks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63363" y="3497507"/>
            <a:ext cx="2556583" cy="458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STEP3</a:t>
            </a:r>
          </a:p>
        </p:txBody>
      </p:sp>
      <p:sp>
        <p:nvSpPr>
          <p:cNvPr id="28" name="Freeform 28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887923">
            <a:off x="-6988615" y="66906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3669405" y="4901090"/>
            <a:ext cx="2744499" cy="1431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1"/>
              </a:lnSpc>
              <a:spcBef>
                <a:spcPct val="0"/>
              </a:spcBef>
            </a:pPr>
            <a:r>
              <a:rPr lang="en-US" sz="1808">
                <a:solidFill>
                  <a:srgbClr val="000000"/>
                </a:solidFill>
                <a:latin typeface="Open Sauce"/>
              </a:rPr>
              <a:t> Lastly we will implement this driver's location on our service (app/extension) and provide it to the public.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0187" y="382096"/>
            <a:ext cx="17707626" cy="9253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8"/>
              </a:lnSpc>
            </a:pPr>
            <a:r>
              <a:rPr lang="en-US" sz="3175">
                <a:solidFill>
                  <a:srgbClr val="000000"/>
                </a:solidFill>
                <a:latin typeface="Open Sauce"/>
              </a:rPr>
              <a:t>1. Data Collection:</a:t>
            </a:r>
          </a:p>
          <a:p>
            <a:pPr marL="685576" lvl="1" indent="-342788" algn="ctr">
              <a:lnSpc>
                <a:spcPts val="4128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Open Sauce"/>
              </a:rPr>
              <a:t>Transit Agencies: Public transportation agencies or operators equip their vehicles (buses, trains, etc.) with GPS tracking devices and sensors. These devices collect real-time data about vehicle locations, speeds, and other relevant information.</a:t>
            </a:r>
          </a:p>
          <a:p>
            <a:pPr marL="685576" lvl="1" indent="-342788" algn="ctr">
              <a:lnSpc>
                <a:spcPts val="4128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Open Sauce"/>
              </a:rPr>
              <a:t>Data Feeds: Transit agencies provide real-time data feeds, typically in standardized formats like General Transit Feed Specification (GTFS) or General Transit Feed Specification-Realtime (GTFS-RT). These data feeds are made accessible to app developers through Application Programming Interfaces (APIs).</a:t>
            </a:r>
          </a:p>
          <a:p>
            <a:pPr algn="ctr">
              <a:lnSpc>
                <a:spcPts val="4128"/>
              </a:lnSpc>
            </a:pPr>
            <a:endParaRPr lang="en-US" sz="3175">
              <a:solidFill>
                <a:srgbClr val="000000"/>
              </a:solidFill>
              <a:latin typeface="Open Sauce"/>
            </a:endParaRPr>
          </a:p>
          <a:p>
            <a:pPr algn="ctr">
              <a:lnSpc>
                <a:spcPts val="4128"/>
              </a:lnSpc>
            </a:pPr>
            <a:r>
              <a:rPr lang="en-US" sz="3175">
                <a:solidFill>
                  <a:srgbClr val="000000"/>
                </a:solidFill>
                <a:latin typeface="Open Sauce"/>
              </a:rPr>
              <a:t>2. Data Aggregation:</a:t>
            </a:r>
          </a:p>
          <a:p>
            <a:pPr marL="685576" lvl="1" indent="-342788" algn="ctr">
              <a:lnSpc>
                <a:spcPts val="4128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Open Sauce"/>
              </a:rPr>
              <a:t>App developers use APIs provided by transit agencies to collect real-time data. This data is aggregated from multiple sources, including vehicles, stations, and stops.</a:t>
            </a:r>
          </a:p>
          <a:p>
            <a:pPr algn="ctr">
              <a:lnSpc>
                <a:spcPts val="4128"/>
              </a:lnSpc>
            </a:pPr>
            <a:endParaRPr lang="en-US" sz="3175">
              <a:solidFill>
                <a:srgbClr val="000000"/>
              </a:solidFill>
              <a:latin typeface="Open Sauce"/>
            </a:endParaRPr>
          </a:p>
          <a:p>
            <a:pPr algn="ctr">
              <a:lnSpc>
                <a:spcPts val="4128"/>
              </a:lnSpc>
            </a:pPr>
            <a:r>
              <a:rPr lang="en-US" sz="3175">
                <a:solidFill>
                  <a:srgbClr val="000000"/>
                </a:solidFill>
                <a:latin typeface="Open Sauce"/>
              </a:rPr>
              <a:t>3. Data Processing:</a:t>
            </a:r>
          </a:p>
          <a:p>
            <a:pPr marL="685576" lvl="1" indent="-342788" algn="ctr">
              <a:lnSpc>
                <a:spcPts val="4128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Open Sauce"/>
              </a:rPr>
              <a:t>The collected data is processed to ensure accuracy and consistency. Any anomalies or errors in the data are identified and corrected.</a:t>
            </a:r>
          </a:p>
          <a:p>
            <a:pPr algn="ctr">
              <a:lnSpc>
                <a:spcPts val="4128"/>
              </a:lnSpc>
            </a:pPr>
            <a:endParaRPr lang="en-US" sz="3175">
              <a:solidFill>
                <a:srgbClr val="000000"/>
              </a:solidFill>
              <a:latin typeface="Open Sauce"/>
            </a:endParaRPr>
          </a:p>
          <a:p>
            <a:pPr algn="ctr">
              <a:lnSpc>
                <a:spcPts val="4128"/>
              </a:lnSpc>
              <a:spcBef>
                <a:spcPct val="0"/>
              </a:spcBef>
            </a:pPr>
            <a:endParaRPr lang="en-US" sz="3175">
              <a:solidFill>
                <a:srgbClr val="000000"/>
              </a:solidFill>
              <a:latin typeface="Open Sau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8739"/>
            <a:ext cx="16207688" cy="9951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4. User Interface:</a:t>
            </a:r>
          </a:p>
          <a:p>
            <a:pPr marL="685156" lvl="1" indent="-342578" algn="ctr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The app provides a user-friendly interface that allows users to input their journey details, such as the starting point and destination. Users can also view maps, routes, and nearby transportation options.</a:t>
            </a:r>
          </a:p>
          <a:p>
            <a:pPr algn="ctr">
              <a:lnSpc>
                <a:spcPts val="4125"/>
              </a:lnSpc>
            </a:pPr>
            <a:endParaRPr lang="en-US" sz="3173">
              <a:solidFill>
                <a:srgbClr val="000000"/>
              </a:solidFill>
              <a:latin typeface="Open Sauce"/>
            </a:endParaRPr>
          </a:p>
          <a:p>
            <a:pPr algn="ctr">
              <a:lnSpc>
                <a:spcPts val="4125"/>
              </a:lnSpc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5. Route Planning:</a:t>
            </a:r>
          </a:p>
          <a:p>
            <a:pPr marL="685156" lvl="1" indent="-342578" algn="ctr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Using the real-time data, the app calculates the best routes and departure times based on the user's input. It considers factors like vehicle schedules, traffic conditions, and current vehicle locations.</a:t>
            </a:r>
          </a:p>
          <a:p>
            <a:pPr algn="ctr">
              <a:lnSpc>
                <a:spcPts val="4125"/>
              </a:lnSpc>
            </a:pPr>
            <a:endParaRPr lang="en-US" sz="3173">
              <a:solidFill>
                <a:srgbClr val="000000"/>
              </a:solidFill>
              <a:latin typeface="Open Sauce"/>
            </a:endParaRPr>
          </a:p>
          <a:p>
            <a:pPr algn="ctr">
              <a:lnSpc>
                <a:spcPts val="4125"/>
              </a:lnSpc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6. Real-Time Updates:</a:t>
            </a:r>
          </a:p>
          <a:p>
            <a:pPr marL="685156" lvl="1" indent="-342578" algn="ctr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As the user's journey progresses, the app continuously updates the estimated arrival times and provides real-time information about delays, service disruptions, or changes in routes.</a:t>
            </a:r>
          </a:p>
          <a:p>
            <a:pPr algn="ctr">
              <a:lnSpc>
                <a:spcPts val="4125"/>
              </a:lnSpc>
            </a:pPr>
            <a:endParaRPr lang="en-US" sz="3173">
              <a:solidFill>
                <a:srgbClr val="000000"/>
              </a:solidFill>
              <a:latin typeface="Open Sauce"/>
            </a:endParaRPr>
          </a:p>
          <a:p>
            <a:pPr algn="ctr">
              <a:lnSpc>
                <a:spcPts val="4125"/>
              </a:lnSpc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7. GPS Tracking:</a:t>
            </a:r>
          </a:p>
          <a:p>
            <a:pPr marL="685156" lvl="1" indent="-342578" algn="ctr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000000"/>
                </a:solidFill>
                <a:latin typeface="Open Sauce"/>
              </a:rPr>
              <a:t>Users can track the real-time location of their chosen vehicle on a map within the app. This is made possible by GPS tracking data from the vehicle.</a:t>
            </a:r>
          </a:p>
          <a:p>
            <a:pPr algn="ctr">
              <a:lnSpc>
                <a:spcPts val="4125"/>
              </a:lnSpc>
              <a:spcBef>
                <a:spcPct val="0"/>
              </a:spcBef>
            </a:pPr>
            <a:endParaRPr lang="en-US" sz="3173">
              <a:solidFill>
                <a:srgbClr val="000000"/>
              </a:solidFill>
              <a:latin typeface="Open Sau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20102" y="3145281"/>
            <a:ext cx="12057353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</a:pPr>
            <a:r>
              <a:rPr lang="en-US" sz="3899" spc="382">
                <a:solidFill>
                  <a:srgbClr val="FFFFFF"/>
                </a:solidFill>
                <a:latin typeface="Oswald Bold"/>
              </a:rPr>
              <a:t>WHY OUR IDEA IS UNIQUE?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720102" y="4905847"/>
            <a:ext cx="10951206" cy="1499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We aim to solve problem by the use of Google Maps and it improves the location and accuracy of the journey.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489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Oswald Bold</vt:lpstr>
      <vt:lpstr>Arial</vt:lpstr>
      <vt:lpstr>Calibri</vt:lpstr>
      <vt:lpstr>Oswald</vt:lpstr>
      <vt:lpstr>Open Sauce</vt:lpstr>
      <vt:lpstr>Montserrat Light Bold</vt:lpstr>
      <vt:lpstr>DM Sans</vt:lpstr>
      <vt:lpstr>Montserrat Light</vt:lpstr>
      <vt:lpstr>Oswald Bold Italics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Sharvin Neve</cp:lastModifiedBy>
  <cp:revision>2</cp:revision>
  <dcterms:created xsi:type="dcterms:W3CDTF">2006-08-16T00:00:00Z</dcterms:created>
  <dcterms:modified xsi:type="dcterms:W3CDTF">2023-09-10T09:12:40Z</dcterms:modified>
  <dc:identifier>DAFuBjVXJHE</dc:identifier>
</cp:coreProperties>
</file>