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4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5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724" r:id="rId3"/>
    <p:sldMasterId id="2147483789" r:id="rId4"/>
    <p:sldMasterId id="2147483813" r:id="rId5"/>
    <p:sldMasterId id="2147483843" r:id="rId6"/>
  </p:sldMasterIdLst>
  <p:sldIdLst>
    <p:sldId id="260" r:id="rId7"/>
    <p:sldId id="256" r:id="rId8"/>
    <p:sldId id="257" r:id="rId9"/>
    <p:sldId id="258" r:id="rId10"/>
    <p:sldId id="259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682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4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100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647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42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497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864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500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4211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45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1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77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67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502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16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598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474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928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807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797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86426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762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85435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17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33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18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349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086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771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0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437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4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961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60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32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394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056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02518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943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040119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643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169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9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0891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23344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27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61462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545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8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1906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1105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335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0414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16425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40065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7082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4718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3680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388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933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6533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5726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790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0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3334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6992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8686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160257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1017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5919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3517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1248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2561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6157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1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3295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9743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11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04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9945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3956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667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655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4212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932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6622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7007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4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0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9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0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1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95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03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31443A9-4B91-415C-ADAE-1B09D23D59F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2FC1417-416B-4D92-B6A7-59A60668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262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61" cy="1114209"/>
          </a:xfrm>
        </p:spPr>
        <p:txBody>
          <a:bodyPr>
            <a:normAutofit/>
          </a:bodyPr>
          <a:lstStyle/>
          <a:p>
            <a:r>
              <a:rPr lang="en-US" sz="5400" dirty="0" smtClean="0"/>
              <a:t>OS PROJECT – ASSIGNMENT 3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RAAVISHU SANGHVI (09) 150905041</a:t>
            </a:r>
          </a:p>
          <a:p>
            <a:pPr marL="457200" indent="-457200">
              <a:buAutoNum type="arabicPeriod"/>
            </a:pPr>
            <a:r>
              <a:rPr lang="en-US" dirty="0"/>
              <a:t>KUNAL CHHAJED (22) 150905107 </a:t>
            </a:r>
          </a:p>
          <a:p>
            <a:pPr marL="457200" indent="-457200">
              <a:buAutoNum type="arabicPeriod"/>
            </a:pPr>
            <a:r>
              <a:rPr lang="en-US" dirty="0"/>
              <a:t>UTKARSH AGARWAL (23) 15090511</a:t>
            </a:r>
          </a:p>
          <a:p>
            <a:pPr marL="457200" indent="-457200">
              <a:buAutoNum type="arabicPeriod"/>
            </a:pPr>
            <a:r>
              <a:rPr lang="en-US" dirty="0"/>
              <a:t>FARAZ FARUQI (43) 150905254</a:t>
            </a:r>
          </a:p>
          <a:p>
            <a:pPr marL="457200" indent="-457200">
              <a:buAutoNum type="arabicPeriod"/>
            </a:pPr>
            <a:r>
              <a:rPr lang="en-US" dirty="0"/>
              <a:t>SAMRAT DUTTA (50)150905288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33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SAILORS CONUNDRUM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70001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0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interesting features of this problem are </a:t>
            </a:r>
            <a:r>
              <a:rPr lang="en-US" dirty="0" smtClean="0"/>
              <a:t>–</a:t>
            </a:r>
          </a:p>
          <a:p>
            <a:r>
              <a:rPr lang="en-US" dirty="0" smtClean="0"/>
              <a:t>There </a:t>
            </a:r>
            <a:r>
              <a:rPr lang="en-US" dirty="0"/>
              <a:t>are 3 sailors each with either money , crew or </a:t>
            </a:r>
            <a:r>
              <a:rPr lang="en-US" dirty="0" err="1"/>
              <a:t>ship.The</a:t>
            </a:r>
            <a:r>
              <a:rPr lang="en-US" dirty="0"/>
              <a:t> sailors need all 3 resources to sail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agent has an infinite supply of all the resources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agent then offers each sailor the complementary of the resources available with him.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any sailor completes his requirement with Agent's help, he sets sail, and the others sleep</a:t>
            </a:r>
            <a:r>
              <a:rPr lang="en-US" dirty="0" smtClean="0"/>
              <a:t>.</a:t>
            </a:r>
          </a:p>
          <a:p>
            <a:r>
              <a:rPr lang="en-US" dirty="0" smtClean="0"/>
              <a:t>Sailors </a:t>
            </a:r>
            <a:r>
              <a:rPr lang="en-US" dirty="0"/>
              <a:t>Conundrum makes sure that no deadlock takes place.</a:t>
            </a:r>
          </a:p>
        </p:txBody>
      </p:sp>
    </p:spTree>
    <p:extLst>
      <p:ext uri="{BB962C8B-B14F-4D97-AF65-F5344CB8AC3E}">
        <p14:creationId xmlns:p14="http://schemas.microsoft.com/office/powerpoint/2010/main" val="62507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agent assigned random resources , according to the requests, it can lead to a deadlock</a:t>
            </a:r>
            <a:r>
              <a:rPr lang="en-US" dirty="0" smtClean="0"/>
              <a:t>.</a:t>
            </a:r>
          </a:p>
          <a:p>
            <a:r>
              <a:rPr lang="en-US" dirty="0"/>
              <a:t>Once a resource is allocated to sailor_1, and sailor_2 demands resources that have been allocated to sailor_1 who has already set sail </a:t>
            </a:r>
            <a:endParaRPr lang="en-US" dirty="0" smtClean="0"/>
          </a:p>
          <a:p>
            <a:r>
              <a:rPr lang="en-US" dirty="0"/>
              <a:t>This creates a deadlock , as sailor_2 demands </a:t>
            </a:r>
            <a:r>
              <a:rPr lang="en-US" dirty="0" err="1"/>
              <a:t>reources</a:t>
            </a:r>
            <a:r>
              <a:rPr lang="en-US" dirty="0"/>
              <a:t> that are less than the supply held by the </a:t>
            </a:r>
            <a:r>
              <a:rPr lang="en-US" dirty="0" smtClean="0"/>
              <a:t>agent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b="1" dirty="0"/>
              <a:t>How do we overcome this problem ?</a:t>
            </a:r>
          </a:p>
        </p:txBody>
      </p:sp>
    </p:spTree>
    <p:extLst>
      <p:ext uri="{BB962C8B-B14F-4D97-AF65-F5344CB8AC3E}">
        <p14:creationId xmlns:p14="http://schemas.microsoft.com/office/powerpoint/2010/main" val="171108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ways to solve this problem is using </a:t>
            </a:r>
            <a:r>
              <a:rPr lang="en-US" dirty="0" smtClean="0"/>
              <a:t>semaphores</a:t>
            </a:r>
          </a:p>
          <a:p>
            <a:r>
              <a:rPr lang="en-US" dirty="0"/>
              <a:t>Initially the sailors have their single type of resources </a:t>
            </a:r>
            <a:r>
              <a:rPr lang="en-US" dirty="0" smtClean="0"/>
              <a:t>only</a:t>
            </a:r>
          </a:p>
          <a:p>
            <a:r>
              <a:rPr lang="en-US" dirty="0"/>
              <a:t>The agent uses the pusher to synchronously put 2 resources for consumption</a:t>
            </a:r>
            <a:r>
              <a:rPr lang="en-US" dirty="0" smtClean="0"/>
              <a:t>.</a:t>
            </a:r>
          </a:p>
          <a:p>
            <a:r>
              <a:rPr lang="en-US" dirty="0"/>
              <a:t> Only if all the presented resources make any sailor have a complete set, he is allocated Otherwise it will abort</a:t>
            </a:r>
            <a:r>
              <a:rPr lang="en-US" dirty="0" smtClean="0"/>
              <a:t>.</a:t>
            </a:r>
          </a:p>
          <a:p>
            <a:r>
              <a:rPr lang="en-US" dirty="0"/>
              <a:t> Finally. when this sailor releases the allocated resources, the Agent starts the process all over again, and the sailor is included into the list of sailors waiting foe the resource allocation.</a:t>
            </a:r>
          </a:p>
        </p:txBody>
      </p:sp>
    </p:spTree>
    <p:extLst>
      <p:ext uri="{BB962C8B-B14F-4D97-AF65-F5344CB8AC3E}">
        <p14:creationId xmlns:p14="http://schemas.microsoft.com/office/powerpoint/2010/main" val="327701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 smtClean="0"/>
              <a:t>CONCLUSION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attempted solving the sailor’s conundrum problem with many procedures. First we attempted solving the problem normally, then we tried using </a:t>
            </a:r>
            <a:r>
              <a:rPr lang="en-US" dirty="0" err="1"/>
              <a:t>mutex</a:t>
            </a:r>
            <a:r>
              <a:rPr lang="en-US" dirty="0"/>
              <a:t> to solve the issue of synchronization that occurred in the first attempt.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The best results were achieved once we used semaphores in the code. Semaphores helped us synchronize the code perfectly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Semaphores let us halt and resume a particular object when needed, so that there is no clash between any two objects/functions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Hence for any synchronization problem, the best results can be achieved by using semaphores.</a:t>
            </a:r>
          </a:p>
        </p:txBody>
      </p:sp>
    </p:spTree>
    <p:extLst>
      <p:ext uri="{BB962C8B-B14F-4D97-AF65-F5344CB8AC3E}">
        <p14:creationId xmlns:p14="http://schemas.microsoft.com/office/powerpoint/2010/main" val="3233342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4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5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6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</TotalTime>
  <Words>378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6</vt:i4>
      </vt:variant>
    </vt:vector>
  </HeadingPairs>
  <TitlesOfParts>
    <vt:vector size="20" baseType="lpstr">
      <vt:lpstr>Arial</vt:lpstr>
      <vt:lpstr>Century Gothic</vt:lpstr>
      <vt:lpstr>Garamond</vt:lpstr>
      <vt:lpstr>Trebuchet MS</vt:lpstr>
      <vt:lpstr>Tw Cen MT</vt:lpstr>
      <vt:lpstr>Tw Cen MT Condensed</vt:lpstr>
      <vt:lpstr>Wingdings 2</vt:lpstr>
      <vt:lpstr>Wingdings 3</vt:lpstr>
      <vt:lpstr>Organic</vt:lpstr>
      <vt:lpstr>Facet</vt:lpstr>
      <vt:lpstr>Wisp</vt:lpstr>
      <vt:lpstr>Integral</vt:lpstr>
      <vt:lpstr>Berlin</vt:lpstr>
      <vt:lpstr>Quotable</vt:lpstr>
      <vt:lpstr>OS PROJECT – ASSIGNMENT 3</vt:lpstr>
      <vt:lpstr>SAILORS CONUNDRUM</vt:lpstr>
      <vt:lpstr>PROBLEM STATEMENT</vt:lpstr>
      <vt:lpstr>ISSUES</vt:lpstr>
      <vt:lpstr>SOLUTION 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PROJECT – ASSIGNMENT 3</dc:title>
  <dc:creator>mahe</dc:creator>
  <cp:lastModifiedBy>mahe</cp:lastModifiedBy>
  <cp:revision>2</cp:revision>
  <dcterms:created xsi:type="dcterms:W3CDTF">2017-10-30T21:15:08Z</dcterms:created>
  <dcterms:modified xsi:type="dcterms:W3CDTF">2017-10-30T21:26:30Z</dcterms:modified>
</cp:coreProperties>
</file>