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5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4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4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2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hub.org/wp-content/uploads/2018/12/Arduino-Car-Speed-Detector-Image-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639097"/>
            <a:ext cx="6253317" cy="2789903"/>
          </a:xfrm>
        </p:spPr>
        <p:txBody>
          <a:bodyPr>
            <a:normAutofit/>
          </a:bodyPr>
          <a:lstStyle/>
          <a:p>
            <a:r>
              <a:rPr lang="en-US" sz="3200" dirty="0"/>
              <a:t>CAR SPEED DETECTOR USING ARDUINO UNO AND IR SENSORS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UTKARSHA KUNDIKAR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3E08-6AB8-40A0-B142-5B45453E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6B61-5256-4A66-B446-E0D89FDD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68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definite rules laid out by authorities about driving cars on roads.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most common rule in any country is speed limit in certain roads.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Road accidents have been very common in the present world with the prime cause being the careless driving.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However with the advancement in the technology, different governing bodies are demanding some sort of computerized technology to control this problem of over speed driving.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At this scenario, we are proposing a system to detect the vehicle which are being driven above the given maximum speed limit that the respective roads or highway limits.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1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DDC-9804-48B0-8B47-3029ED5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Description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9977-20DB-40E8-ABC6-616B06AD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Vehicle speed detection is based on the use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Dopplar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Radar to find the speed of the moving vehicles.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The shift in frequency between the transmitted and reflected high frequency wave is the key factor used to calculate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The speed checker will come handy for the traffic polic</a:t>
            </a:r>
            <a:r>
              <a:rPr lang="en-US" dirty="0">
                <a:solidFill>
                  <a:srgbClr val="000000"/>
                </a:solidFill>
                <a:latin typeface="ff2"/>
              </a:rPr>
              <a:t>e as it will not only provide a digital display in accordance with vehicle’s speed for the highway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The s</a:t>
            </a:r>
            <a:r>
              <a:rPr lang="en-US" dirty="0">
                <a:solidFill>
                  <a:srgbClr val="000000"/>
                </a:solidFill>
                <a:latin typeface="ff2"/>
              </a:rPr>
              <a:t>ystem displays the time taken by the vehicle in crossing this 100 m distance from one pair to the other with a resolution of 0.01 second , from which the speed of the vehicle can be calculated.</a:t>
            </a:r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78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00BE-2D4B-42A0-8F9A-B3B03505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Principle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7264-54AB-482A-BA1F-254A35E0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 Sensors are the main part of the project that detect the speed of a car.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 car travelling reaches the first sensor, the IR Sensor gets activated.  From this moment onward, a timer is initiated and will continue to keep time until the car reaches the second IR Sensor.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simulating the distance between the two sensors to be 5 meters, we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the speed at which the car  travelled from IR sensor 1 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IR sensor 2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the calculations and data gathering are done by Arduino and the final result is displayed on a 16X2 LCD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CE64-5C9F-4338-AD8B-66DD0B71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7CF3-29E8-4B9B-A0C4-5C010C52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To design an automatic and versatile system that addresses the issues of over speeding without use of human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To detect the speed of the over speeding vehicle.</a:t>
            </a:r>
            <a:endParaRPr lang="en-US" b="0" i="0" dirty="0">
              <a:solidFill>
                <a:srgbClr val="000000"/>
              </a:solidFill>
              <a:effectLst/>
              <a:latin typeface="ffa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ff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75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D349-FB24-4091-BEC4-3285F707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Components required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C276-0645-4B61-A417-5D4DD1AE5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Arduino UNO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IR Sensors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16 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 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LCD Display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ea typeface="Cambria Math" panose="02040503050406030204" pitchFamily="18" charset="0"/>
                  </a:rPr>
                  <a:t>Breadboard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ea typeface="Cambria Math" panose="02040503050406030204" pitchFamily="18" charset="0"/>
                  </a:rPr>
                  <a:t>Connecting wires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ea typeface="Cambria Math" panose="02040503050406030204" pitchFamily="18" charset="0"/>
                  </a:rPr>
                  <a:t>9 V battery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C276-0645-4B61-A417-5D4DD1A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0B3F-DDEF-4C49-8E29-27E62A8E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EB6C-D705-4D26-8E6F-C41BB37B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1FDDF-0938-419E-B8DD-811318712D73}"/>
              </a:ext>
            </a:extLst>
          </p:cNvPr>
          <p:cNvSpPr/>
          <p:nvPr/>
        </p:nvSpPr>
        <p:spPr>
          <a:xfrm>
            <a:off x="5166360" y="3319272"/>
            <a:ext cx="1801368" cy="126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B616-F779-4FF1-92CC-D104F3B2A6CF}"/>
              </a:ext>
            </a:extLst>
          </p:cNvPr>
          <p:cNvSpPr txBox="1"/>
          <p:nvPr/>
        </p:nvSpPr>
        <p:spPr>
          <a:xfrm>
            <a:off x="5166239" y="3600789"/>
            <a:ext cx="1700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ARDUINO </a:t>
            </a:r>
            <a:r>
              <a:rPr lang="en-IN" sz="2000" dirty="0"/>
              <a:t>UNO</a:t>
            </a:r>
            <a:r>
              <a:rPr lang="en-IN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1A93B8-9435-4FCA-9E09-069D1760A9B6}"/>
              </a:ext>
            </a:extLst>
          </p:cNvPr>
          <p:cNvSpPr/>
          <p:nvPr/>
        </p:nvSpPr>
        <p:spPr>
          <a:xfrm>
            <a:off x="3364992" y="4069638"/>
            <a:ext cx="1316736" cy="104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F06DC-4082-43E9-B668-75326D9ECF9B}"/>
              </a:ext>
            </a:extLst>
          </p:cNvPr>
          <p:cNvSpPr/>
          <p:nvPr/>
        </p:nvSpPr>
        <p:spPr>
          <a:xfrm>
            <a:off x="3364992" y="2999232"/>
            <a:ext cx="1316736" cy="950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3B6C07-B77A-4DC6-8BF7-0A68B2BC524B}"/>
              </a:ext>
            </a:extLst>
          </p:cNvPr>
          <p:cNvSpPr/>
          <p:nvPr/>
        </p:nvSpPr>
        <p:spPr>
          <a:xfrm>
            <a:off x="4681728" y="3319272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E6EAF9-39C4-4FA3-9EA0-52BD806CFC3C}"/>
              </a:ext>
            </a:extLst>
          </p:cNvPr>
          <p:cNvSpPr/>
          <p:nvPr/>
        </p:nvSpPr>
        <p:spPr>
          <a:xfrm>
            <a:off x="4681728" y="4369669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EF903-91CE-42AF-B960-F1AB902EBBCD}"/>
              </a:ext>
            </a:extLst>
          </p:cNvPr>
          <p:cNvSpPr/>
          <p:nvPr/>
        </p:nvSpPr>
        <p:spPr>
          <a:xfrm>
            <a:off x="5166360" y="2434071"/>
            <a:ext cx="1770126" cy="44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BA560C9-8055-42BC-8411-2E510C299F4D}"/>
              </a:ext>
            </a:extLst>
          </p:cNvPr>
          <p:cNvSpPr/>
          <p:nvPr/>
        </p:nvSpPr>
        <p:spPr>
          <a:xfrm>
            <a:off x="5920359" y="2873002"/>
            <a:ext cx="262128" cy="440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51429C-3AB9-4158-BCFB-D0C98DC687B8}"/>
              </a:ext>
            </a:extLst>
          </p:cNvPr>
          <p:cNvSpPr/>
          <p:nvPr/>
        </p:nvSpPr>
        <p:spPr>
          <a:xfrm>
            <a:off x="7384421" y="3509079"/>
            <a:ext cx="1316736" cy="876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7C08783-B8B2-47C5-9BA4-D453122928CA}"/>
              </a:ext>
            </a:extLst>
          </p:cNvPr>
          <p:cNvSpPr/>
          <p:nvPr/>
        </p:nvSpPr>
        <p:spPr>
          <a:xfrm>
            <a:off x="6936486" y="3858269"/>
            <a:ext cx="484632" cy="32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54C70-3239-47A1-9FC8-7AC46E22FD26}"/>
              </a:ext>
            </a:extLst>
          </p:cNvPr>
          <p:cNvSpPr txBox="1"/>
          <p:nvPr/>
        </p:nvSpPr>
        <p:spPr>
          <a:xfrm>
            <a:off x="5266944" y="2434071"/>
            <a:ext cx="15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Power Supply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361F1-C2B7-43AD-84D4-8810F4EB14E9}"/>
              </a:ext>
            </a:extLst>
          </p:cNvPr>
          <p:cNvSpPr txBox="1"/>
          <p:nvPr/>
        </p:nvSpPr>
        <p:spPr>
          <a:xfrm>
            <a:off x="7549073" y="3639312"/>
            <a:ext cx="102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LCD 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DB679-597A-4ADE-912B-F10542C2815C}"/>
              </a:ext>
            </a:extLst>
          </p:cNvPr>
          <p:cNvSpPr txBox="1"/>
          <p:nvPr/>
        </p:nvSpPr>
        <p:spPr>
          <a:xfrm>
            <a:off x="3566160" y="3191256"/>
            <a:ext cx="94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IR sensor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3EDB3-6988-441D-AAD5-4D143033F5E5}"/>
              </a:ext>
            </a:extLst>
          </p:cNvPr>
          <p:cNvSpPr txBox="1"/>
          <p:nvPr/>
        </p:nvSpPr>
        <p:spPr>
          <a:xfrm>
            <a:off x="3566160" y="4245101"/>
            <a:ext cx="92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IR Sensor 2</a:t>
            </a:r>
          </a:p>
        </p:txBody>
      </p:sp>
    </p:spTree>
    <p:extLst>
      <p:ext uri="{BB962C8B-B14F-4D97-AF65-F5344CB8AC3E}">
        <p14:creationId xmlns:p14="http://schemas.microsoft.com/office/powerpoint/2010/main" val="25530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A4C-5BFD-4262-8C34-35F5CEC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3EE4-B100-4108-A4C7-38941E5B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72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Arduino continuously reads the inputs from the IR Sensors.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 car moving in front of the setup reaches the first sensor, Arduino becomes alert and capture a time stamp the moment the car leaves the first IR Sensor.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time stamp is recorded when the car reaches the second IR Sensor. Millis() function of Arduino used for capturing the time stamps.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Arduino then calculates the velocity by assuming the distance as 5 meters between the two IR Sensor and displays the result in kilometers per hour on the 16×2 LCD Display</a:t>
            </a:r>
            <a:br>
              <a:rPr lang="en-US" b="0" i="0" u="none" strike="noStrike" dirty="0">
                <a:solidFill>
                  <a:srgbClr val="27A3D1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5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3EE7-EEBF-4606-9B4B-2AE8F6B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scope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E896-CBB8-4A02-98A5-5055BB49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Road safety: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The timely checking of the over speeding vehicle will reduce high percentage of road accidents.</a:t>
            </a:r>
            <a:endParaRPr lang="en-US" dirty="0">
              <a:solidFill>
                <a:srgbClr val="000000"/>
              </a:solidFill>
              <a:latin typeface="ff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Automation in law enforcement: 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The system being completely automatic, reduces the number of traffic police officers needed to deploy in the real field for checking speeding vehicles.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3059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559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Cambria Math</vt:lpstr>
      <vt:lpstr>ff2</vt:lpstr>
      <vt:lpstr>ff3</vt:lpstr>
      <vt:lpstr>ffa</vt:lpstr>
      <vt:lpstr>Gill Sans MT</vt:lpstr>
      <vt:lpstr>Roboto</vt:lpstr>
      <vt:lpstr>Wingdings</vt:lpstr>
      <vt:lpstr>Gallery</vt:lpstr>
      <vt:lpstr>CAR SPEED DETECTOR USING ARDUINO UNO AND IR SENSORS </vt:lpstr>
      <vt:lpstr> introduction </vt:lpstr>
      <vt:lpstr>Description of the project </vt:lpstr>
      <vt:lpstr>Principle of the project </vt:lpstr>
      <vt:lpstr>Objectives of the project </vt:lpstr>
      <vt:lpstr>Components required</vt:lpstr>
      <vt:lpstr>Block diagram</vt:lpstr>
      <vt:lpstr>Working </vt:lpstr>
      <vt:lpstr>Future scope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SPEED DETECTOR USING ARDUINO UNO AND IR SENSORS</dc:title>
  <dc:creator>utkarsha kundikar</dc:creator>
  <cp:lastModifiedBy>utkarsha kundikar</cp:lastModifiedBy>
  <cp:revision>7</cp:revision>
  <dcterms:created xsi:type="dcterms:W3CDTF">2020-12-08T06:29:25Z</dcterms:created>
  <dcterms:modified xsi:type="dcterms:W3CDTF">2020-12-08T07:36:55Z</dcterms:modified>
</cp:coreProperties>
</file>