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4D7"/>
          </a:solidFill>
        </a:fill>
      </a:tcStyle>
    </a:wholeTbl>
    <a:band2H>
      <a:tcTxStyle b="def" i="def"/>
      <a:tcStyle>
        <a:tcBdr/>
        <a:fill>
          <a:solidFill>
            <a:srgbClr val="DDDBCF"/>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25400" cap="flat">
              <a:solidFill>
                <a:srgbClr val="AC9C88"/>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25400" cap="flat">
              <a:solidFill>
                <a:srgbClr val="878889"/>
              </a:solidFill>
              <a:prstDash val="solid"/>
              <a:miter lim="400000"/>
            </a:ln>
          </a:top>
          <a:bottom>
            <a:ln w="12700" cap="flat">
              <a:noFill/>
              <a:miter lim="400000"/>
            </a:ln>
          </a:bottom>
          <a:insideH>
            <a:ln w="12700" cap="flat">
              <a:solidFill>
                <a:srgbClr val="878889"/>
              </a:solidFill>
              <a:prstDash val="solid"/>
              <a:miter lim="400000"/>
            </a:ln>
          </a:insideH>
          <a:insideV>
            <a:ln w="12700" cap="flat">
              <a:noFill/>
              <a:miter lim="400000"/>
            </a:ln>
          </a:insideV>
        </a:tcBdr>
        <a:fill>
          <a:solidFill>
            <a:srgbClr val="BDBDBD"/>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25400" cap="flat">
              <a:solidFill>
                <a:srgbClr val="8F2817"/>
              </a:solidFill>
              <a:prstDash val="solid"/>
              <a:miter lim="400000"/>
            </a:ln>
          </a:bottom>
          <a:insideH>
            <a:ln w="12700" cap="flat">
              <a:solidFill>
                <a:srgbClr val="8F2817"/>
              </a:solidFill>
              <a:prstDash val="solid"/>
              <a:miter lim="400000"/>
            </a:ln>
          </a:insideH>
          <a:insideV>
            <a:ln w="12700" cap="flat">
              <a:noFill/>
              <a:miter lim="400000"/>
            </a:ln>
          </a:insideV>
        </a:tcBdr>
        <a:fill>
          <a:solidFill>
            <a:srgbClr val="B8341D"/>
          </a:solidFill>
        </a:fill>
      </a:tcStyle>
    </a:firstRow>
  </a:tblStyle>
  <a:tblStyle styleId="{C7B018BB-80A7-4F77-B60F-C8B233D01FF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solidFill>
                <a:srgbClr val="5F5857"/>
              </a:solidFill>
              <a:prstDash val="solid"/>
              <a:miter lim="400000"/>
            </a:ln>
          </a:left>
          <a:right>
            <a:ln w="25400" cap="flat">
              <a:solidFill>
                <a:srgbClr val="AC9C88"/>
              </a:solidFill>
              <a:prstDash val="solid"/>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noFill/>
        </a:fill>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5F5857"/>
              </a:solidFill>
              <a:prstDash val="solid"/>
              <a:miter lim="400000"/>
            </a:ln>
          </a:bottom>
          <a:insideH>
            <a:ln w="12700" cap="flat">
              <a:solidFill>
                <a:srgbClr val="972318"/>
              </a:solidFill>
              <a:prstDash val="solid"/>
              <a:miter lim="400000"/>
            </a:ln>
          </a:insideH>
          <a:insideV>
            <a:ln w="12700" cap="flat">
              <a:noFill/>
              <a:miter lim="400000"/>
            </a:ln>
          </a:insideV>
        </a:tcBdr>
        <a:fill>
          <a:no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5F5857"/>
              </a:solidFill>
              <a:prstDash val="solid"/>
              <a:miter lim="400000"/>
            </a:ln>
          </a:top>
          <a:bottom>
            <a:ln w="12700" cap="flat">
              <a:noFill/>
              <a:miter lim="400000"/>
            </a:ln>
          </a:bottom>
          <a:insideH>
            <a:ln w="12700" cap="flat">
              <a:solidFill>
                <a:srgbClr val="B14019"/>
              </a:solidFill>
              <a:prstDash val="solid"/>
              <a:miter lim="400000"/>
            </a:ln>
          </a:insideH>
          <a:insideV>
            <a:ln w="12700" cap="flat">
              <a:noFill/>
              <a:miter lim="400000"/>
            </a:ln>
          </a:insideV>
        </a:tcBdr>
        <a:fill>
          <a:noFill/>
        </a:fill>
      </a:tcStyle>
    </a:firstRow>
  </a:tblStyle>
  <a:tblStyle styleId="{EEE7283C-3CF3-47DC-8721-378D4A62B228}" styleName="">
    <a:tblBg/>
    <a:wholeTb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F0EEE0"/>
          </a:solidFill>
        </a:fill>
      </a:tcStyle>
    </a:wholeTbl>
    <a:band2H>
      <a:tcTxStyle b="def" i="def"/>
      <a:tcStyle>
        <a:tcBdr/>
        <a:fill>
          <a:solidFill>
            <a:srgbClr val="F0EEE0">
              <a:alpha val="93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AC9C88"/>
              </a:solidFill>
              <a:prstDash val="solid"/>
              <a:miter lim="400000"/>
            </a:ln>
          </a:top>
          <a:bottom>
            <a:ln w="12700" cap="flat">
              <a:solidFill>
                <a:srgbClr val="AC9C88"/>
              </a:solidFill>
              <a:prstDash val="solid"/>
              <a:miter lim="400000"/>
            </a:ln>
          </a:bottom>
          <a:insideH>
            <a:ln w="12700" cap="flat">
              <a:solidFill>
                <a:srgbClr val="AC9C88"/>
              </a:solidFill>
              <a:prstDash val="solid"/>
              <a:miter lim="400000"/>
            </a:ln>
          </a:insideH>
          <a:insideV>
            <a:ln w="12700" cap="flat">
              <a:noFill/>
              <a:miter lim="400000"/>
            </a:ln>
          </a:insideV>
        </a:tcBdr>
        <a:fill>
          <a:solidFill>
            <a:srgbClr val="D6D4C8"/>
          </a:solidFill>
        </a:fill>
      </a:tcStyle>
    </a:firstCol>
    <a:lastRow>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29124"/>
              </a:solidFill>
              <a:prstDash val="solid"/>
              <a:miter lim="400000"/>
            </a:ln>
          </a:insideH>
          <a:insideV>
            <a:ln w="12700" cap="flat">
              <a:noFill/>
              <a:miter lim="400000"/>
            </a:ln>
          </a:insideV>
        </a:tcBdr>
        <a:fill>
          <a:solidFill>
            <a:srgbClr val="E4AA2A"/>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AAAAA"/>
              </a:solidFill>
              <a:prstDash val="solid"/>
              <a:miter lim="400000"/>
            </a:ln>
          </a:insideH>
          <a:insideV>
            <a:ln w="12700" cap="flat">
              <a:noFill/>
              <a:miter lim="400000"/>
            </a:ln>
          </a:insideV>
        </a:tcBdr>
        <a:fill>
          <a:solidFill>
            <a:srgbClr val="858585"/>
          </a:solidFill>
        </a:fill>
      </a:tcStyle>
    </a:firstRow>
  </a:tblStyle>
  <a:tblStyle styleId="{CF821DB8-F4EB-4A41-A1BA-3FCAFE7338EE}" styleName="">
    <a:tblBg/>
    <a:wholeTb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solidFill>
                <a:srgbClr val="797979">
                  <a:alpha val="38000"/>
                </a:srgbClr>
              </a:solidFill>
              <a:prstDash val="solid"/>
              <a:miter lim="400000"/>
            </a:ln>
          </a:top>
          <a:bottom>
            <a:ln w="12700" cap="flat">
              <a:solidFill>
                <a:srgbClr val="797979">
                  <a:alpha val="38000"/>
                </a:srgbClr>
              </a:solidFill>
              <a:prstDash val="solid"/>
              <a:miter lim="400000"/>
            </a:ln>
          </a:bottom>
          <a:insideH>
            <a:ln w="12700" cap="flat">
              <a:solidFill>
                <a:srgbClr val="797979">
                  <a:alpha val="38000"/>
                </a:srgbClr>
              </a:solidFill>
              <a:prstDash val="solid"/>
              <a:miter lim="400000"/>
            </a:ln>
          </a:insideH>
          <a:insideV>
            <a:ln w="12700" cap="flat">
              <a:noFill/>
              <a:miter lim="400000"/>
            </a:ln>
          </a:insideV>
        </a:tcBdr>
        <a:fill>
          <a:noFill/>
        </a:fill>
      </a:tcStyle>
    </a:wholeTbl>
    <a:band2H>
      <a:tcTxStyle b="def" i="def"/>
      <a:tcStyle>
        <a:tcBdr/>
        <a:fill>
          <a:solidFill>
            <a:srgbClr val="86B5C3">
              <a:alpha val="14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solidFill>
                <a:srgbClr val="86B5C3">
                  <a:alpha val="75000"/>
                </a:srgbClr>
              </a:solidFill>
              <a:prstDash val="solid"/>
              <a:miter lim="400000"/>
            </a:ln>
          </a:top>
          <a:bottom>
            <a:ln w="12700" cap="flat">
              <a:solidFill>
                <a:srgbClr val="86B5C3">
                  <a:alpha val="75000"/>
                </a:srgbClr>
              </a:solidFill>
              <a:prstDash val="solid"/>
              <a:miter lim="400000"/>
            </a:ln>
          </a:bottom>
          <a:insideH>
            <a:ln w="12700" cap="flat">
              <a:solidFill>
                <a:srgbClr val="86B5C3">
                  <a:alpha val="75000"/>
                </a:srgbClr>
              </a:solidFill>
              <a:prstDash val="solid"/>
              <a:miter lim="400000"/>
            </a:ln>
          </a:insideH>
          <a:insideV>
            <a:ln w="12700" cap="flat">
              <a:noFill/>
              <a:miter lim="400000"/>
            </a:ln>
          </a:insideV>
        </a:tcBdr>
        <a:fill>
          <a:noFill/>
        </a:fill>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fill>
          <a:no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6B5C3">
                  <a:alpha val="75000"/>
                </a:srgbClr>
              </a:solidFill>
              <a:prstDash val="solid"/>
              <a:miter lim="400000"/>
            </a:ln>
          </a:insideH>
          <a:insideV>
            <a:ln w="12700" cap="flat">
              <a:noFill/>
              <a:miter lim="400000"/>
            </a:ln>
          </a:insideV>
        </a:tcBdr>
        <a:fill>
          <a:noFill/>
        </a:fill>
      </a:tcStyle>
    </a:firstRow>
  </a:tblStyle>
  <a:tblStyle styleId="{33BA23B1-9221-436E-865A-0063620EA4FD}"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9F9F9F"/>
              </a:solidFill>
              <a:prstDash val="solid"/>
              <a:miter lim="400000"/>
            </a:ln>
          </a:left>
          <a:right>
            <a:ln w="12700" cap="flat">
              <a:solidFill>
                <a:srgbClr val="9F9F9F"/>
              </a:solidFill>
              <a:prstDash val="solid"/>
              <a:miter lim="400000"/>
            </a:ln>
          </a:right>
          <a:top>
            <a:ln w="12700" cap="flat">
              <a:solidFill>
                <a:srgbClr val="9F9F9F"/>
              </a:solidFill>
              <a:prstDash val="solid"/>
              <a:miter lim="400000"/>
            </a:ln>
          </a:top>
          <a:bottom>
            <a:ln w="12700" cap="flat">
              <a:solidFill>
                <a:srgbClr val="9F9F9F"/>
              </a:solidFill>
              <a:prstDash val="solid"/>
              <a:miter lim="400000"/>
            </a:ln>
          </a:bottom>
          <a:insideH>
            <a:ln w="12700" cap="flat">
              <a:solidFill>
                <a:srgbClr val="9F9F9F"/>
              </a:solidFill>
              <a:prstDash val="solid"/>
              <a:miter lim="400000"/>
            </a:ln>
          </a:insideH>
          <a:insideV>
            <a:ln w="12700" cap="flat">
              <a:solidFill>
                <a:srgbClr val="9F9F9F"/>
              </a:solidFill>
              <a:prstDash val="solid"/>
              <a:miter lim="400000"/>
            </a:ln>
          </a:insideV>
        </a:tcBdr>
        <a:fill>
          <a:noFill/>
        </a:fill>
      </a:tcStyle>
    </a:wholeTbl>
    <a:band2H>
      <a:tcTxStyle b="def" i="def"/>
      <a:tcStyle>
        <a:tcBdr/>
        <a:fill>
          <a:solidFill>
            <a:srgbClr val="797979">
              <a:alpha val="38000"/>
            </a:srgbClr>
          </a:solidFill>
        </a:fill>
      </a:tcStyle>
    </a:band2H>
    <a:firstCol>
      <a:tcTxStyle b="on" i="off">
        <a:font>
          <a:latin typeface="Helvetica Neue Bold Condensed"/>
          <a:ea typeface="Helvetica Neue Bold Condensed"/>
          <a:cs typeface="Helvetica Neue Bold Condensed"/>
        </a:font>
        <a:srgbClr val="2D2D2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ABABA"/>
          </a:solidFill>
        </a:fill>
      </a:tcStyle>
    </a:firstCol>
    <a:la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lastRow>
    <a:firstRow>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525A5D"/>
              </a:solidFill>
              <a:prstDash val="solid"/>
              <a:miter lim="400000"/>
            </a:ln>
          </a:insideH>
          <a:insideV>
            <a:ln w="12700" cap="flat">
              <a:noFill/>
              <a:miter lim="400000"/>
            </a:ln>
          </a:insideV>
        </a:tcBdr>
        <a:fill>
          <a:solidFill>
            <a:srgbClr val="8B8B8B"/>
          </a:solidFill>
        </a:fill>
      </a:tcStyle>
    </a:firstRow>
  </a:tblStyle>
  <a:tblStyle styleId="{2708684C-4D16-4618-839F-0558EEFCDFE6}" styleName="">
    <a:tblBg/>
    <a:wholeTbl>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wholeTbl>
    <a:band2H>
      <a:tcTxStyle b="def" i="def"/>
      <a:tcStyle>
        <a:tcBdr/>
        <a:fill>
          <a:solidFill>
            <a:srgbClr val="797979">
              <a:alpha val="25000"/>
            </a:srgbClr>
          </a:solidFill>
        </a:fill>
      </a:tcStyle>
    </a:band2H>
    <a:firstCol>
      <a:tcTxStyle b="on" i="off">
        <a:font>
          <a:latin typeface="Helvetica Neue Bold Condensed"/>
          <a:ea typeface="Helvetica Neue Bold Condensed"/>
          <a:cs typeface="Helvetica Neue Bold Condensed"/>
        </a:font>
        <a:srgbClr val="FFFFFF"/>
      </a:tcTxStyle>
      <a:tcStyle>
        <a:tcBdr>
          <a:left>
            <a:ln w="12700" cap="flat">
              <a:noFill/>
              <a:miter lim="400000"/>
            </a:ln>
          </a:left>
          <a:right>
            <a:ln w="25400" cap="flat">
              <a:solidFill>
                <a:srgbClr val="FFFFFF"/>
              </a:solidFill>
              <a:prstDash val="solid"/>
              <a:miter lim="400000"/>
            </a:ln>
          </a:right>
          <a:top>
            <a:ln w="12700" cap="flat">
              <a:solidFill>
                <a:srgbClr val="FFFFFF">
                  <a:alpha val="45000"/>
                </a:srgbClr>
              </a:solidFill>
              <a:custDash>
                <a:ds d="200000" sp="200000"/>
              </a:custDash>
              <a:miter lim="400000"/>
            </a:ln>
          </a:top>
          <a:bottom>
            <a:ln w="12700" cap="flat">
              <a:solidFill>
                <a:srgbClr val="FFFFFF">
                  <a:alpha val="45000"/>
                </a:srgbClr>
              </a:solidFill>
              <a:custDash>
                <a:ds d="200000" sp="200000"/>
              </a:custDash>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Col>
    <a:la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lastRow>
    <a:firstRow>
      <a:tcTxStyle b="on" i="off">
        <a:font>
          <a:latin typeface="Helvetica Neue Bold Condensed"/>
          <a:ea typeface="Helvetica Neue Bold Condensed"/>
          <a:cs typeface="Helvetica Neue Bold Condensed"/>
        </a:font>
        <a:srgbClr val="FFFFFF"/>
      </a:tcTxStyle>
      <a:tcStyle>
        <a:tcBdr>
          <a:left>
            <a:ln w="12700" cap="flat">
              <a:solidFill>
                <a:srgbClr val="FFFFFF">
                  <a:alpha val="45000"/>
                </a:srgbClr>
              </a:solidFill>
              <a:custDash>
                <a:ds d="200000" sp="200000"/>
              </a:custDash>
              <a:miter lim="400000"/>
            </a:ln>
          </a:left>
          <a:right>
            <a:ln w="12700" cap="flat">
              <a:solidFill>
                <a:srgbClr val="FFFFFF">
                  <a:alpha val="45000"/>
                </a:srgbClr>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solidFill>
                <a:srgbClr val="FFFFFF">
                  <a:alpha val="45000"/>
                </a:srgbClr>
              </a:solidFill>
              <a:custDash>
                <a:ds d="200000" sp="200000"/>
              </a:custDash>
              <a:miter lim="400000"/>
            </a:ln>
          </a:insideH>
          <a:insideV>
            <a:ln w="12700" cap="flat">
              <a:solidFill>
                <a:srgbClr val="FFFFFF">
                  <a:alpha val="45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4.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1270000" y="1943100"/>
            <a:ext cx="10464800" cy="2997200"/>
          </a:xfrm>
          <a:prstGeom prst="rect">
            <a:avLst/>
          </a:prstGeom>
        </p:spPr>
        <p:txBody>
          <a:bodyPr anchor="b"/>
          <a:lstStyle>
            <a:lvl1pPr>
              <a:defRPr spc="-128" sz="6400"/>
            </a:lvl1pPr>
          </a:lstStyle>
          <a:p>
            <a:pPr/>
            <a:r>
              <a:t>Title Text</a:t>
            </a:r>
          </a:p>
        </p:txBody>
      </p:sp>
      <p:sp>
        <p:nvSpPr>
          <p:cNvPr id="12" name="Body Level One…"/>
          <p:cNvSpPr txBox="1"/>
          <p:nvPr>
            <p:ph type="body" sz="quarter" idx="1"/>
          </p:nvPr>
        </p:nvSpPr>
        <p:spPr>
          <a:xfrm>
            <a:off x="1270000" y="5029200"/>
            <a:ext cx="10464800" cy="2184400"/>
          </a:xfrm>
          <a:prstGeom prst="rect">
            <a:avLst/>
          </a:prstGeom>
        </p:spPr>
        <p:txBody>
          <a:bodyPr anchor="t"/>
          <a:lstStyle>
            <a:lvl1pPr marL="0" indent="0" algn="ctr">
              <a:spcBef>
                <a:spcPts val="0"/>
              </a:spcBef>
              <a:buClr>
                <a:srgbClr val="A29A85"/>
              </a:buClr>
              <a:buSzTx/>
              <a:buNone/>
              <a:defRPr sz="2400"/>
            </a:lvl1pPr>
            <a:lvl2pPr marL="0" indent="0" algn="ctr">
              <a:spcBef>
                <a:spcPts val="0"/>
              </a:spcBef>
              <a:buClr>
                <a:srgbClr val="A29A85"/>
              </a:buClr>
              <a:buSzTx/>
              <a:buNone/>
              <a:defRPr sz="2400"/>
            </a:lvl2pPr>
            <a:lvl3pPr marL="0" indent="0" algn="ctr">
              <a:spcBef>
                <a:spcPts val="0"/>
              </a:spcBef>
              <a:buClr>
                <a:srgbClr val="A29A85"/>
              </a:buClr>
              <a:buSzTx/>
              <a:buNone/>
              <a:defRPr sz="2400"/>
            </a:lvl3pPr>
            <a:lvl4pPr marL="0" indent="0" algn="ctr">
              <a:spcBef>
                <a:spcPts val="0"/>
              </a:spcBef>
              <a:buClr>
                <a:srgbClr val="A29A85"/>
              </a:buClr>
              <a:buSzTx/>
              <a:buNone/>
              <a:defRPr sz="2400"/>
            </a:lvl4pPr>
            <a:lvl5pPr marL="0" indent="0" algn="ctr">
              <a:spcBef>
                <a:spcPts val="0"/>
              </a:spcBef>
              <a:buClr>
                <a:srgbClr val="A29A85"/>
              </a:buClr>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05296" y="9017050"/>
            <a:ext cx="406909" cy="380900"/>
          </a:xfrm>
          <a:prstGeom prst="rect">
            <a:avLst/>
          </a:prstGeom>
        </p:spPr>
        <p:txBody>
          <a:bodyPr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3" name="–Johnny Appleseed"/>
          <p:cNvSpPr txBox="1"/>
          <p:nvPr>
            <p:ph type="body" sz="quarter" idx="21"/>
          </p:nvPr>
        </p:nvSpPr>
        <p:spPr>
          <a:xfrm>
            <a:off x="1270000" y="6362700"/>
            <a:ext cx="10464800" cy="647700"/>
          </a:xfrm>
          <a:prstGeom prst="rect">
            <a:avLst/>
          </a:prstGeom>
        </p:spPr>
        <p:txBody>
          <a:bodyPr anchor="t">
            <a:spAutoFit/>
          </a:bodyPr>
          <a:lstStyle>
            <a:lvl1pPr marL="0" indent="0" algn="ctr">
              <a:spcBef>
                <a:spcPts val="1200"/>
              </a:spcBef>
              <a:buClr>
                <a:srgbClr val="A29A85"/>
              </a:buClr>
              <a:buSzTx/>
              <a:buNone/>
              <a:defRPr sz="3600">
                <a:solidFill>
                  <a:srgbClr val="222222"/>
                </a:solidFill>
              </a:defRPr>
            </a:lvl1pPr>
          </a:lstStyle>
          <a:p>
            <a:pPr/>
            <a:r>
              <a:t>–Johnny Appleseed</a:t>
            </a:r>
          </a:p>
        </p:txBody>
      </p:sp>
      <p:sp>
        <p:nvSpPr>
          <p:cNvPr id="104" name="“Type a quote here.”"/>
          <p:cNvSpPr txBox="1"/>
          <p:nvPr>
            <p:ph type="body" sz="quarter" idx="22"/>
          </p:nvPr>
        </p:nvSpPr>
        <p:spPr>
          <a:xfrm>
            <a:off x="1270000" y="4241799"/>
            <a:ext cx="10464800" cy="736601"/>
          </a:xfrm>
          <a:prstGeom prst="rect">
            <a:avLst/>
          </a:prstGeom>
        </p:spPr>
        <p:txBody>
          <a:bodyPr>
            <a:spAutoFit/>
          </a:bodyPr>
          <a:lstStyle>
            <a:lvl1pPr marL="0" indent="0" algn="ctr">
              <a:lnSpc>
                <a:spcPct val="120000"/>
              </a:lnSpc>
              <a:buSzTx/>
              <a:buNone/>
              <a:defRPr b="1" spc="-126" sz="4200">
                <a:latin typeface="+mn-lt"/>
                <a:ea typeface="+mn-ea"/>
                <a:cs typeface="+mn-cs"/>
                <a:sym typeface="Superclarendon Regular"/>
              </a:defRPr>
            </a:lvl1pPr>
          </a:lstStyle>
          <a:p>
            <a:pPr/>
            <a:r>
              <a:t>“Type a quote here.” </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2" name="157588660_2880x1920.jpeg"/>
          <p:cNvSpPr/>
          <p:nvPr>
            <p:ph type="pic" idx="21"/>
          </p:nvPr>
        </p:nvSpPr>
        <p:spPr>
          <a:xfrm>
            <a:off x="-812800" y="0"/>
            <a:ext cx="14630400" cy="9753600"/>
          </a:xfrm>
          <a:prstGeom prst="rect">
            <a:avLst/>
          </a:prstGeom>
        </p:spPr>
        <p:txBody>
          <a:bodyPr lIns="91439" tIns="45719" rIns="91439" bIns="45719" anchor="t">
            <a:noAutofit/>
          </a:bodyPr>
          <a:lstStyle/>
          <a:p>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 Alt 2">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0" name="Line Line" descr="Line Line"/>
          <p:cNvPicPr>
            <a:picLocks noChangeAspect="0"/>
          </p:cNvPicPr>
          <p:nvPr/>
        </p:nvPicPr>
        <p:blipFill>
          <a:blip r:embed="rId3">
            <a:extLst/>
          </a:blip>
          <a:stretch>
            <a:fillRect/>
          </a:stretch>
        </p:blipFill>
        <p:spPr>
          <a:xfrm>
            <a:off x="4734473" y="8193634"/>
            <a:ext cx="3457771" cy="71843"/>
          </a:xfrm>
          <a:prstGeom prst="rect">
            <a:avLst/>
          </a:prstGeom>
        </p:spPr>
      </p:pic>
      <p:sp>
        <p:nvSpPr>
          <p:cNvPr id="22" name="157588660_2880x1920.jpeg"/>
          <p:cNvSpPr/>
          <p:nvPr>
            <p:ph type="pic" idx="21"/>
          </p:nvPr>
        </p:nvSpPr>
        <p:spPr>
          <a:xfrm>
            <a:off x="393693" y="-532431"/>
            <a:ext cx="12217402" cy="8144935"/>
          </a:xfrm>
          <a:prstGeom prst="rect">
            <a:avLst/>
          </a:prstGeom>
          <a:ln w="9525">
            <a:round/>
          </a:ln>
        </p:spPr>
        <p:txBody>
          <a:bodyPr lIns="91439" tIns="45719" rIns="91439" bIns="45719" anchor="t">
            <a:noAutofit/>
          </a:bodyPr>
          <a:lstStyle/>
          <a:p>
            <a:pPr/>
          </a:p>
        </p:txBody>
      </p:sp>
      <p:sp>
        <p:nvSpPr>
          <p:cNvPr id="23" name="Title Text"/>
          <p:cNvSpPr txBox="1"/>
          <p:nvPr>
            <p:ph type="title"/>
          </p:nvPr>
        </p:nvSpPr>
        <p:spPr>
          <a:xfrm>
            <a:off x="635000" y="6845300"/>
            <a:ext cx="11734800" cy="1219200"/>
          </a:xfrm>
          <a:prstGeom prst="rect">
            <a:avLst/>
          </a:prstGeom>
        </p:spPr>
        <p:txBody>
          <a:bodyPr anchor="b"/>
          <a:lstStyle>
            <a:lvl1pPr>
              <a:defRPr spc="-128" sz="6400"/>
            </a:lvl1pPr>
          </a:lstStyle>
          <a:p>
            <a:pPr/>
            <a:r>
              <a:t>Title Text</a:t>
            </a:r>
          </a:p>
        </p:txBody>
      </p:sp>
      <p:sp>
        <p:nvSpPr>
          <p:cNvPr id="24" name="Body Level One…"/>
          <p:cNvSpPr txBox="1"/>
          <p:nvPr>
            <p:ph type="body" sz="quarter" idx="1"/>
          </p:nvPr>
        </p:nvSpPr>
        <p:spPr>
          <a:xfrm>
            <a:off x="635000" y="8318500"/>
            <a:ext cx="11734800" cy="876300"/>
          </a:xfrm>
          <a:prstGeom prst="rect">
            <a:avLst/>
          </a:prstGeom>
        </p:spPr>
        <p:txBody>
          <a:bodyPr anchor="t"/>
          <a:lstStyle>
            <a:lvl1pPr marL="0" indent="0" algn="ctr">
              <a:spcBef>
                <a:spcPts val="0"/>
              </a:spcBef>
              <a:buClr>
                <a:srgbClr val="A29A85"/>
              </a:buClr>
              <a:buSzTx/>
              <a:buNone/>
              <a:defRPr sz="2400"/>
            </a:lvl1pPr>
            <a:lvl2pPr marL="0" indent="0" algn="ctr">
              <a:spcBef>
                <a:spcPts val="0"/>
              </a:spcBef>
              <a:buClr>
                <a:srgbClr val="A29A85"/>
              </a:buClr>
              <a:buSzTx/>
              <a:buNone/>
              <a:defRPr sz="2400"/>
            </a:lvl2pPr>
            <a:lvl3pPr marL="0" indent="0" algn="ctr">
              <a:spcBef>
                <a:spcPts val="0"/>
              </a:spcBef>
              <a:buClr>
                <a:srgbClr val="A29A85"/>
              </a:buClr>
              <a:buSzTx/>
              <a:buNone/>
              <a:defRPr sz="2400"/>
            </a:lvl3pPr>
            <a:lvl4pPr marL="0" indent="0" algn="ctr">
              <a:spcBef>
                <a:spcPts val="0"/>
              </a:spcBef>
              <a:buClr>
                <a:srgbClr val="A29A85"/>
              </a:buClr>
              <a:buSzTx/>
              <a:buNone/>
              <a:defRPr sz="2400"/>
            </a:lvl4pPr>
            <a:lvl5pPr marL="0" indent="0" algn="ctr">
              <a:spcBef>
                <a:spcPts val="0"/>
              </a:spcBef>
              <a:buClr>
                <a:srgbClr val="A29A85"/>
              </a:buClr>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2" name="Title Text"/>
          <p:cNvSpPr txBox="1"/>
          <p:nvPr>
            <p:ph type="title"/>
          </p:nvPr>
        </p:nvSpPr>
        <p:spPr>
          <a:xfrm>
            <a:off x="1270000" y="3505200"/>
            <a:ext cx="10464800" cy="2730500"/>
          </a:xfrm>
          <a:prstGeom prst="rect">
            <a:avLst/>
          </a:prstGeom>
        </p:spPr>
        <p:txBody>
          <a:bodyPr/>
          <a:lstStyle>
            <a:lvl1pPr>
              <a:defRPr spc="-128" sz="6400"/>
            </a:lvl1pPr>
          </a:lstStyle>
          <a:p>
            <a:pPr/>
            <a:r>
              <a:t>Title Text</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40" name="Line Line" descr="Line Line"/>
          <p:cNvPicPr>
            <a:picLocks noChangeAspect="0"/>
          </p:cNvPicPr>
          <p:nvPr/>
        </p:nvPicPr>
        <p:blipFill>
          <a:blip r:embed="rId3">
            <a:extLst/>
          </a:blip>
          <a:stretch>
            <a:fillRect/>
          </a:stretch>
        </p:blipFill>
        <p:spPr>
          <a:xfrm>
            <a:off x="1286047" y="5082129"/>
            <a:ext cx="4512624" cy="71848"/>
          </a:xfrm>
          <a:prstGeom prst="rect">
            <a:avLst/>
          </a:prstGeom>
        </p:spPr>
      </p:pic>
      <p:sp>
        <p:nvSpPr>
          <p:cNvPr id="42" name="Image"/>
          <p:cNvSpPr/>
          <p:nvPr>
            <p:ph type="pic" idx="21"/>
          </p:nvPr>
        </p:nvSpPr>
        <p:spPr>
          <a:xfrm>
            <a:off x="6362700" y="381000"/>
            <a:ext cx="6197600" cy="9098747"/>
          </a:xfrm>
          <a:prstGeom prst="rect">
            <a:avLst/>
          </a:prstGeom>
          <a:ln w="9525">
            <a:round/>
          </a:ln>
        </p:spPr>
        <p:txBody>
          <a:bodyPr lIns="91439" tIns="45719" rIns="91439" bIns="45719" anchor="t">
            <a:noAutofit/>
          </a:bodyPr>
          <a:lstStyle/>
          <a:p>
            <a:pPr/>
          </a:p>
        </p:txBody>
      </p:sp>
      <p:sp>
        <p:nvSpPr>
          <p:cNvPr id="43" name="Title Text"/>
          <p:cNvSpPr txBox="1"/>
          <p:nvPr>
            <p:ph type="title"/>
          </p:nvPr>
        </p:nvSpPr>
        <p:spPr>
          <a:xfrm>
            <a:off x="762000" y="774700"/>
            <a:ext cx="5588000" cy="4102100"/>
          </a:xfrm>
          <a:prstGeom prst="rect">
            <a:avLst/>
          </a:prstGeom>
        </p:spPr>
        <p:txBody>
          <a:bodyPr anchor="b"/>
          <a:lstStyle/>
          <a:p>
            <a:pPr/>
            <a:r>
              <a:t>Title Text</a:t>
            </a:r>
          </a:p>
        </p:txBody>
      </p:sp>
      <p:sp>
        <p:nvSpPr>
          <p:cNvPr id="44" name="Body Level One…"/>
          <p:cNvSpPr txBox="1"/>
          <p:nvPr>
            <p:ph type="body" sz="quarter" idx="1"/>
          </p:nvPr>
        </p:nvSpPr>
        <p:spPr>
          <a:xfrm>
            <a:off x="762000" y="5372100"/>
            <a:ext cx="5588000" cy="3619500"/>
          </a:xfrm>
          <a:prstGeom prst="rect">
            <a:avLst/>
          </a:prstGeom>
        </p:spPr>
        <p:txBody>
          <a:bodyPr anchor="t"/>
          <a:lstStyle>
            <a:lvl1pPr marL="0" indent="0" algn="ctr">
              <a:spcBef>
                <a:spcPts val="0"/>
              </a:spcBef>
              <a:buClr>
                <a:srgbClr val="A29A85"/>
              </a:buClr>
              <a:buSzTx/>
              <a:buNone/>
              <a:defRPr sz="2400"/>
            </a:lvl1pPr>
            <a:lvl2pPr marL="0" indent="0" algn="ctr">
              <a:spcBef>
                <a:spcPts val="0"/>
              </a:spcBef>
              <a:buClr>
                <a:srgbClr val="A29A85"/>
              </a:buClr>
              <a:buSzTx/>
              <a:buNone/>
              <a:defRPr sz="2400"/>
            </a:lvl2pPr>
            <a:lvl3pPr marL="0" indent="0" algn="ctr">
              <a:spcBef>
                <a:spcPts val="0"/>
              </a:spcBef>
              <a:buClr>
                <a:srgbClr val="A29A85"/>
              </a:buClr>
              <a:buSzTx/>
              <a:buNone/>
              <a:defRPr sz="2400"/>
            </a:lvl3pPr>
            <a:lvl4pPr marL="0" indent="0" algn="ctr">
              <a:spcBef>
                <a:spcPts val="0"/>
              </a:spcBef>
              <a:buClr>
                <a:srgbClr val="A29A85"/>
              </a:buClr>
              <a:buSzTx/>
              <a:buNone/>
              <a:defRPr sz="2400"/>
            </a:lvl4pPr>
            <a:lvl5pPr marL="0" indent="0" algn="ctr">
              <a:spcBef>
                <a:spcPts val="0"/>
              </a:spcBef>
              <a:buClr>
                <a:srgbClr val="A29A85"/>
              </a:buClr>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pic>
        <p:nvPicPr>
          <p:cNvPr id="52" name="Line Line" descr="Line Line"/>
          <p:cNvPicPr>
            <a:picLocks noChangeAspect="0"/>
          </p:cNvPicPr>
          <p:nvPr/>
        </p:nvPicPr>
        <p:blipFill>
          <a:blip r:embed="rId2">
            <a:extLst/>
          </a:blip>
          <a:stretch>
            <a:fillRect/>
          </a:stretch>
        </p:blipFill>
        <p:spPr>
          <a:xfrm>
            <a:off x="1060083" y="2732634"/>
            <a:ext cx="10908152" cy="71905"/>
          </a:xfrm>
          <a:prstGeom prst="rect">
            <a:avLst/>
          </a:prstGeom>
        </p:spPr>
      </p:pic>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pic>
        <p:nvPicPr>
          <p:cNvPr id="62" name="Line Line" descr="Line Line"/>
          <p:cNvPicPr>
            <a:picLocks noChangeAspect="0"/>
          </p:cNvPicPr>
          <p:nvPr/>
        </p:nvPicPr>
        <p:blipFill>
          <a:blip r:embed="rId2">
            <a:extLst/>
          </a:blip>
          <a:stretch>
            <a:fillRect/>
          </a:stretch>
        </p:blipFill>
        <p:spPr>
          <a:xfrm>
            <a:off x="1060083" y="2732634"/>
            <a:ext cx="10908152" cy="71905"/>
          </a:xfrm>
          <a:prstGeom prst="rect">
            <a:avLst/>
          </a:prstGeom>
        </p:spPr>
      </p:pic>
      <p:sp>
        <p:nvSpPr>
          <p:cNvPr id="64" name="Title Text"/>
          <p:cNvSpPr txBox="1"/>
          <p:nvPr>
            <p:ph type="title"/>
          </p:nvPr>
        </p:nvSpPr>
        <p:spPr>
          <a:prstGeom prst="rect">
            <a:avLst/>
          </a:prstGeom>
        </p:spPr>
        <p:txBody>
          <a:bodyPr/>
          <a:lstStyle/>
          <a:p>
            <a:pPr/>
            <a:r>
              <a:t>Title Text</a:t>
            </a:r>
          </a:p>
        </p:txBody>
      </p:sp>
      <p:sp>
        <p:nvSpPr>
          <p:cNvPr id="65" name="Body Level One…"/>
          <p:cNvSpPr txBox="1"/>
          <p:nvPr>
            <p:ph type="body" idx="1"/>
          </p:nvPr>
        </p:nvSpPr>
        <p:spPr>
          <a:xfrm>
            <a:off x="1270000" y="3263900"/>
            <a:ext cx="10464800" cy="5715000"/>
          </a:xfrm>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pic>
        <p:nvPicPr>
          <p:cNvPr id="73" name="Line Line" descr="Line Line"/>
          <p:cNvPicPr>
            <a:picLocks noChangeAspect="0"/>
          </p:cNvPicPr>
          <p:nvPr/>
        </p:nvPicPr>
        <p:blipFill>
          <a:blip r:embed="rId2">
            <a:extLst/>
          </a:blip>
          <a:stretch>
            <a:fillRect/>
          </a:stretch>
        </p:blipFill>
        <p:spPr>
          <a:xfrm>
            <a:off x="1060083" y="2732634"/>
            <a:ext cx="10908152" cy="71905"/>
          </a:xfrm>
          <a:prstGeom prst="rect">
            <a:avLst/>
          </a:prstGeom>
        </p:spPr>
      </p:pic>
      <p:sp>
        <p:nvSpPr>
          <p:cNvPr id="75" name="Image"/>
          <p:cNvSpPr/>
          <p:nvPr>
            <p:ph type="pic" sz="half" idx="21"/>
          </p:nvPr>
        </p:nvSpPr>
        <p:spPr>
          <a:xfrm>
            <a:off x="1181100" y="2044700"/>
            <a:ext cx="5499100" cy="8073273"/>
          </a:xfrm>
          <a:prstGeom prst="rect">
            <a:avLst/>
          </a:prstGeom>
          <a:ln w="9525">
            <a:round/>
          </a:ln>
        </p:spPr>
        <p:txBody>
          <a:bodyPr lIns="91439" tIns="45719" rIns="91439" bIns="45719" anchor="t">
            <a:noAutofit/>
          </a:bodyPr>
          <a:lstStyle/>
          <a:p>
            <a:pPr/>
          </a:p>
        </p:txBody>
      </p:sp>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sz="half" idx="1"/>
          </p:nvPr>
        </p:nvSpPr>
        <p:spPr>
          <a:xfrm>
            <a:off x="7200900" y="3340100"/>
            <a:ext cx="4826000" cy="5384800"/>
          </a:xfrm>
          <a:prstGeom prst="rect">
            <a:avLst/>
          </a:prstGeom>
        </p:spPr>
        <p:txBody>
          <a:bodyPr/>
          <a:lstStyle>
            <a:lvl1pPr marL="457200" indent="-457200">
              <a:spcBef>
                <a:spcPts val="3000"/>
              </a:spcBef>
              <a:buBlip>
                <a:blip r:embed="rId3"/>
              </a:buBlip>
              <a:defRPr sz="2600"/>
            </a:lvl1pPr>
            <a:lvl2pPr marL="914400" indent="-457200">
              <a:spcBef>
                <a:spcPts val="3000"/>
              </a:spcBef>
              <a:buBlip>
                <a:blip r:embed="rId3"/>
              </a:buBlip>
              <a:defRPr sz="2600"/>
            </a:lvl2pPr>
            <a:lvl3pPr marL="1371600" indent="-457200">
              <a:spcBef>
                <a:spcPts val="3000"/>
              </a:spcBef>
              <a:buBlip>
                <a:blip r:embed="rId3"/>
              </a:buBlip>
              <a:defRPr sz="2600"/>
            </a:lvl3pPr>
            <a:lvl4pPr marL="1828800" indent="-457200">
              <a:spcBef>
                <a:spcPts val="3000"/>
              </a:spcBef>
              <a:buBlip>
                <a:blip r:embed="rId3"/>
              </a:buBlip>
              <a:defRPr sz="2600"/>
            </a:lvl4pPr>
            <a:lvl5pPr marL="2286000" indent="-457200">
              <a:spcBef>
                <a:spcPts val="3000"/>
              </a:spcBef>
              <a:buBlip>
                <a:blip r:embed="rId3"/>
              </a:buBlip>
              <a:defRPr sz="26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3" name="Image"/>
          <p:cNvSpPr/>
          <p:nvPr>
            <p:ph type="pic" sz="quarter" idx="21"/>
          </p:nvPr>
        </p:nvSpPr>
        <p:spPr>
          <a:xfrm>
            <a:off x="6477000" y="5080000"/>
            <a:ext cx="5773137" cy="3898900"/>
          </a:xfrm>
          <a:prstGeom prst="rect">
            <a:avLst/>
          </a:prstGeom>
          <a:ln w="9525">
            <a:round/>
          </a:ln>
        </p:spPr>
        <p:txBody>
          <a:bodyPr lIns="91439" tIns="45719" rIns="91439" bIns="45719" anchor="t">
            <a:noAutofit/>
          </a:bodyPr>
          <a:lstStyle/>
          <a:p>
            <a:pPr/>
          </a:p>
        </p:txBody>
      </p:sp>
      <p:sp>
        <p:nvSpPr>
          <p:cNvPr id="94" name="Image"/>
          <p:cNvSpPr/>
          <p:nvPr>
            <p:ph type="pic" sz="quarter" idx="22"/>
          </p:nvPr>
        </p:nvSpPr>
        <p:spPr>
          <a:xfrm>
            <a:off x="6438900" y="749300"/>
            <a:ext cx="5848350" cy="3898900"/>
          </a:xfrm>
          <a:prstGeom prst="rect">
            <a:avLst/>
          </a:prstGeom>
          <a:ln w="9525">
            <a:round/>
          </a:ln>
        </p:spPr>
        <p:txBody>
          <a:bodyPr lIns="91439" tIns="45719" rIns="91439" bIns="45719" anchor="t">
            <a:noAutofit/>
          </a:bodyPr>
          <a:lstStyle/>
          <a:p>
            <a:pPr/>
          </a:p>
        </p:txBody>
      </p:sp>
      <p:sp>
        <p:nvSpPr>
          <p:cNvPr id="95" name="Image"/>
          <p:cNvSpPr/>
          <p:nvPr>
            <p:ph type="pic" idx="23"/>
          </p:nvPr>
        </p:nvSpPr>
        <p:spPr>
          <a:xfrm>
            <a:off x="457200" y="266700"/>
            <a:ext cx="6350000" cy="9322487"/>
          </a:xfrm>
          <a:prstGeom prst="rect">
            <a:avLst/>
          </a:prstGeom>
          <a:ln w="9525">
            <a:round/>
          </a:ln>
        </p:spPr>
        <p:txBody>
          <a:bodyPr lIns="91439" tIns="45719" rIns="91439" bIns="45719" anchor="t">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698500"/>
            <a:ext cx="10464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292596" y="9017000"/>
            <a:ext cx="406909" cy="380899"/>
          </a:xfrm>
          <a:prstGeom prst="rect">
            <a:avLst/>
          </a:prstGeom>
          <a:ln w="12700">
            <a:miter lim="400000"/>
          </a:ln>
        </p:spPr>
        <p:txBody>
          <a:bodyPr wrap="none" lIns="50800" tIns="50800" rIns="50800" bIns="50800">
            <a:spAutoFit/>
          </a:bodyPr>
          <a:lstStyle>
            <a:lvl1pPr>
              <a:defRPr b="1" sz="1800">
                <a:solidFill>
                  <a:srgbClr val="F1F1F1"/>
                </a:solidFill>
                <a:latin typeface="+mn-lt"/>
                <a:ea typeface="+mn-ea"/>
                <a:cs typeface="+mn-cs"/>
                <a:sym typeface="Superclarendon Regular"/>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1pPr>
      <a:lvl2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2pPr>
      <a:lvl3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3pPr>
      <a:lvl4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4pPr>
      <a:lvl5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5pPr>
      <a:lvl6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6pPr>
      <a:lvl7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7pPr>
      <a:lvl8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8pPr>
      <a:lvl9pPr marL="0" marR="0" indent="0" algn="ctr" defTabSz="584200" rtl="0" latinLnBrk="0">
        <a:lnSpc>
          <a:spcPct val="100000"/>
        </a:lnSpc>
        <a:spcBef>
          <a:spcPts val="0"/>
        </a:spcBef>
        <a:spcAft>
          <a:spcPts val="0"/>
        </a:spcAft>
        <a:buClrTx/>
        <a:buSzTx/>
        <a:buFontTx/>
        <a:buNone/>
        <a:tabLst/>
        <a:defRPr b="1" baseline="0" cap="none" i="0" spc="-144" strike="noStrike" sz="4800" u="none">
          <a:solidFill>
            <a:srgbClr val="EEEEEE"/>
          </a:solidFill>
          <a:uFillTx/>
          <a:latin typeface="+mn-lt"/>
          <a:ea typeface="+mn-ea"/>
          <a:cs typeface="+mn-cs"/>
          <a:sym typeface="Superclarendon Regular"/>
        </a:defRPr>
      </a:lvl9pPr>
    </p:titleStyle>
    <p:bodyStyle>
      <a:lvl1pPr marL="6223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1pPr>
      <a:lvl2pPr marL="12446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2pPr>
      <a:lvl3pPr marL="18669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3pPr>
      <a:lvl4pPr marL="24892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4pPr>
      <a:lvl5pPr marL="31115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5pPr>
      <a:lvl6pPr marL="37338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6pPr>
      <a:lvl7pPr marL="43561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7pPr>
      <a:lvl8pPr marL="49784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8pPr>
      <a:lvl9pPr marL="5600700" marR="0" indent="-622300" algn="l" defTabSz="584200" rtl="0" latinLnBrk="0">
        <a:lnSpc>
          <a:spcPct val="100000"/>
        </a:lnSpc>
        <a:spcBef>
          <a:spcPts val="4200"/>
        </a:spcBef>
        <a:spcAft>
          <a:spcPts val="0"/>
        </a:spcAft>
        <a:buClrTx/>
        <a:buSzPct val="65000"/>
        <a:buFontTx/>
        <a:buBlip>
          <a:blip r:embed="rId3"/>
        </a:buBlip>
        <a:tabLst/>
        <a:defRPr b="0" baseline="0" cap="none" i="0" spc="0" strike="noStrike" sz="3400" u="none">
          <a:solidFill>
            <a:srgbClr val="EEEEEE"/>
          </a:solidFill>
          <a:uFillTx/>
          <a:latin typeface="Helvetica Neue Bold Condensed"/>
          <a:ea typeface="Helvetica Neue Bold Condensed"/>
          <a:cs typeface="Helvetica Neue Bold Condensed"/>
          <a:sym typeface="Helvetica Neue Bold Condensed"/>
        </a:defRPr>
      </a:lvl9pPr>
    </p:bodyStyle>
    <p:otherStyle>
      <a:lvl1pPr marL="0" marR="0" indent="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1pPr>
      <a:lvl2pPr marL="0" marR="0" indent="2286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2pPr>
      <a:lvl3pPr marL="0" marR="0" indent="4572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3pPr>
      <a:lvl4pPr marL="0" marR="0" indent="6858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4pPr>
      <a:lvl5pPr marL="0" marR="0" indent="9144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5pPr>
      <a:lvl6pPr marL="0" marR="0" indent="11430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6pPr>
      <a:lvl7pPr marL="0" marR="0" indent="13716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7pPr>
      <a:lvl8pPr marL="0" marR="0" indent="16002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8pPr>
      <a:lvl9pPr marL="0" marR="0" indent="1828800" algn="ctr" defTabSz="5842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Superclarendon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kaggle.com/sobhanmoosavi/us-accidents"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43" name="USA Car Accidents Severity Prediction"/>
          <p:cNvSpPr txBox="1"/>
          <p:nvPr>
            <p:ph type="body" idx="4294967295"/>
          </p:nvPr>
        </p:nvSpPr>
        <p:spPr>
          <a:xfrm>
            <a:off x="1270000" y="774700"/>
            <a:ext cx="10464800" cy="8204200"/>
          </a:xfrm>
          <a:prstGeom prst="rect">
            <a:avLst/>
          </a:prstGeom>
        </p:spPr>
        <p:txBody>
          <a:bodyPr/>
          <a:lstStyle>
            <a:lvl1pPr marL="0" indent="0" algn="ctr">
              <a:spcBef>
                <a:spcPts val="0"/>
              </a:spcBef>
              <a:buSzTx/>
              <a:buNone/>
              <a:defRPr b="1" spc="-128" sz="6400">
                <a:latin typeface="+mn-lt"/>
                <a:ea typeface="+mn-ea"/>
                <a:cs typeface="+mn-cs"/>
                <a:sym typeface="Superclarendon Regular"/>
              </a:defRPr>
            </a:lvl1pPr>
          </a:lstStyle>
          <a:p>
            <a:pPr/>
            <a:r>
              <a:t>USA Car Accidents Severity Prediction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71" name="Conclusion and Future Directions"/>
          <p:cNvSpPr txBox="1"/>
          <p:nvPr>
            <p:ph type="title"/>
          </p:nvPr>
        </p:nvSpPr>
        <p:spPr>
          <a:prstGeom prst="rect">
            <a:avLst/>
          </a:prstGeom>
        </p:spPr>
        <p:txBody>
          <a:bodyPr/>
          <a:lstStyle/>
          <a:p>
            <a:pPr/>
            <a:r>
              <a:t>Conclusion and Future Directions</a:t>
            </a:r>
          </a:p>
        </p:txBody>
      </p:sp>
      <p:sp>
        <p:nvSpPr>
          <p:cNvPr id="172" name="In conclusion, considering both performance and the time needed to train the model, I prefer using decision tree to make predictions. But if we care about nothing but accuracy, then I suppose random forest will be the winner.…"/>
          <p:cNvSpPr txBox="1"/>
          <p:nvPr>
            <p:ph type="body" idx="4294967295"/>
          </p:nvPr>
        </p:nvSpPr>
        <p:spPr>
          <a:xfrm>
            <a:off x="1270000" y="3263900"/>
            <a:ext cx="10464800" cy="5715000"/>
          </a:xfrm>
          <a:prstGeom prst="rect">
            <a:avLst/>
          </a:prstGeom>
        </p:spPr>
        <p:txBody>
          <a:bodyPr/>
          <a:lstStyle/>
          <a:p>
            <a:pPr marL="0" indent="0" defTabSz="457200">
              <a:spcBef>
                <a:spcPts val="0"/>
              </a:spcBef>
              <a:buSzTx/>
              <a:buNone/>
              <a:defRPr sz="2900">
                <a:solidFill>
                  <a:srgbClr val="FFFFFF"/>
                </a:solidFill>
                <a:latin typeface="Times Roman"/>
                <a:ea typeface="Times Roman"/>
                <a:cs typeface="Times Roman"/>
                <a:sym typeface="Times Roman"/>
              </a:defRPr>
            </a:pPr>
            <a:r>
              <a:t>In conclusion, considering both performance and the time needed to train the model, I prefer using decision tree to make predictions. But if we care about nothing but accuracy, then I suppose random forest will be the winner.</a:t>
            </a:r>
          </a:p>
          <a:p>
            <a:pPr marL="0" indent="0" defTabSz="457200">
              <a:spcBef>
                <a:spcPts val="0"/>
              </a:spcBef>
              <a:buSzTx/>
              <a:buNone/>
              <a:defRPr sz="2900">
                <a:solidFill>
                  <a:srgbClr val="FFFFFF"/>
                </a:solidFill>
                <a:latin typeface="Times Roman"/>
                <a:ea typeface="Times Roman"/>
                <a:cs typeface="Times Roman"/>
                <a:sym typeface="Times Roman"/>
              </a:defRPr>
            </a:pPr>
          </a:p>
          <a:p>
            <a:pPr marL="0" indent="0" defTabSz="457200">
              <a:spcBef>
                <a:spcPts val="0"/>
              </a:spcBef>
              <a:buSzTx/>
              <a:buNone/>
              <a:defRPr sz="2900">
                <a:solidFill>
                  <a:srgbClr val="FFFFFF"/>
                </a:solidFill>
                <a:latin typeface="Times Roman"/>
                <a:ea typeface="Times Roman"/>
                <a:cs typeface="Times Roman"/>
                <a:sym typeface="Times Roman"/>
              </a:defRPr>
            </a:pPr>
            <a:r>
              <a:t>Accuracy of the models has room for improvement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45" name="Predicting the Severity of Car accident by modelling the dataset"/>
          <p:cNvSpPr txBox="1"/>
          <p:nvPr>
            <p:ph type="title"/>
          </p:nvPr>
        </p:nvSpPr>
        <p:spPr>
          <a:prstGeom prst="rect">
            <a:avLst/>
          </a:prstGeom>
        </p:spPr>
        <p:txBody>
          <a:bodyPr/>
          <a:lstStyle>
            <a:lvl1pPr defTabSz="519937">
              <a:defRPr spc="-128" sz="4272"/>
            </a:lvl1pPr>
          </a:lstStyle>
          <a:p>
            <a:pPr/>
            <a:r>
              <a:t>Predicting the Severity of Car accident by modelling the dataset</a:t>
            </a:r>
          </a:p>
        </p:txBody>
      </p:sp>
      <p:sp>
        <p:nvSpPr>
          <p:cNvPr id="146" name="Car accidents are unfortunately very common in the United States and the majority of these road crashes are caused by human error.…"/>
          <p:cNvSpPr txBox="1"/>
          <p:nvPr>
            <p:ph type="body" idx="1"/>
          </p:nvPr>
        </p:nvSpPr>
        <p:spPr>
          <a:prstGeom prst="rect">
            <a:avLst/>
          </a:prstGeom>
        </p:spPr>
        <p:txBody>
          <a:bodyPr/>
          <a:lstStyle/>
          <a:p>
            <a:pPr marL="0" indent="0" defTabSz="443484">
              <a:spcBef>
                <a:spcPts val="0"/>
              </a:spcBef>
              <a:buSzTx/>
              <a:buNone/>
              <a:defRPr sz="1843">
                <a:solidFill>
                  <a:srgbClr val="FFFFFF"/>
                </a:solidFill>
                <a:latin typeface="Times Roman"/>
                <a:ea typeface="Times Roman"/>
                <a:cs typeface="Times Roman"/>
                <a:sym typeface="Times Roman"/>
              </a:defRPr>
            </a:pPr>
            <a:r>
              <a:t>Car accidents are unfortunately very common in the United States and the majority of these road crashes are caused by human error.</a:t>
            </a:r>
          </a:p>
          <a:p>
            <a:pPr marL="0" indent="0" defTabSz="443484">
              <a:spcBef>
                <a:spcPts val="1100"/>
              </a:spcBef>
              <a:buSzTx/>
              <a:buNone/>
              <a:defRPr sz="1843">
                <a:solidFill>
                  <a:srgbClr val="FFFFFF"/>
                </a:solidFill>
                <a:latin typeface="Times Roman"/>
                <a:ea typeface="Times Roman"/>
                <a:cs typeface="Times Roman"/>
                <a:sym typeface="Times Roman"/>
              </a:defRPr>
            </a:pPr>
            <a:r>
              <a:t>Government officials and general public are lacking systems , this model will help them in understanding </a:t>
            </a:r>
          </a:p>
          <a:p>
            <a:pPr marL="0" indent="0" defTabSz="443484">
              <a:spcBef>
                <a:spcPts val="1100"/>
              </a:spcBef>
              <a:buSzTx/>
              <a:buNone/>
              <a:defRPr sz="1164">
                <a:solidFill>
                  <a:srgbClr val="000000"/>
                </a:solidFill>
                <a:latin typeface="Times Roman"/>
                <a:ea typeface="Times Roman"/>
                <a:cs typeface="Times Roman"/>
                <a:sym typeface="Times Roman"/>
              </a:defRPr>
            </a:pPr>
            <a:r>
              <a:rPr>
                <a:solidFill>
                  <a:srgbClr val="FFFFFF"/>
                </a:solidFill>
              </a:rPr>
              <a:t> </a:t>
            </a:r>
            <a:r>
              <a:rPr sz="2037">
                <a:solidFill>
                  <a:srgbClr val="FFFFFF"/>
                </a:solidFill>
              </a:rPr>
              <a:t>1</a:t>
            </a:r>
            <a:r>
              <a:rPr>
                <a:solidFill>
                  <a:srgbClr val="FFFFFF"/>
                </a:solidFill>
              </a:rPr>
              <a:t>. </a:t>
            </a:r>
            <a:r>
              <a:rPr sz="1940">
                <a:solidFill>
                  <a:srgbClr val="FFFFFF"/>
                </a:solidFill>
              </a:rPr>
              <a:t>What is the accident-prone area in each state?</a:t>
            </a:r>
            <a:endParaRPr sz="1940">
              <a:solidFill>
                <a:srgbClr val="FFFFFF"/>
              </a:solidFill>
            </a:endParaRPr>
          </a:p>
          <a:p>
            <a:pPr marL="0" indent="0" defTabSz="443484">
              <a:spcBef>
                <a:spcPts val="1100"/>
              </a:spcBef>
              <a:buSzTx/>
              <a:buNone/>
              <a:defRPr sz="1940">
                <a:solidFill>
                  <a:srgbClr val="FFFFFF"/>
                </a:solidFill>
                <a:latin typeface="Times Roman"/>
                <a:ea typeface="Times Roman"/>
                <a:cs typeface="Times Roman"/>
                <a:sym typeface="Times Roman"/>
              </a:defRPr>
            </a:pPr>
            <a:r>
              <a:t>2. What day and time are safe to travel?</a:t>
            </a:r>
          </a:p>
          <a:p>
            <a:pPr marL="0" indent="0" defTabSz="443484">
              <a:spcBef>
                <a:spcPts val="1100"/>
              </a:spcBef>
              <a:buSzTx/>
              <a:buNone/>
              <a:defRPr sz="1940">
                <a:solidFill>
                  <a:srgbClr val="FFFFFF"/>
                </a:solidFill>
                <a:latin typeface="Times Roman"/>
                <a:ea typeface="Times Roman"/>
                <a:cs typeface="Times Roman"/>
                <a:sym typeface="Times Roman"/>
              </a:defRPr>
            </a:pPr>
            <a:r>
              <a:t>3. What are the factors responsible for accidents?</a:t>
            </a:r>
          </a:p>
          <a:p>
            <a:pPr marL="0" indent="0" defTabSz="443484">
              <a:spcBef>
                <a:spcPts val="1100"/>
              </a:spcBef>
              <a:buSzTx/>
              <a:buNone/>
              <a:defRPr sz="1940">
                <a:solidFill>
                  <a:srgbClr val="FFFFFF"/>
                </a:solidFill>
                <a:latin typeface="Times Roman"/>
                <a:ea typeface="Times Roman"/>
                <a:cs typeface="Times Roman"/>
                <a:sym typeface="Times Roman"/>
              </a:defRPr>
            </a:pPr>
            <a:r>
              <a:t>4. What is the severity of these accidents?</a:t>
            </a:r>
          </a:p>
          <a:p>
            <a:pPr marL="0" indent="0" defTabSz="443484">
              <a:spcBef>
                <a:spcPts val="1100"/>
              </a:spcBef>
              <a:buSzTx/>
              <a:buNone/>
              <a:defRPr sz="1940">
                <a:solidFill>
                  <a:srgbClr val="FFFFFF"/>
                </a:solidFill>
                <a:latin typeface="Times Roman"/>
                <a:ea typeface="Times Roman"/>
                <a:cs typeface="Times Roman"/>
                <a:sym typeface="Times Roman"/>
              </a:defRPr>
            </a:pPr>
            <a:r>
              <a:t>5. How many deaths happening in accidents?</a:t>
            </a:r>
          </a:p>
          <a:p>
            <a:pPr marL="0" indent="0" defTabSz="443484">
              <a:spcBef>
                <a:spcPts val="1100"/>
              </a:spcBef>
              <a:buSzTx/>
              <a:buNone/>
              <a:defRPr sz="1940">
                <a:solidFill>
                  <a:srgbClr val="FFFFFF"/>
                </a:solidFill>
                <a:latin typeface="Times Roman"/>
                <a:ea typeface="Times Roman"/>
                <a:cs typeface="Times Roman"/>
                <a:sym typeface="Times Roman"/>
              </a:defRPr>
            </a:pPr>
            <a:r>
              <a:t>6. What solution can be implemented to reduce accidents by</a:t>
            </a:r>
          </a:p>
          <a:p>
            <a:pPr marL="0" indent="0" defTabSz="443484">
              <a:spcBef>
                <a:spcPts val="1100"/>
              </a:spcBef>
              <a:buSzTx/>
              <a:buNone/>
              <a:defRPr sz="1940">
                <a:solidFill>
                  <a:srgbClr val="FFFFFF"/>
                </a:solidFill>
                <a:latin typeface="Times Roman"/>
                <a:ea typeface="Times Roman"/>
                <a:cs typeface="Times Roman"/>
                <a:sym typeface="Times Roman"/>
              </a:defRPr>
            </a:pPr>
            <a:r>
              <a:t>each state?</a:t>
            </a:r>
          </a:p>
          <a:p>
            <a:pPr marL="0" indent="0" defTabSz="443484">
              <a:spcBef>
                <a:spcPts val="1100"/>
              </a:spcBef>
              <a:buSzTx/>
              <a:buNone/>
              <a:defRPr sz="1940">
                <a:solidFill>
                  <a:srgbClr val="FFFFFF"/>
                </a:solidFill>
                <a:latin typeface="Times Roman"/>
                <a:ea typeface="Times Roman"/>
                <a:cs typeface="Times Roman"/>
                <a:sym typeface="Times Roman"/>
              </a:defRPr>
            </a:pPr>
            <a:r>
              <a:t>7. How can this accident be minimised ?</a:t>
            </a:r>
          </a:p>
          <a:p>
            <a:pPr marL="0" indent="0" defTabSz="443484">
              <a:spcBef>
                <a:spcPts val="1100"/>
              </a:spcBef>
              <a:buSzTx/>
              <a:buNone/>
              <a:defRPr sz="1940">
                <a:solidFill>
                  <a:srgbClr val="FFFFFF"/>
                </a:solidFill>
                <a:latin typeface="Times Roman"/>
                <a:ea typeface="Times Roman"/>
                <a:cs typeface="Times Roman"/>
                <a:sym typeface="Times Roman"/>
              </a:defRPr>
            </a:pPr>
            <a:r>
              <a:t>8. How can the State Government improve accident-prone infrastructure?</a:t>
            </a:r>
          </a:p>
          <a:p>
            <a:pPr marL="0" indent="0" defTabSz="443484">
              <a:spcBef>
                <a:spcPts val="1100"/>
              </a:spcBef>
              <a:buSzTx/>
              <a:buNone/>
              <a:defRPr sz="1164">
                <a:solidFill>
                  <a:srgbClr val="000000"/>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48" name="Data Acquisition  and Cleaning"/>
          <p:cNvSpPr txBox="1"/>
          <p:nvPr>
            <p:ph type="title"/>
          </p:nvPr>
        </p:nvSpPr>
        <p:spPr>
          <a:prstGeom prst="rect">
            <a:avLst/>
          </a:prstGeom>
        </p:spPr>
        <p:txBody>
          <a:bodyPr/>
          <a:lstStyle/>
          <a:p>
            <a:pPr/>
            <a:r>
              <a:t>Data Acquisition  and Cleaning </a:t>
            </a:r>
          </a:p>
        </p:txBody>
      </p:sp>
      <p:sp>
        <p:nvSpPr>
          <p:cNvPr id="149" name="Data Source : https://www.kaggle.com/sobhanmoosavi/us-accidents…"/>
          <p:cNvSpPr txBox="1"/>
          <p:nvPr>
            <p:ph type="body" idx="1"/>
          </p:nvPr>
        </p:nvSpPr>
        <p:spPr>
          <a:prstGeom prst="rect">
            <a:avLst/>
          </a:prstGeom>
        </p:spPr>
        <p:txBody>
          <a:bodyPr/>
          <a:lstStyle/>
          <a:p>
            <a:pPr marL="426973" indent="-426973" defTabSz="479044">
              <a:spcBef>
                <a:spcPts val="3400"/>
              </a:spcBef>
              <a:buSzPct val="125000"/>
              <a:buChar char="•"/>
              <a:defRPr sz="2788"/>
            </a:pPr>
            <a:r>
              <a:t>Data Source : </a:t>
            </a:r>
            <a:r>
              <a:rPr u="sng">
                <a:hlinkClick r:id="rId2" invalidUrl="" action="" tgtFrame="" tooltip="" history="1" highlightClick="0" endSnd="0"/>
              </a:rPr>
              <a:t>https://www.kaggle.com/sobhanmoosavi/us-accidents</a:t>
            </a:r>
          </a:p>
          <a:p>
            <a:pPr marL="426973" indent="-426973" defTabSz="479044">
              <a:spcBef>
                <a:spcPts val="3400"/>
              </a:spcBef>
              <a:buSzPct val="125000"/>
              <a:buChar char="•"/>
              <a:defRPr sz="2788"/>
            </a:pPr>
            <a:r>
              <a:t>The dataset has been collected in real-time, using multiple Traffic APIs. Currently, it contains accident data that are collected from February 2016 to June 2020 for the Contiguous United States.</a:t>
            </a:r>
          </a:p>
          <a:p>
            <a:pPr marL="426973" indent="-426973" defTabSz="479044">
              <a:spcBef>
                <a:spcPts val="3400"/>
              </a:spcBef>
              <a:buSzPct val="125000"/>
              <a:buChar char="•"/>
              <a:defRPr sz="2788"/>
            </a:pPr>
            <a:r>
              <a:t>The csv file contains details of 3.5 million traffic accidents that took place in the United States, from February 2016 to June 2020.</a:t>
            </a:r>
          </a:p>
          <a:p>
            <a:pPr marL="426973" indent="-426973" defTabSz="479044">
              <a:spcBef>
                <a:spcPts val="3400"/>
              </a:spcBef>
              <a:buSzPct val="125000"/>
              <a:buChar char="•"/>
              <a:defRPr sz="2788"/>
            </a:pPr>
            <a:r>
              <a:t>Shape of DataFrame is -  (3513617 rows, 49 columns) </a:t>
            </a:r>
          </a:p>
          <a:p>
            <a:pPr marL="426973" indent="-426973" defTabSz="479044">
              <a:spcBef>
                <a:spcPts val="3400"/>
              </a:spcBef>
              <a:buSzPct val="125000"/>
              <a:buChar char="•"/>
              <a:defRPr sz="2788"/>
            </a:pPr>
            <a:r>
              <a:t>Duplicate , highly similar or highly correlated  features were dropped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51" name="Three API sources that reported the accidents. It can be observed that most of the accidents(around 1,700,000) were reported by MapQuest, followed by Bing."/>
          <p:cNvSpPr txBox="1"/>
          <p:nvPr>
            <p:ph type="title"/>
          </p:nvPr>
        </p:nvSpPr>
        <p:spPr>
          <a:prstGeom prst="rect">
            <a:avLst/>
          </a:prstGeom>
        </p:spPr>
        <p:txBody>
          <a:bodyPr/>
          <a:lstStyle>
            <a:lvl1pPr algn="l" defTabSz="457200">
              <a:defRPr b="0" spc="0" sz="2800">
                <a:solidFill>
                  <a:srgbClr val="FFFFFF"/>
                </a:solidFill>
                <a:latin typeface="Times Roman"/>
                <a:ea typeface="Times Roman"/>
                <a:cs typeface="Times Roman"/>
                <a:sym typeface="Times Roman"/>
              </a:defRPr>
            </a:lvl1pPr>
          </a:lstStyle>
          <a:p>
            <a:pPr/>
            <a:r>
              <a:t>Three API sources that reported the accidents. It can be observed that most of the accidents(around 1,700,000) were reported by MapQuest, followed by Bing.</a:t>
            </a:r>
          </a:p>
        </p:txBody>
      </p:sp>
      <p:sp>
        <p:nvSpPr>
          <p:cNvPr id="152" name="Double-click to edit"/>
          <p:cNvSpPr txBox="1"/>
          <p:nvPr>
            <p:ph type="body" idx="1"/>
          </p:nvPr>
        </p:nvSpPr>
        <p:spPr>
          <a:prstGeom prst="rect">
            <a:avLst/>
          </a:prstGeom>
        </p:spPr>
        <p:txBody>
          <a:bodyPr/>
          <a:lstStyle/>
          <a:p>
            <a:pPr marL="0" indent="0">
              <a:buSzTx/>
              <a:buNone/>
            </a:pPr>
          </a:p>
        </p:txBody>
      </p:sp>
      <p:sp>
        <p:nvSpPr>
          <p:cNvPr id="153" name="Text"/>
          <p:cNvSpPr txBox="1"/>
          <p:nvPr/>
        </p:nvSpPr>
        <p:spPr>
          <a:xfrm>
            <a:off x="6514338" y="5912256"/>
            <a:ext cx="230125" cy="6722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pic>
        <p:nvPicPr>
          <p:cNvPr id="154" name="source datat.png" descr="source datat.png"/>
          <p:cNvPicPr>
            <a:picLocks noChangeAspect="1"/>
          </p:cNvPicPr>
          <p:nvPr/>
        </p:nvPicPr>
        <p:blipFill>
          <a:blip r:embed="rId2">
            <a:extLst/>
          </a:blip>
          <a:stretch>
            <a:fillRect/>
          </a:stretch>
        </p:blipFill>
        <p:spPr>
          <a:xfrm>
            <a:off x="596900" y="2734310"/>
            <a:ext cx="12065000" cy="582513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56" name="Top 5 weather condition with the accident percentage .…"/>
          <p:cNvSpPr txBox="1"/>
          <p:nvPr>
            <p:ph type="title"/>
          </p:nvPr>
        </p:nvSpPr>
        <p:spPr>
          <a:prstGeom prst="rect">
            <a:avLst/>
          </a:prstGeom>
        </p:spPr>
        <p:txBody>
          <a:bodyPr/>
          <a:lstStyle/>
          <a:p>
            <a:pPr algn="l" defTabSz="182880">
              <a:spcBef>
                <a:spcPts val="400"/>
              </a:spcBef>
              <a:defRPr b="0" spc="0" sz="3080">
                <a:solidFill>
                  <a:srgbClr val="FFFFFF"/>
                </a:solidFill>
                <a:latin typeface="Times Roman"/>
                <a:ea typeface="Times Roman"/>
                <a:cs typeface="Times Roman"/>
                <a:sym typeface="Times Roman"/>
              </a:defRPr>
            </a:pPr>
            <a:r>
              <a:t>Top 5 weather condition with the accident percentage .</a:t>
            </a:r>
          </a:p>
          <a:p>
            <a:pPr algn="l" defTabSz="182880">
              <a:spcBef>
                <a:spcPts val="400"/>
              </a:spcBef>
              <a:defRPr b="0" spc="0" sz="3080">
                <a:solidFill>
                  <a:srgbClr val="FFFFFF"/>
                </a:solidFill>
                <a:latin typeface="Times Roman"/>
                <a:ea typeface="Times Roman"/>
                <a:cs typeface="Times Roman"/>
                <a:sym typeface="Times Roman"/>
              </a:defRPr>
            </a:pPr>
            <a:r>
              <a:t>Surprisingly , mostly accidents occurred during a clear weather .</a:t>
            </a:r>
            <a:br/>
          </a:p>
          <a:p>
            <a:pPr algn="l" defTabSz="182880">
              <a:spcBef>
                <a:spcPts val="400"/>
              </a:spcBef>
              <a:defRPr b="0" spc="0" sz="3080">
                <a:solidFill>
                  <a:srgbClr val="FFFFFF"/>
                </a:solidFill>
                <a:latin typeface="Times Roman"/>
                <a:ea typeface="Times Roman"/>
                <a:cs typeface="Times Roman"/>
                <a:sym typeface="Times Roman"/>
              </a:defRPr>
            </a:pPr>
            <a:r>
              <a:t>Surprisingly , mostly accidents occurred during a clear weather .</a:t>
            </a:r>
          </a:p>
        </p:txBody>
      </p:sp>
      <p:pic>
        <p:nvPicPr>
          <p:cNvPr id="157" name="download.png" descr="download.png"/>
          <p:cNvPicPr>
            <a:picLocks noChangeAspect="1"/>
          </p:cNvPicPr>
          <p:nvPr/>
        </p:nvPicPr>
        <p:blipFill>
          <a:blip r:embed="rId2">
            <a:extLst/>
          </a:blip>
          <a:stretch>
            <a:fillRect/>
          </a:stretch>
        </p:blipFill>
        <p:spPr>
          <a:xfrm>
            <a:off x="3302000" y="2540000"/>
            <a:ext cx="6400800" cy="57023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59" name="An accident is more likely to be a serious one when accidents happen less frequently."/>
          <p:cNvSpPr txBox="1"/>
          <p:nvPr>
            <p:ph type="title"/>
          </p:nvPr>
        </p:nvSpPr>
        <p:spPr>
          <a:prstGeom prst="rect">
            <a:avLst/>
          </a:prstGeom>
        </p:spPr>
        <p:txBody>
          <a:bodyPr/>
          <a:lstStyle>
            <a:lvl1pPr algn="l" defTabSz="457200">
              <a:defRPr b="0" spc="0" sz="3200">
                <a:solidFill>
                  <a:srgbClr val="FFFFFF"/>
                </a:solidFill>
                <a:latin typeface="Times Roman"/>
                <a:ea typeface="Times Roman"/>
                <a:cs typeface="Times Roman"/>
                <a:sym typeface="Times Roman"/>
              </a:defRPr>
            </a:lvl1pPr>
          </a:lstStyle>
          <a:p>
            <a:pPr/>
            <a:r>
              <a:t>An accident is more likely to be a serious one when accidents happen less frequently.</a:t>
            </a:r>
          </a:p>
        </p:txBody>
      </p:sp>
      <p:pic>
        <p:nvPicPr>
          <p:cNvPr id="160" name="by period of.png" descr="by period of.png"/>
          <p:cNvPicPr>
            <a:picLocks noChangeAspect="1"/>
          </p:cNvPicPr>
          <p:nvPr/>
        </p:nvPicPr>
        <p:blipFill>
          <a:blip r:embed="rId2">
            <a:extLst/>
          </a:blip>
          <a:srcRect l="0" t="0" r="0" b="14720"/>
          <a:stretch>
            <a:fillRect/>
          </a:stretch>
        </p:blipFill>
        <p:spPr>
          <a:xfrm>
            <a:off x="1212850" y="3168650"/>
            <a:ext cx="10579100" cy="42672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62" name="California(CA) has the most number of accidents followed by Texas(TX) and Florida(FL). It is interesting to see that the number of accidents in California is almost twice the number of accidents in Texas."/>
          <p:cNvSpPr txBox="1"/>
          <p:nvPr>
            <p:ph type="title"/>
          </p:nvPr>
        </p:nvSpPr>
        <p:spPr>
          <a:prstGeom prst="rect">
            <a:avLst/>
          </a:prstGeom>
        </p:spPr>
        <p:txBody>
          <a:bodyPr/>
          <a:lstStyle>
            <a:lvl1pPr algn="l" defTabSz="457200">
              <a:defRPr b="0" spc="0" sz="2800">
                <a:solidFill>
                  <a:srgbClr val="FFFFFF"/>
                </a:solidFill>
                <a:latin typeface="Times Roman"/>
                <a:ea typeface="Times Roman"/>
                <a:cs typeface="Times Roman"/>
                <a:sym typeface="Times Roman"/>
              </a:defRPr>
            </a:lvl1pPr>
          </a:lstStyle>
          <a:p>
            <a:pPr/>
            <a:r>
              <a:t>California(CA) has the most number of accidents followed by Texas(TX) and Florida(FL). It is interesting to see that the number of accidents in California is almost twice the number of accidents in Texas.</a:t>
            </a:r>
          </a:p>
        </p:txBody>
      </p:sp>
      <p:pic>
        <p:nvPicPr>
          <p:cNvPr id="163" name="__results___15_0.png" descr="__results___15_0.png"/>
          <p:cNvPicPr>
            <a:picLocks noChangeAspect="1"/>
          </p:cNvPicPr>
          <p:nvPr/>
        </p:nvPicPr>
        <p:blipFill>
          <a:blip r:embed="rId2">
            <a:extLst/>
          </a:blip>
          <a:stretch>
            <a:fillRect/>
          </a:stretch>
        </p:blipFill>
        <p:spPr>
          <a:xfrm>
            <a:off x="1066800" y="2800350"/>
            <a:ext cx="11582400" cy="66421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65" name="Most of the accidents occurred when visibility was high, which means that visibility is not a significant concern when it comes to accidents. This is obvious since low visibility is not the only factor."/>
          <p:cNvSpPr txBox="1"/>
          <p:nvPr>
            <p:ph type="title"/>
          </p:nvPr>
        </p:nvSpPr>
        <p:spPr>
          <a:prstGeom prst="rect">
            <a:avLst/>
          </a:prstGeom>
        </p:spPr>
        <p:txBody>
          <a:bodyPr/>
          <a:lstStyle>
            <a:lvl1pPr algn="l" defTabSz="457200">
              <a:defRPr b="0" spc="0" sz="2900">
                <a:solidFill>
                  <a:srgbClr val="FFFFFF"/>
                </a:solidFill>
                <a:latin typeface="Times Roman"/>
                <a:ea typeface="Times Roman"/>
                <a:cs typeface="Times Roman"/>
                <a:sym typeface="Times Roman"/>
              </a:defRPr>
            </a:lvl1pPr>
          </a:lstStyle>
          <a:p>
            <a:pPr/>
            <a:r>
              <a:t>Most of the accidents occurred when visibility was high, which means that visibility is not a significant concern when it comes to accidents. This is obvious since low visibility is not the only factor.</a:t>
            </a:r>
          </a:p>
        </p:txBody>
      </p:sp>
      <p:pic>
        <p:nvPicPr>
          <p:cNvPr id="166" name="1_JBkDaF7NSOiEdEoDWbzfNQ.png" descr="1_JBkDaF7NSOiEdEoDWbzfNQ.png"/>
          <p:cNvPicPr>
            <a:picLocks noChangeAspect="1"/>
          </p:cNvPicPr>
          <p:nvPr/>
        </p:nvPicPr>
        <p:blipFill>
          <a:blip r:embed="rId2">
            <a:extLst/>
          </a:blip>
          <a:stretch>
            <a:fillRect/>
          </a:stretch>
        </p:blipFill>
        <p:spPr>
          <a:xfrm>
            <a:off x="11758" y="2816860"/>
            <a:ext cx="13004801" cy="627888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AA6A6"/>
        </a:solidFill>
      </p:bgPr>
    </p:bg>
    <p:spTree>
      <p:nvGrpSpPr>
        <p:cNvPr id="1" name=""/>
        <p:cNvGrpSpPr/>
        <p:nvPr/>
      </p:nvGrpSpPr>
      <p:grpSpPr>
        <a:xfrm>
          <a:off x="0" y="0"/>
          <a:ext cx="0" cy="0"/>
          <a:chOff x="0" y="0"/>
          <a:chExt cx="0" cy="0"/>
        </a:xfrm>
      </p:grpSpPr>
      <p:sp>
        <p:nvSpPr>
          <p:cNvPr id="168" name="Predictive Modelling…"/>
          <p:cNvSpPr txBox="1"/>
          <p:nvPr>
            <p:ph type="title"/>
          </p:nvPr>
        </p:nvSpPr>
        <p:spPr>
          <a:prstGeom prst="rect">
            <a:avLst/>
          </a:prstGeom>
        </p:spPr>
        <p:txBody>
          <a:bodyPr/>
          <a:lstStyle/>
          <a:p>
            <a:pPr defTabSz="543305">
              <a:defRPr spc="-133" sz="4464"/>
            </a:pPr>
            <a:r>
              <a:t>Predictive Modelling</a:t>
            </a:r>
          </a:p>
          <a:p>
            <a:pPr defTabSz="543305">
              <a:defRPr spc="-133" sz="4464"/>
            </a:pPr>
          </a:p>
          <a:p>
            <a:pPr algn="l" defTabSz="425195">
              <a:defRPr b="0" spc="0" sz="2511">
                <a:solidFill>
                  <a:srgbClr val="FFFFFF"/>
                </a:solidFill>
                <a:latin typeface="Times Roman"/>
                <a:ea typeface="Times Roman"/>
                <a:cs typeface="Times Roman"/>
                <a:sym typeface="Times Roman"/>
              </a:defRPr>
            </a:pPr>
            <a:r>
              <a:t>                    We can see that Random Forest gives us the best accuracy .</a:t>
            </a:r>
          </a:p>
        </p:txBody>
      </p:sp>
      <p:pic>
        <p:nvPicPr>
          <p:cNvPr id="169" name="predicting severity.png" descr="predicting severity.png"/>
          <p:cNvPicPr>
            <a:picLocks noChangeAspect="1"/>
          </p:cNvPicPr>
          <p:nvPr/>
        </p:nvPicPr>
        <p:blipFill>
          <a:blip r:embed="rId2">
            <a:extLst/>
          </a:blip>
          <a:stretch>
            <a:fillRect/>
          </a:stretch>
        </p:blipFill>
        <p:spPr>
          <a:xfrm>
            <a:off x="2069158" y="3289300"/>
            <a:ext cx="8890001" cy="5064606"/>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xmlns:r="http://schemas.openxmlformats.org/officeDocument/2006/relationships" name="New_Template6">
  <a:themeElements>
    <a:clrScheme name="New_Template6">
      <a:dk1>
        <a:srgbClr val="000000"/>
      </a:dk1>
      <a:lt1>
        <a:srgbClr val="EEEEEE"/>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Regular"/>
        <a:ea typeface="Superclarendon Regular"/>
        <a:cs typeface="Superclarendon Regular"/>
      </a:majorFont>
      <a:minorFont>
        <a:latin typeface="Superclarendon Regular"/>
        <a:ea typeface="Superclarendon Regular"/>
        <a:cs typeface="Superclarendon Regular"/>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6">
  <a:themeElements>
    <a:clrScheme name="New_Template6">
      <a:dk1>
        <a:srgbClr val="000000"/>
      </a:dk1>
      <a:lt1>
        <a:srgbClr val="FFFFFF"/>
      </a:lt1>
      <a:dk2>
        <a:srgbClr val="3E4044"/>
      </a:dk2>
      <a:lt2>
        <a:srgbClr val="DCDDE0"/>
      </a:lt2>
      <a:accent1>
        <a:srgbClr val="0AB8BF"/>
      </a:accent1>
      <a:accent2>
        <a:srgbClr val="82B21C"/>
      </a:accent2>
      <a:accent3>
        <a:srgbClr val="E6A629"/>
      </a:accent3>
      <a:accent4>
        <a:srgbClr val="E86F1B"/>
      </a:accent4>
      <a:accent5>
        <a:srgbClr val="C4411D"/>
      </a:accent5>
      <a:accent6>
        <a:srgbClr val="795B8C"/>
      </a:accent6>
      <a:hlink>
        <a:srgbClr val="0000FF"/>
      </a:hlink>
      <a:folHlink>
        <a:srgbClr val="FF00FF"/>
      </a:folHlink>
    </a:clrScheme>
    <a:fontScheme name="New_Template6">
      <a:majorFont>
        <a:latin typeface="Superclarendon Regular"/>
        <a:ea typeface="Superclarendon Regular"/>
        <a:cs typeface="Superclarendon Regular"/>
      </a:majorFont>
      <a:minorFont>
        <a:latin typeface="Superclarendon Regular"/>
        <a:ea typeface="Superclarendon Regular"/>
        <a:cs typeface="Superclarendon Regular"/>
      </a:minorFont>
    </a:fontScheme>
    <a:fmtScheme name="New_Template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EEEEEE"/>
            </a:solidFill>
            <a:effectLst>
              <a:outerShdw sx="100000" sy="100000" kx="0" ky="0" algn="b" rotWithShape="0" blurRad="25400" dist="25400" dir="2388334">
                <a:srgbClr val="000000">
                  <a:alpha val="79310"/>
                </a:srgbClr>
              </a:outerShdw>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EEEEEE"/>
            </a:solidFill>
            <a:effectLst/>
            <a:uFillTx/>
            <a:latin typeface="Helvetica Neue Bold Condensed"/>
            <a:ea typeface="Helvetica Neue Bold Condensed"/>
            <a:cs typeface="Helvetica Neue Bold Condensed"/>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