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2"/>
  </p:notesMasterIdLst>
  <p:sldIdLst>
    <p:sldId id="257" r:id="rId5"/>
    <p:sldId id="261" r:id="rId6"/>
    <p:sldId id="266" r:id="rId7"/>
    <p:sldId id="267"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B75B7-66FC-44AA-8D4F-B8B580A357EA}" type="datetimeFigureOut">
              <a:rPr lang="en-DE" smtClean="0"/>
              <a:t>25/06/2020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47776-99FC-4758-A1D6-4171F6F7717E}" type="slidenum">
              <a:rPr lang="en-DE" smtClean="0"/>
              <a:t>‹#›</a:t>
            </a:fld>
            <a:endParaRPr lang="en-DE"/>
          </a:p>
        </p:txBody>
      </p:sp>
    </p:spTree>
    <p:extLst>
      <p:ext uri="{BB962C8B-B14F-4D97-AF65-F5344CB8AC3E}">
        <p14:creationId xmlns:p14="http://schemas.microsoft.com/office/powerpoint/2010/main" val="411381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inverter section composed of fast switching semiconductor devices like insulated gate bipolar transistors or IGBTs, converts and processes the stable DC voltage in the DC Link to produce AC power with the correct or desired frequency and/or voltage level.</a:t>
            </a:r>
            <a:endParaRPr lang="en-DE" dirty="0"/>
          </a:p>
        </p:txBody>
      </p:sp>
      <p:sp>
        <p:nvSpPr>
          <p:cNvPr id="4" name="Slide Number Placeholder 3"/>
          <p:cNvSpPr>
            <a:spLocks noGrp="1"/>
          </p:cNvSpPr>
          <p:nvPr>
            <p:ph type="sldNum" sz="quarter" idx="5"/>
          </p:nvPr>
        </p:nvSpPr>
        <p:spPr/>
        <p:txBody>
          <a:bodyPr/>
          <a:lstStyle/>
          <a:p>
            <a:fld id="{C7347776-99FC-4758-A1D6-4171F6F7717E}" type="slidenum">
              <a:rPr lang="en-DE" smtClean="0"/>
              <a:t>4</a:t>
            </a:fld>
            <a:endParaRPr lang="en-DE"/>
          </a:p>
        </p:txBody>
      </p:sp>
    </p:spTree>
    <p:extLst>
      <p:ext uri="{BB962C8B-B14F-4D97-AF65-F5344CB8AC3E}">
        <p14:creationId xmlns:p14="http://schemas.microsoft.com/office/powerpoint/2010/main" val="179043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tkarshboson/acdcac-matla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AC-DC-AC</a:t>
            </a:r>
            <a:br>
              <a:rPr lang="en-US" sz="4400" dirty="0">
                <a:solidFill>
                  <a:schemeClr val="tx1"/>
                </a:solidFill>
              </a:rPr>
            </a:br>
            <a:r>
              <a:rPr lang="en-US" sz="3600" dirty="0">
                <a:solidFill>
                  <a:schemeClr val="tx1"/>
                </a:solidFill>
              </a:rPr>
              <a:t>Converter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10904"/>
          </a:xfrm>
        </p:spPr>
        <p:txBody>
          <a:bodyPr>
            <a:normAutofit/>
          </a:bodyPr>
          <a:lstStyle/>
          <a:p>
            <a:pPr>
              <a:spcAft>
                <a:spcPts val="600"/>
              </a:spcAft>
            </a:pPr>
            <a:r>
              <a:rPr lang="en-US" dirty="0">
                <a:solidFill>
                  <a:schemeClr val="tx1"/>
                </a:solidFill>
              </a:rPr>
              <a:t>Using Simulink</a:t>
            </a:r>
          </a:p>
          <a:p>
            <a:pPr>
              <a:spcAft>
                <a:spcPts val="600"/>
              </a:spcAft>
            </a:pPr>
            <a:r>
              <a:rPr lang="en-US" dirty="0">
                <a:solidFill>
                  <a:schemeClr val="tx1"/>
                </a:solidFill>
              </a:rPr>
              <a:t>Utkarsh Srivastava (26050)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763398" y="642594"/>
            <a:ext cx="10687574" cy="1371600"/>
          </a:xfrm>
        </p:spPr>
        <p:txBody>
          <a:bodyPr>
            <a:normAutofit/>
          </a:bodyPr>
          <a:lstStyle/>
          <a:p>
            <a:r>
              <a:rPr lang="en-US" dirty="0"/>
              <a:t>What is an AC-AC Converter</a:t>
            </a:r>
          </a:p>
        </p:txBody>
      </p:sp>
      <p:sp>
        <p:nvSpPr>
          <p:cNvPr id="4" name="Content Placeholder 3">
            <a:extLst>
              <a:ext uri="{FF2B5EF4-FFF2-40B4-BE49-F238E27FC236}">
                <a16:creationId xmlns:a16="http://schemas.microsoft.com/office/drawing/2014/main" id="{6478B45A-CE85-4316-BD19-F6972FD9A86F}"/>
              </a:ext>
            </a:extLst>
          </p:cNvPr>
          <p:cNvSpPr>
            <a:spLocks noGrp="1"/>
          </p:cNvSpPr>
          <p:nvPr>
            <p:ph idx="1"/>
          </p:nvPr>
        </p:nvSpPr>
        <p:spPr/>
        <p:txBody>
          <a:bodyPr/>
          <a:lstStyle/>
          <a:p>
            <a:r>
              <a:rPr lang="en-US" dirty="0"/>
              <a:t>A solid-state AC-to-AC converter converts an AC waveform to another AC waveform, where the output voltage and frequency can be set arbitrarily.</a:t>
            </a:r>
            <a:endParaRPr lang="en-DE" dirty="0"/>
          </a:p>
        </p:txBody>
      </p:sp>
      <p:pic>
        <p:nvPicPr>
          <p:cNvPr id="1026" name="Picture 2">
            <a:extLst>
              <a:ext uri="{FF2B5EF4-FFF2-40B4-BE49-F238E27FC236}">
                <a16:creationId xmlns:a16="http://schemas.microsoft.com/office/drawing/2014/main" id="{53CE433A-D369-43DC-B11D-401F68722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28" y="3567697"/>
            <a:ext cx="2320494" cy="1174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250F79F9-6748-49C6-AC7D-70749E8BB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088" y="3567697"/>
            <a:ext cx="4492792" cy="117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366B-8958-47B6-B894-ACF7C8F0B002}"/>
              </a:ext>
            </a:extLst>
          </p:cNvPr>
          <p:cNvSpPr>
            <a:spLocks noGrp="1"/>
          </p:cNvSpPr>
          <p:nvPr>
            <p:ph type="title"/>
          </p:nvPr>
        </p:nvSpPr>
        <p:spPr/>
        <p:txBody>
          <a:bodyPr/>
          <a:lstStyle/>
          <a:p>
            <a:r>
              <a:rPr lang="en-IN" dirty="0"/>
              <a:t>Types of AC-AC Converters</a:t>
            </a:r>
            <a:endParaRPr lang="en-DE" dirty="0"/>
          </a:p>
        </p:txBody>
      </p:sp>
      <p:pic>
        <p:nvPicPr>
          <p:cNvPr id="8" name="Picture 7" descr="DC Link Converter">
            <a:extLst>
              <a:ext uri="{FF2B5EF4-FFF2-40B4-BE49-F238E27FC236}">
                <a16:creationId xmlns:a16="http://schemas.microsoft.com/office/drawing/2014/main" id="{07CC6AFD-324E-4314-97A1-1046A0BA0996}"/>
              </a:ext>
              <a:ext uri="{C183D7F6-B498-43B3-948B-1728B52AA6E4}">
                <adec:decorative xmlns:adec="http://schemas.microsoft.com/office/drawing/2017/decorative" val="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a:stretch/>
        </p:blipFill>
        <p:spPr>
          <a:xfrm>
            <a:off x="746760" y="2574235"/>
            <a:ext cx="3537015" cy="1413286"/>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4943124F-4398-4AE5-BBEE-15BF8242F01A}"/>
              </a:ext>
            </a:extLst>
          </p:cNvPr>
          <p:cNvPicPr>
            <a:picLocks noChangeAspect="1"/>
          </p:cNvPicPr>
          <p:nvPr/>
        </p:nvPicPr>
        <p:blipFill>
          <a:blip r:embed="rId4"/>
          <a:stretch>
            <a:fillRect/>
          </a:stretch>
        </p:blipFill>
        <p:spPr>
          <a:xfrm>
            <a:off x="5345314" y="2262846"/>
            <a:ext cx="1993949" cy="2819400"/>
          </a:xfrm>
          <a:prstGeom prst="rect">
            <a:avLst/>
          </a:prstGeom>
        </p:spPr>
      </p:pic>
      <p:pic>
        <p:nvPicPr>
          <p:cNvPr id="2050" name="Picture 2">
            <a:extLst>
              <a:ext uri="{FF2B5EF4-FFF2-40B4-BE49-F238E27FC236}">
                <a16:creationId xmlns:a16="http://schemas.microsoft.com/office/drawing/2014/main" id="{224989EA-CFE4-458C-81FA-EF569E01F24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846233" y="2417111"/>
            <a:ext cx="2142530" cy="29694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596C73-6C40-4161-93CF-5B89BBAB29F9}"/>
              </a:ext>
            </a:extLst>
          </p:cNvPr>
          <p:cNvSpPr txBox="1"/>
          <p:nvPr/>
        </p:nvSpPr>
        <p:spPr>
          <a:xfrm>
            <a:off x="1477201" y="4178230"/>
            <a:ext cx="2806574" cy="369332"/>
          </a:xfrm>
          <a:prstGeom prst="rect">
            <a:avLst/>
          </a:prstGeom>
          <a:noFill/>
        </p:spPr>
        <p:txBody>
          <a:bodyPr wrap="square" rtlCol="0">
            <a:spAutoFit/>
          </a:bodyPr>
          <a:lstStyle/>
          <a:p>
            <a:r>
              <a:rPr lang="en-IN" dirty="0"/>
              <a:t>DC – link converter</a:t>
            </a:r>
            <a:endParaRPr lang="en-DE" dirty="0"/>
          </a:p>
        </p:txBody>
      </p:sp>
      <p:sp>
        <p:nvSpPr>
          <p:cNvPr id="15" name="TextBox 14">
            <a:extLst>
              <a:ext uri="{FF2B5EF4-FFF2-40B4-BE49-F238E27FC236}">
                <a16:creationId xmlns:a16="http://schemas.microsoft.com/office/drawing/2014/main" id="{44097CDD-2E8C-4741-8C36-5169AFE5575F}"/>
              </a:ext>
            </a:extLst>
          </p:cNvPr>
          <p:cNvSpPr txBox="1"/>
          <p:nvPr/>
        </p:nvSpPr>
        <p:spPr>
          <a:xfrm>
            <a:off x="5345314" y="4897580"/>
            <a:ext cx="2806574" cy="369332"/>
          </a:xfrm>
          <a:prstGeom prst="rect">
            <a:avLst/>
          </a:prstGeom>
          <a:noFill/>
        </p:spPr>
        <p:txBody>
          <a:bodyPr wrap="square" rtlCol="0">
            <a:spAutoFit/>
          </a:bodyPr>
          <a:lstStyle/>
          <a:p>
            <a:r>
              <a:rPr lang="en-IN" dirty="0"/>
              <a:t>Cycloconverter</a:t>
            </a:r>
            <a:endParaRPr lang="en-DE" dirty="0"/>
          </a:p>
        </p:txBody>
      </p:sp>
      <p:sp>
        <p:nvSpPr>
          <p:cNvPr id="16" name="TextBox 15">
            <a:extLst>
              <a:ext uri="{FF2B5EF4-FFF2-40B4-BE49-F238E27FC236}">
                <a16:creationId xmlns:a16="http://schemas.microsoft.com/office/drawing/2014/main" id="{2C072442-AE04-4FFD-B48C-6A0273A8E721}"/>
              </a:ext>
            </a:extLst>
          </p:cNvPr>
          <p:cNvSpPr txBox="1"/>
          <p:nvPr/>
        </p:nvSpPr>
        <p:spPr>
          <a:xfrm>
            <a:off x="9315993" y="5477761"/>
            <a:ext cx="2806574" cy="369332"/>
          </a:xfrm>
          <a:prstGeom prst="rect">
            <a:avLst/>
          </a:prstGeom>
          <a:noFill/>
        </p:spPr>
        <p:txBody>
          <a:bodyPr wrap="square" rtlCol="0">
            <a:spAutoFit/>
          </a:bodyPr>
          <a:lstStyle/>
          <a:p>
            <a:r>
              <a:rPr lang="en-IN" dirty="0"/>
              <a:t>Matrix converter</a:t>
            </a:r>
            <a:endParaRPr lang="en-DE" dirty="0"/>
          </a:p>
        </p:txBody>
      </p:sp>
    </p:spTree>
    <p:extLst>
      <p:ext uri="{BB962C8B-B14F-4D97-AF65-F5344CB8AC3E}">
        <p14:creationId xmlns:p14="http://schemas.microsoft.com/office/powerpoint/2010/main" val="703512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ell phone&#10;&#10;Description automatically generated">
            <a:extLst>
              <a:ext uri="{FF2B5EF4-FFF2-40B4-BE49-F238E27FC236}">
                <a16:creationId xmlns:a16="http://schemas.microsoft.com/office/drawing/2014/main" id="{B38B84BF-390E-4142-AB90-E2DCE554A289}"/>
              </a:ext>
            </a:extLst>
          </p:cNvPr>
          <p:cNvPicPr>
            <a:picLocks noGrp="1" noChangeAspect="1"/>
          </p:cNvPicPr>
          <p:nvPr>
            <p:ph type="pic" idx="1"/>
          </p:nvPr>
        </p:nvPicPr>
        <p:blipFill rotWithShape="1">
          <a:blip r:embed="rId3"/>
          <a:stretch/>
        </p:blipFill>
        <p:spPr>
          <a:xfrm>
            <a:off x="24100" y="274927"/>
            <a:ext cx="8060910" cy="3948994"/>
          </a:xfrm>
          <a:noFill/>
        </p:spPr>
      </p:pic>
      <p:sp>
        <p:nvSpPr>
          <p:cNvPr id="2" name="Title 1">
            <a:extLst>
              <a:ext uri="{FF2B5EF4-FFF2-40B4-BE49-F238E27FC236}">
                <a16:creationId xmlns:a16="http://schemas.microsoft.com/office/drawing/2014/main" id="{0202BE9D-A0CF-4829-A2BE-2EEE032D1C8F}"/>
              </a:ext>
            </a:extLst>
          </p:cNvPr>
          <p:cNvSpPr>
            <a:spLocks noGrp="1"/>
          </p:cNvSpPr>
          <p:nvPr>
            <p:ph type="title"/>
          </p:nvPr>
        </p:nvSpPr>
        <p:spPr>
          <a:xfrm>
            <a:off x="8477250" y="603504"/>
            <a:ext cx="3144774" cy="1645920"/>
          </a:xfrm>
        </p:spPr>
        <p:txBody>
          <a:bodyPr anchor="b">
            <a:normAutofit/>
          </a:bodyPr>
          <a:lstStyle/>
          <a:p>
            <a:r>
              <a:rPr lang="en-IN" dirty="0"/>
              <a:t>AC-DC-AC or DC-Link Converter</a:t>
            </a:r>
            <a:endParaRPr lang="en-DE" dirty="0"/>
          </a:p>
        </p:txBody>
      </p:sp>
      <p:sp>
        <p:nvSpPr>
          <p:cNvPr id="32" name="Text Placeholder 3">
            <a:extLst>
              <a:ext uri="{FF2B5EF4-FFF2-40B4-BE49-F238E27FC236}">
                <a16:creationId xmlns:a16="http://schemas.microsoft.com/office/drawing/2014/main" id="{31A7F668-D835-4E4C-8092-6D0C1802563F}"/>
              </a:ext>
            </a:extLst>
          </p:cNvPr>
          <p:cNvSpPr>
            <a:spLocks noGrp="1"/>
          </p:cNvSpPr>
          <p:nvPr>
            <p:ph type="body" sz="half" idx="2"/>
          </p:nvPr>
        </p:nvSpPr>
        <p:spPr>
          <a:xfrm>
            <a:off x="8477250" y="2711116"/>
            <a:ext cx="3144774" cy="3186764"/>
          </a:xfrm>
        </p:spPr>
        <p:txBody>
          <a:bodyPr>
            <a:normAutofit/>
          </a:bodyPr>
          <a:lstStyle/>
          <a:p>
            <a:r>
              <a:rPr lang="en-US" sz="1600" dirty="0"/>
              <a:t>AC power is first converted into DC power through the use of rectifiers composed of suitable power semiconductor components like diodes or thyristors.</a:t>
            </a:r>
          </a:p>
          <a:p>
            <a:r>
              <a:rPr lang="en-US" sz="1600" dirty="0"/>
              <a:t>The filtered DC power in the DC Link is then fed into the inverter section of the VSD or UPS. </a:t>
            </a:r>
          </a:p>
        </p:txBody>
      </p:sp>
      <p:pic>
        <p:nvPicPr>
          <p:cNvPr id="18" name="Picture 17" descr="A picture containing object, antenna, light, photo&#10;&#10;Description automatically generated">
            <a:extLst>
              <a:ext uri="{FF2B5EF4-FFF2-40B4-BE49-F238E27FC236}">
                <a16:creationId xmlns:a16="http://schemas.microsoft.com/office/drawing/2014/main" id="{EEA830D5-B69B-4986-9F1A-89745F5EA791}"/>
              </a:ext>
            </a:extLst>
          </p:cNvPr>
          <p:cNvPicPr>
            <a:picLocks noChangeAspect="1"/>
          </p:cNvPicPr>
          <p:nvPr/>
        </p:nvPicPr>
        <p:blipFill>
          <a:blip r:embed="rId4"/>
          <a:stretch>
            <a:fillRect/>
          </a:stretch>
        </p:blipFill>
        <p:spPr>
          <a:xfrm>
            <a:off x="928981" y="4015537"/>
            <a:ext cx="5831708" cy="2330178"/>
          </a:xfrm>
          <a:prstGeom prst="rect">
            <a:avLst/>
          </a:prstGeom>
        </p:spPr>
      </p:pic>
    </p:spTree>
    <p:extLst>
      <p:ext uri="{BB962C8B-B14F-4D97-AF65-F5344CB8AC3E}">
        <p14:creationId xmlns:p14="http://schemas.microsoft.com/office/powerpoint/2010/main" val="2351563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9C47-D566-4519-ACA7-029F25080381}"/>
              </a:ext>
            </a:extLst>
          </p:cNvPr>
          <p:cNvSpPr>
            <a:spLocks noGrp="1"/>
          </p:cNvSpPr>
          <p:nvPr>
            <p:ph type="title"/>
          </p:nvPr>
        </p:nvSpPr>
        <p:spPr>
          <a:xfrm>
            <a:off x="1066800" y="642594"/>
            <a:ext cx="10058400" cy="1371600"/>
          </a:xfrm>
        </p:spPr>
        <p:txBody>
          <a:bodyPr anchor="ctr">
            <a:normAutofit/>
          </a:bodyPr>
          <a:lstStyle/>
          <a:p>
            <a:r>
              <a:rPr lang="en-IN" dirty="0"/>
              <a:t>Uses of an AC-AC converter</a:t>
            </a:r>
            <a:endParaRPr lang="en-DE" dirty="0"/>
          </a:p>
        </p:txBody>
      </p:sp>
      <p:pic>
        <p:nvPicPr>
          <p:cNvPr id="1026" name="Picture 2" descr="Variable-frequency drive - Wikipedia">
            <a:extLst>
              <a:ext uri="{FF2B5EF4-FFF2-40B4-BE49-F238E27FC236}">
                <a16:creationId xmlns:a16="http://schemas.microsoft.com/office/drawing/2014/main" id="{9D15E5CE-3DCC-4DDF-9C90-E8F1EB215F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63764" y="2103120"/>
            <a:ext cx="3269511" cy="3749040"/>
          </a:xfrm>
          <a:prstGeom prst="rect">
            <a:avLst/>
          </a:prstGeom>
          <a:solidFill>
            <a:srgbClr val="FFFFFF"/>
          </a:solidFill>
        </p:spPr>
      </p:pic>
      <p:sp>
        <p:nvSpPr>
          <p:cNvPr id="71" name="Content Placeholder 3">
            <a:extLst>
              <a:ext uri="{FF2B5EF4-FFF2-40B4-BE49-F238E27FC236}">
                <a16:creationId xmlns:a16="http://schemas.microsoft.com/office/drawing/2014/main" id="{FD195BF8-7685-40C2-BB8F-4EAAAFBC2F76}"/>
              </a:ext>
            </a:extLst>
          </p:cNvPr>
          <p:cNvSpPr>
            <a:spLocks noGrp="1"/>
          </p:cNvSpPr>
          <p:nvPr>
            <p:ph sz="half" idx="2"/>
          </p:nvPr>
        </p:nvSpPr>
        <p:spPr>
          <a:xfrm>
            <a:off x="6461760" y="2103120"/>
            <a:ext cx="4663440" cy="3749040"/>
          </a:xfrm>
        </p:spPr>
        <p:txBody>
          <a:bodyPr>
            <a:normAutofit fontScale="92500" lnSpcReduction="10000"/>
          </a:bodyPr>
          <a:lstStyle/>
          <a:p>
            <a:r>
              <a:rPr lang="en-US" dirty="0"/>
              <a:t>The main use for AC-AC converters is variable frequency motor drives. Induction motors which are the workhorse of industry require frequency control at a constant amplitude.</a:t>
            </a:r>
          </a:p>
          <a:p>
            <a:r>
              <a:rPr lang="en-US" dirty="0"/>
              <a:t>The other use would  be laboratory testing of electronic appliances - at various line ratings.</a:t>
            </a:r>
          </a:p>
          <a:p>
            <a:r>
              <a:rPr lang="en-US" dirty="0"/>
              <a:t>A transformer cannot change frequency and is usually limited to one or two sets of taps to control voltage, so a programmable AC-AC power supply is way more flexible.</a:t>
            </a:r>
          </a:p>
        </p:txBody>
      </p:sp>
    </p:spTree>
    <p:extLst>
      <p:ext uri="{BB962C8B-B14F-4D97-AF65-F5344CB8AC3E}">
        <p14:creationId xmlns:p14="http://schemas.microsoft.com/office/powerpoint/2010/main" val="195656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t Types of Inverters and Their Applications">
            <a:extLst>
              <a:ext uri="{FF2B5EF4-FFF2-40B4-BE49-F238E27FC236}">
                <a16:creationId xmlns:a16="http://schemas.microsoft.com/office/drawing/2014/main" id="{6E0D104B-240F-4439-8F52-CF2312834B53}"/>
              </a:ext>
            </a:extLst>
          </p:cNvPr>
          <p:cNvPicPr>
            <a:picLocks noGrp="1" noChangeAspect="1" noChangeArrowheads="1"/>
          </p:cNvPicPr>
          <p:nvPr>
            <p:ph type="pic"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p:blipFill>
        <p:spPr bwMode="auto">
          <a:xfrm>
            <a:off x="228599" y="263296"/>
            <a:ext cx="7696201" cy="6331408"/>
          </a:xfrm>
          <a:prstGeom prst="rect">
            <a:avLst/>
          </a:prstGeom>
          <a:solidFill>
            <a:srgbClr val="FFFFFF"/>
          </a:solidFill>
        </p:spPr>
      </p:pic>
      <p:sp>
        <p:nvSpPr>
          <p:cNvPr id="2" name="Title 1">
            <a:extLst>
              <a:ext uri="{FF2B5EF4-FFF2-40B4-BE49-F238E27FC236}">
                <a16:creationId xmlns:a16="http://schemas.microsoft.com/office/drawing/2014/main" id="{E420F212-5BEA-4873-AC88-FFCC580BB177}"/>
              </a:ext>
            </a:extLst>
          </p:cNvPr>
          <p:cNvSpPr>
            <a:spLocks noGrp="1"/>
          </p:cNvSpPr>
          <p:nvPr>
            <p:ph type="title"/>
          </p:nvPr>
        </p:nvSpPr>
        <p:spPr>
          <a:xfrm>
            <a:off x="8477250" y="603504"/>
            <a:ext cx="3144774" cy="1645920"/>
          </a:xfrm>
        </p:spPr>
        <p:txBody>
          <a:bodyPr anchor="b">
            <a:normAutofit/>
          </a:bodyPr>
          <a:lstStyle/>
          <a:p>
            <a:r>
              <a:rPr lang="en-IN" dirty="0"/>
              <a:t>Where’s the catch ?</a:t>
            </a:r>
            <a:endParaRPr lang="en-DE" dirty="0"/>
          </a:p>
        </p:txBody>
      </p:sp>
      <p:sp>
        <p:nvSpPr>
          <p:cNvPr id="71" name="Text Placeholder 3">
            <a:extLst>
              <a:ext uri="{FF2B5EF4-FFF2-40B4-BE49-F238E27FC236}">
                <a16:creationId xmlns:a16="http://schemas.microsoft.com/office/drawing/2014/main" id="{1CB95E1E-0DC6-4F47-9013-3E06EC5970F8}"/>
              </a:ext>
            </a:extLst>
          </p:cNvPr>
          <p:cNvSpPr>
            <a:spLocks noGrp="1"/>
          </p:cNvSpPr>
          <p:nvPr>
            <p:ph type="body" sz="half" idx="2"/>
          </p:nvPr>
        </p:nvSpPr>
        <p:spPr>
          <a:xfrm>
            <a:off x="8477250" y="2386584"/>
            <a:ext cx="3144774" cy="3511296"/>
          </a:xfrm>
        </p:spPr>
        <p:txBody>
          <a:bodyPr/>
          <a:lstStyle/>
          <a:p>
            <a:r>
              <a:rPr lang="en-US" dirty="0"/>
              <a:t>Pure Sine is high quality equal to (or better than) the power in your home, Modified sine wave power is a simpler form of power and is adequate for simple electronics but may damage more complex ones.</a:t>
            </a:r>
          </a:p>
        </p:txBody>
      </p:sp>
    </p:spTree>
    <p:extLst>
      <p:ext uri="{BB962C8B-B14F-4D97-AF65-F5344CB8AC3E}">
        <p14:creationId xmlns:p14="http://schemas.microsoft.com/office/powerpoint/2010/main" val="2113506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5CAC-759B-47AD-B9F2-78A0F634B526}"/>
              </a:ext>
            </a:extLst>
          </p:cNvPr>
          <p:cNvSpPr>
            <a:spLocks noGrp="1"/>
          </p:cNvSpPr>
          <p:nvPr>
            <p:ph type="title"/>
          </p:nvPr>
        </p:nvSpPr>
        <p:spPr>
          <a:xfrm>
            <a:off x="3434437" y="1653811"/>
            <a:ext cx="5323126" cy="3550378"/>
          </a:xfrm>
        </p:spPr>
        <p:txBody>
          <a:bodyPr>
            <a:normAutofit/>
          </a:bodyPr>
          <a:lstStyle/>
          <a:p>
            <a:pPr algn="ctr"/>
            <a:r>
              <a:rPr lang="en-IN" dirty="0"/>
              <a:t>Thanks !</a:t>
            </a:r>
            <a:br>
              <a:rPr lang="en-IN" dirty="0"/>
            </a:br>
            <a:br>
              <a:rPr lang="en-IN" dirty="0"/>
            </a:br>
            <a:r>
              <a:rPr lang="en-IN" sz="3200" dirty="0"/>
              <a:t>Git: </a:t>
            </a:r>
            <a:r>
              <a:rPr lang="de-DE" sz="2400" dirty="0">
                <a:hlinkClick r:id="rId2"/>
              </a:rPr>
              <a:t>https://github.com/utkarshboson/acdcac-matlab</a:t>
            </a:r>
            <a:br>
              <a:rPr lang="en-IN" dirty="0"/>
            </a:br>
            <a:endParaRPr lang="en-DE" dirty="0"/>
          </a:p>
        </p:txBody>
      </p:sp>
    </p:spTree>
    <p:extLst>
      <p:ext uri="{BB962C8B-B14F-4D97-AF65-F5344CB8AC3E}">
        <p14:creationId xmlns:p14="http://schemas.microsoft.com/office/powerpoint/2010/main" val="1077749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SavonVTI</vt:lpstr>
      <vt:lpstr>AC-DC-AC Converter</vt:lpstr>
      <vt:lpstr>What is an AC-AC Converter</vt:lpstr>
      <vt:lpstr>Types of AC-AC Converters</vt:lpstr>
      <vt:lpstr>AC-DC-AC or DC-Link Converter</vt:lpstr>
      <vt:lpstr>Uses of an AC-AC converter</vt:lpstr>
      <vt:lpstr>Where’s the catch ?</vt:lpstr>
      <vt:lpstr>Thanks !  Git: https://github.com/utkarshboson/acdcac-matlab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2020-06-25T20:05:19Z</dcterms:created>
  <dcterms:modified xsi:type="dcterms:W3CDTF">2020-06-25T20:35:14Z</dcterms:modified>
</cp:coreProperties>
</file>