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Blog Website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Internship Submission</a:t>
            </a:r>
            <a:br/>
            <a:r>
              <a:t>Utkarsh Sharma</a:t>
            </a:r>
            <a:br/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Successfully built a functional blog website using pure frontend technologies.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Improved skills in HTML, CSS, and JavaScript.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Gained experience in project structuring and design.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Developed a simple and responsive Blog Website using HTML, CSS, and JavaScript.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Enables users to view blog posts and navigate between pages.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Focus on clean UI and usability without backend.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HTML5 for structure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CSS3 for styling and responsive design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JavaScript for interactivity (if any)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GitHub for version control and hosting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Static blog pages: Home, About, Create Post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Navigation bar for seamless page switching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Responsive layout optimized for desktop and mobile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Simple form interface for creating posts (frontend only)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Project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index.html: Home page listing blog posts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about.html: About page with blog info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create.html: Form page for new blog posts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post.html: Template for individual blog entries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style.css: Stylesheet for site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Code Highlights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Clear HTML structure for accessibility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CSS Flexbox/Grid for layout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JavaScript for form handling and DOM updates (if implemented)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Challenges &amp;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Building a user-friendly interface with no backend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Ensuring mobile responsiveness using CSS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Understanding DOM manipulation with 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Future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Add backend with database to store posts dynamically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Implement user login and authentication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Add comments and likes on posts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Enhance UI with animations and themes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90FF"/>
                </a:solidFill>
              </a:defRPr>
            </a:pPr>
            <a:r>
              <a:t>Demo 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Homepage with posts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About page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Create Post form</a:t>
            </a:r>
          </a:p>
          <a:p>
            <a:pPr>
              <a:spcAft>
                <a:spcPts val="1000"/>
              </a:spcAft>
              <a:defRPr sz="2000">
                <a:solidFill>
                  <a:srgbClr val="464646"/>
                </a:solidFill>
              </a:defRPr>
            </a:pPr>
            <a:r>
              <a:t>Mobile responsive 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