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 id="2147483660" r:id="rId3"/>
  </p:sldMasterIdLst>
  <p:notesMasterIdLst>
    <p:notesMasterId r:id="rId5"/>
  </p:notesMasterIdLst>
  <p:handoutMasterIdLst>
    <p:handoutMasterId r:id="rId19"/>
  </p:handoutMasterIdLst>
  <p:sldIdLst>
    <p:sldId id="340" r:id="rId4"/>
    <p:sldId id="341" r:id="rId6"/>
    <p:sldId id="342" r:id="rId7"/>
    <p:sldId id="372" r:id="rId8"/>
    <p:sldId id="408" r:id="rId9"/>
    <p:sldId id="376" r:id="rId10"/>
    <p:sldId id="409" r:id="rId11"/>
    <p:sldId id="381" r:id="rId12"/>
    <p:sldId id="426" r:id="rId13"/>
    <p:sldId id="375" r:id="rId14"/>
    <p:sldId id="410" r:id="rId15"/>
    <p:sldId id="380" r:id="rId16"/>
    <p:sldId id="431" r:id="rId17"/>
    <p:sldId id="393" r:id="rId18"/>
  </p:sldIdLst>
  <p:sldSz cx="12192000" cy="6858000"/>
  <p:notesSz cx="6858000" cy="9144000"/>
  <p:embeddedFontLst>
    <p:embeddedFont>
      <p:font typeface="Inter" panose="02000503000000020004" charset="0"/>
      <p:regular r:id="rId23"/>
      <p:bold r:id="rId24"/>
    </p:embeddedFont>
    <p:embeddedFont>
      <p:font typeface="Inter Black" panose="02000503000000020004" charset="0"/>
      <p:bold r:id="rId25"/>
    </p:embeddedFont>
    <p:embeddedFont>
      <p:font typeface="Baskerville Old Face" panose="02020602080505020303" charset="0"/>
      <p:regular r:id="rId26"/>
    </p:embeddedFont>
    <p:embeddedFont>
      <p:font typeface="Agency FB" panose="020B0503020202020204" charset="0"/>
      <p:regular r:id="rId27"/>
      <p:bold r:id="rId28"/>
    </p:embeddedFont>
  </p:embeddedFontLst>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DBF8"/>
    <a:srgbClr val="4675FC"/>
    <a:srgbClr val="4589FB"/>
    <a:srgbClr val="4AC7F9"/>
    <a:srgbClr val="47B2FA"/>
    <a:srgbClr val="54A6FB"/>
    <a:srgbClr val="54FDED"/>
    <a:srgbClr val="4EE4F0"/>
    <a:srgbClr val="49CCF3"/>
    <a:srgbClr val="44B3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60"/>
        <p:guide pos="3845"/>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9" Type="http://schemas.openxmlformats.org/officeDocument/2006/relationships/tags" Target="tags/tag234.xml"/><Relationship Id="rId28" Type="http://schemas.openxmlformats.org/officeDocument/2006/relationships/font" Target="fonts/font6.fntdata"/><Relationship Id="rId27" Type="http://schemas.openxmlformats.org/officeDocument/2006/relationships/font" Target="fonts/font5.fntdata"/><Relationship Id="rId26" Type="http://schemas.openxmlformats.org/officeDocument/2006/relationships/font" Target="fonts/font4.fntdata"/><Relationship Id="rId25" Type="http://schemas.openxmlformats.org/officeDocument/2006/relationships/font" Target="fonts/font3.fntdata"/><Relationship Id="rId24" Type="http://schemas.openxmlformats.org/officeDocument/2006/relationships/font" Target="fonts/font2.fntdata"/><Relationship Id="rId23" Type="http://schemas.openxmlformats.org/officeDocument/2006/relationships/font" Target="fonts/font1.fntdata"/><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Inter Black" panose="02000503000000020004" charset="0"/>
              <a:ea typeface="Inter Black" panose="02000503000000020004" charset="0"/>
              <a:cs typeface="Inter" panose="02000503000000020004" charset="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Inter Black" panose="02000503000000020004" charset="0"/>
                <a:ea typeface="Inter Black" panose="02000503000000020004" charset="0"/>
                <a:cs typeface="Inter" panose="02000503000000020004" charset="0"/>
              </a:rPr>
            </a:fld>
            <a:endParaRPr lang="zh-CN" altLang="en-US">
              <a:latin typeface="Inter Black" panose="02000503000000020004" charset="0"/>
              <a:ea typeface="Inter Black" panose="02000503000000020004" charset="0"/>
              <a:cs typeface="Inter" panose="02000503000000020004"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Inter Black" panose="02000503000000020004" charset="0"/>
              <a:ea typeface="Inter Black" panose="02000503000000020004" charset="0"/>
              <a:cs typeface="Inter" panose="02000503000000020004" charset="0"/>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Inter Black" panose="02000503000000020004" charset="0"/>
                <a:ea typeface="Inter Black" panose="02000503000000020004" charset="0"/>
                <a:cs typeface="Inter" panose="02000503000000020004" charset="0"/>
              </a:rPr>
            </a:fld>
            <a:endParaRPr lang="zh-CN" altLang="en-US">
              <a:latin typeface="Inter Black" panose="02000503000000020004" charset="0"/>
              <a:ea typeface="Inter Black" panose="02000503000000020004" charset="0"/>
              <a:cs typeface="Inter" panose="0200050300000002000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Inter Black" panose="02000503000000020004" charset="0"/>
                <a:ea typeface="Inter Black" panose="02000503000000020004" charset="0"/>
                <a:cs typeface="Inter" panose="0200050300000002000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Inter Black" panose="02000503000000020004" charset="0"/>
                <a:ea typeface="Inter Black" panose="02000503000000020004" charset="0"/>
                <a:cs typeface="Inter" panose="02000503000000020004" charset="0"/>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Inter Black" panose="02000503000000020004" charset="0"/>
                <a:ea typeface="Inter Black" panose="02000503000000020004" charset="0"/>
                <a:cs typeface="Inter" panose="0200050300000002000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Inter Black" panose="02000503000000020004" charset="0"/>
                <a:ea typeface="Inter Black" panose="02000503000000020004" charset="0"/>
                <a:cs typeface="Inter" panose="02000503000000020004" charset="0"/>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Inter Black" panose="02000503000000020004" charset="0"/>
        <a:ea typeface="Inter Black" panose="02000503000000020004" charset="0"/>
        <a:cs typeface="Inter" panose="02000503000000020004" charset="0"/>
      </a:defRPr>
    </a:lvl1pPr>
    <a:lvl2pPr marL="457200" algn="l" defTabSz="914400" rtl="0" eaLnBrk="1" latinLnBrk="0" hangingPunct="1">
      <a:defRPr sz="1200" kern="1200">
        <a:solidFill>
          <a:schemeClr val="tx1"/>
        </a:solidFill>
        <a:latin typeface="Inter Black" panose="02000503000000020004" charset="0"/>
        <a:ea typeface="Inter Black" panose="02000503000000020004" charset="0"/>
        <a:cs typeface="Inter" panose="02000503000000020004" charset="0"/>
      </a:defRPr>
    </a:lvl2pPr>
    <a:lvl3pPr marL="914400" algn="l" defTabSz="914400" rtl="0" eaLnBrk="1" latinLnBrk="0" hangingPunct="1">
      <a:defRPr sz="1200" kern="1200">
        <a:solidFill>
          <a:schemeClr val="tx1"/>
        </a:solidFill>
        <a:latin typeface="Inter Black" panose="02000503000000020004" charset="0"/>
        <a:ea typeface="Inter Black" panose="02000503000000020004" charset="0"/>
        <a:cs typeface="Inter" panose="02000503000000020004" charset="0"/>
      </a:defRPr>
    </a:lvl3pPr>
    <a:lvl4pPr marL="1371600" algn="l" defTabSz="914400" rtl="0" eaLnBrk="1" latinLnBrk="0" hangingPunct="1">
      <a:defRPr sz="1200" kern="1200">
        <a:solidFill>
          <a:schemeClr val="tx1"/>
        </a:solidFill>
        <a:latin typeface="Inter Black" panose="02000503000000020004" charset="0"/>
        <a:ea typeface="Inter Black" panose="02000503000000020004" charset="0"/>
        <a:cs typeface="Inter" panose="02000503000000020004" charset="0"/>
      </a:defRPr>
    </a:lvl4pPr>
    <a:lvl5pPr marL="1828800" algn="l" defTabSz="914400" rtl="0" eaLnBrk="1" latinLnBrk="0" hangingPunct="1">
      <a:defRPr sz="1200" kern="1200">
        <a:solidFill>
          <a:schemeClr val="tx1"/>
        </a:solidFill>
        <a:latin typeface="Inter Black" panose="02000503000000020004" charset="0"/>
        <a:ea typeface="Inter Black" panose="02000503000000020004" charset="0"/>
        <a:cs typeface="Inter" panose="0200050300000002000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72.xml"/><Relationship Id="rId5" Type="http://schemas.openxmlformats.org/officeDocument/2006/relationships/tags" Target="../tags/tag71.xml"/><Relationship Id="rId4" Type="http://schemas.openxmlformats.org/officeDocument/2006/relationships/tags" Target="../tags/tag70.xml"/><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tags" Target="../tags/tag75.xml"/><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83.x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91.xml"/><Relationship Id="rId8" Type="http://schemas.openxmlformats.org/officeDocument/2006/relationships/tags" Target="../tags/tag90.xml"/><Relationship Id="rId7" Type="http://schemas.openxmlformats.org/officeDocument/2006/relationships/tags" Target="../tags/tag89.xml"/><Relationship Id="rId6" Type="http://schemas.openxmlformats.org/officeDocument/2006/relationships/tags" Target="../tags/tag88.xml"/><Relationship Id="rId5" Type="http://schemas.openxmlformats.org/officeDocument/2006/relationships/tags" Target="../tags/tag87.xml"/><Relationship Id="rId4" Type="http://schemas.openxmlformats.org/officeDocument/2006/relationships/tags" Target="../tags/tag86.xml"/><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98.xml"/><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7" Type="http://schemas.openxmlformats.org/officeDocument/2006/relationships/tags" Target="../tags/tag104.xml"/><Relationship Id="rId6" Type="http://schemas.openxmlformats.org/officeDocument/2006/relationships/tags" Target="../tags/tag103.xml"/><Relationship Id="rId5" Type="http://schemas.openxmlformats.org/officeDocument/2006/relationships/tags" Target="../tags/tag102.xml"/><Relationship Id="rId4" Type="http://schemas.openxmlformats.org/officeDocument/2006/relationships/tags" Target="../tags/tag101.xml"/><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113.xml"/><Relationship Id="rId4" Type="http://schemas.openxmlformats.org/officeDocument/2006/relationships/tags" Target="../tags/tag112.xml"/><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6" Type="http://schemas.openxmlformats.org/officeDocument/2006/relationships/tags" Target="../tags/tag118.xml"/><Relationship Id="rId5" Type="http://schemas.openxmlformats.org/officeDocument/2006/relationships/tags" Target="../tags/tag117.xml"/><Relationship Id="rId4" Type="http://schemas.openxmlformats.org/officeDocument/2006/relationships/tags" Target="../tags/tag116.xml"/><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8" Type="http://schemas.openxmlformats.org/officeDocument/2006/relationships/theme" Target="../theme/theme2.xml"/><Relationship Id="rId17" Type="http://schemas.openxmlformats.org/officeDocument/2006/relationships/tags" Target="../tags/tag124.xml"/><Relationship Id="rId16" Type="http://schemas.openxmlformats.org/officeDocument/2006/relationships/tags" Target="../tags/tag123.xml"/><Relationship Id="rId15" Type="http://schemas.openxmlformats.org/officeDocument/2006/relationships/tags" Target="../tags/tag122.xml"/><Relationship Id="rId14" Type="http://schemas.openxmlformats.org/officeDocument/2006/relationships/tags" Target="../tags/tag121.xml"/><Relationship Id="rId13" Type="http://schemas.openxmlformats.org/officeDocument/2006/relationships/tags" Target="../tags/tag120.xml"/><Relationship Id="rId12" Type="http://schemas.openxmlformats.org/officeDocument/2006/relationships/tags" Target="../tags/tag119.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Inter" panose="02000503000000020004" charset="0"/>
                <a:ea typeface="Inter Black" panose="02000503000000020004" charset="0"/>
                <a:cs typeface="Inter" panose="0200050300000002000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Inter" panose="02000503000000020004" charset="0"/>
                <a:ea typeface="Inter Black" panose="02000503000000020004" charset="0"/>
                <a:cs typeface="Inter" panose="02000503000000020004" charset="0"/>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Inter" panose="02000503000000020004" charset="0"/>
                <a:ea typeface="Inter Black" panose="02000503000000020004" charset="0"/>
                <a:cs typeface="Inter" panose="02000503000000020004" charset="0"/>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Inter" panose="02000503000000020004" charset="0"/>
          <a:ea typeface="Inter Black" panose="02000503000000020004" charset="0"/>
          <a:cs typeface="Inter" panose="02000503000000020004" charset="0"/>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Inter" panose="02000503000000020004" charset="0"/>
          <a:ea typeface="Inter Black" panose="02000503000000020004" charset="0"/>
          <a:cs typeface="Inter" panose="02000503000000020004" charset="0"/>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Inter" panose="02000503000000020004" charset="0"/>
          <a:ea typeface="Inter Black" panose="02000503000000020004" charset="0"/>
          <a:cs typeface="Inter" panose="02000503000000020004" charset="0"/>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Inter" panose="02000503000000020004" charset="0"/>
          <a:ea typeface="Inter Black" panose="02000503000000020004" charset="0"/>
          <a:cs typeface="Inter" panose="02000503000000020004" charset="0"/>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Inter" panose="02000503000000020004" charset="0"/>
          <a:ea typeface="Inter Black" panose="02000503000000020004" charset="0"/>
          <a:cs typeface="Inter" panose="02000503000000020004" charset="0"/>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Inter" panose="02000503000000020004" charset="0"/>
          <a:ea typeface="Inter Black" panose="02000503000000020004" charset="0"/>
          <a:cs typeface="Inter" panose="0200050300000002000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Inter" panose="02000503000000020004" charset="0"/>
                <a:ea typeface="Inter Black" panose="02000503000000020004" charset="0"/>
                <a:cs typeface="Inter" panose="0200050300000002000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Inter" panose="02000503000000020004" charset="0"/>
                <a:ea typeface="Inter Black" panose="02000503000000020004" charset="0"/>
                <a:cs typeface="Inter" panose="02000503000000020004" charset="0"/>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Inter" panose="02000503000000020004" charset="0"/>
                <a:ea typeface="Inter Black" panose="02000503000000020004" charset="0"/>
                <a:cs typeface="Inter" panose="02000503000000020004" charset="0"/>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Inter" panose="02000503000000020004" charset="0"/>
          <a:ea typeface="Inter Black" panose="02000503000000020004" charset="0"/>
          <a:cs typeface="Inter" panose="02000503000000020004" charset="0"/>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Inter" panose="02000503000000020004" charset="0"/>
          <a:ea typeface="Inter Black" panose="02000503000000020004" charset="0"/>
          <a:cs typeface="Inter" panose="02000503000000020004" charset="0"/>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Inter" panose="02000503000000020004" charset="0"/>
          <a:ea typeface="Inter Black" panose="02000503000000020004" charset="0"/>
          <a:cs typeface="Inter" panose="02000503000000020004" charset="0"/>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Inter" panose="02000503000000020004" charset="0"/>
          <a:ea typeface="Inter Black" panose="02000503000000020004" charset="0"/>
          <a:cs typeface="Inter" panose="02000503000000020004" charset="0"/>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Inter" panose="02000503000000020004" charset="0"/>
          <a:ea typeface="Inter Black" panose="02000503000000020004" charset="0"/>
          <a:cs typeface="Inter" panose="02000503000000020004" charset="0"/>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Inter" panose="02000503000000020004" charset="0"/>
          <a:ea typeface="Inter Black" panose="02000503000000020004" charset="0"/>
          <a:cs typeface="Inter" panose="0200050300000002000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132.xml"/><Relationship Id="rId8" Type="http://schemas.openxmlformats.org/officeDocument/2006/relationships/tags" Target="../tags/tag131.xml"/><Relationship Id="rId7" Type="http://schemas.openxmlformats.org/officeDocument/2006/relationships/tags" Target="../tags/tag130.xml"/><Relationship Id="rId6" Type="http://schemas.openxmlformats.org/officeDocument/2006/relationships/tags" Target="../tags/tag129.xml"/><Relationship Id="rId5" Type="http://schemas.openxmlformats.org/officeDocument/2006/relationships/tags" Target="../tags/tag128.xml"/><Relationship Id="rId4" Type="http://schemas.openxmlformats.org/officeDocument/2006/relationships/tags" Target="../tags/tag127.xml"/><Relationship Id="rId3" Type="http://schemas.openxmlformats.org/officeDocument/2006/relationships/tags" Target="../tags/tag126.xml"/><Relationship Id="rId26" Type="http://schemas.openxmlformats.org/officeDocument/2006/relationships/notesSlide" Target="../notesSlides/notesSlide1.xml"/><Relationship Id="rId25" Type="http://schemas.openxmlformats.org/officeDocument/2006/relationships/slideLayout" Target="../slideLayouts/slideLayout12.xml"/><Relationship Id="rId24" Type="http://schemas.openxmlformats.org/officeDocument/2006/relationships/tags" Target="../tags/tag146.xml"/><Relationship Id="rId23" Type="http://schemas.openxmlformats.org/officeDocument/2006/relationships/image" Target="../media/image2.jpeg"/><Relationship Id="rId22" Type="http://schemas.openxmlformats.org/officeDocument/2006/relationships/tags" Target="../tags/tag145.xml"/><Relationship Id="rId21" Type="http://schemas.openxmlformats.org/officeDocument/2006/relationships/tags" Target="../tags/tag144.xml"/><Relationship Id="rId20" Type="http://schemas.openxmlformats.org/officeDocument/2006/relationships/tags" Target="../tags/tag143.xml"/><Relationship Id="rId2" Type="http://schemas.openxmlformats.org/officeDocument/2006/relationships/tags" Target="../tags/tag125.xml"/><Relationship Id="rId19" Type="http://schemas.openxmlformats.org/officeDocument/2006/relationships/tags" Target="../tags/tag142.xml"/><Relationship Id="rId18" Type="http://schemas.openxmlformats.org/officeDocument/2006/relationships/tags" Target="../tags/tag141.xml"/><Relationship Id="rId17" Type="http://schemas.openxmlformats.org/officeDocument/2006/relationships/tags" Target="../tags/tag140.xml"/><Relationship Id="rId16" Type="http://schemas.openxmlformats.org/officeDocument/2006/relationships/tags" Target="../tags/tag139.xml"/><Relationship Id="rId15" Type="http://schemas.openxmlformats.org/officeDocument/2006/relationships/tags" Target="../tags/tag138.xml"/><Relationship Id="rId14" Type="http://schemas.openxmlformats.org/officeDocument/2006/relationships/tags" Target="../tags/tag137.xml"/><Relationship Id="rId13" Type="http://schemas.openxmlformats.org/officeDocument/2006/relationships/tags" Target="../tags/tag136.xml"/><Relationship Id="rId12" Type="http://schemas.openxmlformats.org/officeDocument/2006/relationships/tags" Target="../tags/tag135.xml"/><Relationship Id="rId11" Type="http://schemas.openxmlformats.org/officeDocument/2006/relationships/tags" Target="../tags/tag134.xml"/><Relationship Id="rId10" Type="http://schemas.openxmlformats.org/officeDocument/2006/relationships/tags" Target="../tags/tag133.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9" Type="http://schemas.openxmlformats.org/officeDocument/2006/relationships/tags" Target="../tags/tag197.xml"/><Relationship Id="rId8" Type="http://schemas.openxmlformats.org/officeDocument/2006/relationships/tags" Target="../tags/tag196.xml"/><Relationship Id="rId7" Type="http://schemas.openxmlformats.org/officeDocument/2006/relationships/tags" Target="../tags/tag195.xml"/><Relationship Id="rId6" Type="http://schemas.openxmlformats.org/officeDocument/2006/relationships/tags" Target="../tags/tag194.xml"/><Relationship Id="rId5" Type="http://schemas.openxmlformats.org/officeDocument/2006/relationships/tags" Target="../tags/tag193.xml"/><Relationship Id="rId4" Type="http://schemas.openxmlformats.org/officeDocument/2006/relationships/tags" Target="../tags/tag192.xml"/><Relationship Id="rId3" Type="http://schemas.openxmlformats.org/officeDocument/2006/relationships/tags" Target="../tags/tag191.xml"/><Relationship Id="rId2" Type="http://schemas.openxmlformats.org/officeDocument/2006/relationships/tags" Target="../tags/tag190.xml"/><Relationship Id="rId13" Type="http://schemas.openxmlformats.org/officeDocument/2006/relationships/notesSlide" Target="../notesSlides/notesSlide10.xml"/><Relationship Id="rId12" Type="http://schemas.openxmlformats.org/officeDocument/2006/relationships/slideLayout" Target="../slideLayouts/slideLayout12.xml"/><Relationship Id="rId11" Type="http://schemas.openxmlformats.org/officeDocument/2006/relationships/tags" Target="../tags/tag199.xml"/><Relationship Id="rId10" Type="http://schemas.openxmlformats.org/officeDocument/2006/relationships/tags" Target="../tags/tag198.xml"/><Relationship Id="rId1" Type="http://schemas.openxmlformats.org/officeDocument/2006/relationships/image" Target="../media/image4.jpeg"/></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12.xml"/><Relationship Id="rId6" Type="http://schemas.openxmlformats.org/officeDocument/2006/relationships/tags" Target="../tags/tag204.xml"/><Relationship Id="rId5" Type="http://schemas.openxmlformats.org/officeDocument/2006/relationships/tags" Target="../tags/tag203.xml"/><Relationship Id="rId4" Type="http://schemas.openxmlformats.org/officeDocument/2006/relationships/tags" Target="../tags/tag202.xml"/><Relationship Id="rId3" Type="http://schemas.openxmlformats.org/officeDocument/2006/relationships/tags" Target="../tags/tag201.xml"/><Relationship Id="rId2" Type="http://schemas.openxmlformats.org/officeDocument/2006/relationships/tags" Target="../tags/tag200.xml"/><Relationship Id="rId1" Type="http://schemas.openxmlformats.org/officeDocument/2006/relationships/image" Target="../media/image4.jpeg"/></Relationships>
</file>

<file path=ppt/slides/_rels/slide12.xml.rels><?xml version="1.0" encoding="UTF-8" standalone="yes"?>
<Relationships xmlns="http://schemas.openxmlformats.org/package/2006/relationships"><Relationship Id="rId9" Type="http://schemas.openxmlformats.org/officeDocument/2006/relationships/notesSlide" Target="../notesSlides/notesSlide12.xml"/><Relationship Id="rId8" Type="http://schemas.openxmlformats.org/officeDocument/2006/relationships/slideLayout" Target="../slideLayouts/slideLayout12.xml"/><Relationship Id="rId7" Type="http://schemas.openxmlformats.org/officeDocument/2006/relationships/tags" Target="../tags/tag210.xml"/><Relationship Id="rId6" Type="http://schemas.openxmlformats.org/officeDocument/2006/relationships/tags" Target="../tags/tag209.xml"/><Relationship Id="rId5" Type="http://schemas.openxmlformats.org/officeDocument/2006/relationships/tags" Target="../tags/tag208.xml"/><Relationship Id="rId4" Type="http://schemas.openxmlformats.org/officeDocument/2006/relationships/tags" Target="../tags/tag207.xml"/><Relationship Id="rId3" Type="http://schemas.openxmlformats.org/officeDocument/2006/relationships/tags" Target="../tags/tag206.xml"/><Relationship Id="rId2" Type="http://schemas.openxmlformats.org/officeDocument/2006/relationships/tags" Target="../tags/tag205.xml"/><Relationship Id="rId1" Type="http://schemas.openxmlformats.org/officeDocument/2006/relationships/image" Target="../media/image4.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0.jpeg"/></Relationships>
</file>

<file path=ppt/slides/_rels/slide14.xml.rels><?xml version="1.0" encoding="UTF-8" standalone="yes"?>
<Relationships xmlns="http://schemas.openxmlformats.org/package/2006/relationships"><Relationship Id="rId9" Type="http://schemas.openxmlformats.org/officeDocument/2006/relationships/tags" Target="../tags/tag218.xml"/><Relationship Id="rId8" Type="http://schemas.openxmlformats.org/officeDocument/2006/relationships/tags" Target="../tags/tag217.xml"/><Relationship Id="rId7" Type="http://schemas.openxmlformats.org/officeDocument/2006/relationships/tags" Target="../tags/tag216.xml"/><Relationship Id="rId6" Type="http://schemas.openxmlformats.org/officeDocument/2006/relationships/tags" Target="../tags/tag215.xml"/><Relationship Id="rId5" Type="http://schemas.openxmlformats.org/officeDocument/2006/relationships/tags" Target="../tags/tag214.xml"/><Relationship Id="rId4" Type="http://schemas.openxmlformats.org/officeDocument/2006/relationships/tags" Target="../tags/tag213.xml"/><Relationship Id="rId3" Type="http://schemas.openxmlformats.org/officeDocument/2006/relationships/tags" Target="../tags/tag212.xml"/><Relationship Id="rId26" Type="http://schemas.openxmlformats.org/officeDocument/2006/relationships/notesSlide" Target="../notesSlides/notesSlide13.xml"/><Relationship Id="rId25" Type="http://schemas.openxmlformats.org/officeDocument/2006/relationships/slideLayout" Target="../slideLayouts/slideLayout12.xml"/><Relationship Id="rId24" Type="http://schemas.openxmlformats.org/officeDocument/2006/relationships/tags" Target="../tags/tag233.xml"/><Relationship Id="rId23" Type="http://schemas.openxmlformats.org/officeDocument/2006/relationships/tags" Target="../tags/tag232.xml"/><Relationship Id="rId22" Type="http://schemas.openxmlformats.org/officeDocument/2006/relationships/tags" Target="../tags/tag231.xml"/><Relationship Id="rId21" Type="http://schemas.openxmlformats.org/officeDocument/2006/relationships/tags" Target="../tags/tag230.xml"/><Relationship Id="rId20" Type="http://schemas.openxmlformats.org/officeDocument/2006/relationships/tags" Target="../tags/tag229.xml"/><Relationship Id="rId2" Type="http://schemas.openxmlformats.org/officeDocument/2006/relationships/tags" Target="../tags/tag211.xml"/><Relationship Id="rId19" Type="http://schemas.openxmlformats.org/officeDocument/2006/relationships/tags" Target="../tags/tag228.xml"/><Relationship Id="rId18" Type="http://schemas.openxmlformats.org/officeDocument/2006/relationships/tags" Target="../tags/tag227.xml"/><Relationship Id="rId17" Type="http://schemas.openxmlformats.org/officeDocument/2006/relationships/tags" Target="../tags/tag226.xml"/><Relationship Id="rId16" Type="http://schemas.openxmlformats.org/officeDocument/2006/relationships/tags" Target="../tags/tag225.xml"/><Relationship Id="rId15" Type="http://schemas.openxmlformats.org/officeDocument/2006/relationships/tags" Target="../tags/tag224.xml"/><Relationship Id="rId14" Type="http://schemas.openxmlformats.org/officeDocument/2006/relationships/tags" Target="../tags/tag223.xml"/><Relationship Id="rId13" Type="http://schemas.openxmlformats.org/officeDocument/2006/relationships/tags" Target="../tags/tag222.xml"/><Relationship Id="rId12" Type="http://schemas.openxmlformats.org/officeDocument/2006/relationships/tags" Target="../tags/tag221.xml"/><Relationship Id="rId11" Type="http://schemas.openxmlformats.org/officeDocument/2006/relationships/tags" Target="../tags/tag220.xml"/><Relationship Id="rId10" Type="http://schemas.openxmlformats.org/officeDocument/2006/relationships/tags" Target="../tags/tag219.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9" Type="http://schemas.openxmlformats.org/officeDocument/2006/relationships/tags" Target="../tags/tag154.xml"/><Relationship Id="rId8" Type="http://schemas.openxmlformats.org/officeDocument/2006/relationships/tags" Target="../tags/tag153.xml"/><Relationship Id="rId7" Type="http://schemas.openxmlformats.org/officeDocument/2006/relationships/tags" Target="../tags/tag152.xml"/><Relationship Id="rId6" Type="http://schemas.openxmlformats.org/officeDocument/2006/relationships/tags" Target="../tags/tag151.xml"/><Relationship Id="rId5" Type="http://schemas.openxmlformats.org/officeDocument/2006/relationships/tags" Target="../tags/tag150.xml"/><Relationship Id="rId4" Type="http://schemas.openxmlformats.org/officeDocument/2006/relationships/tags" Target="../tags/tag149.xml"/><Relationship Id="rId3" Type="http://schemas.openxmlformats.org/officeDocument/2006/relationships/tags" Target="../tags/tag148.xml"/><Relationship Id="rId24" Type="http://schemas.openxmlformats.org/officeDocument/2006/relationships/notesSlide" Target="../notesSlides/notesSlide2.xml"/><Relationship Id="rId23" Type="http://schemas.openxmlformats.org/officeDocument/2006/relationships/slideLayout" Target="../slideLayouts/slideLayout12.xml"/><Relationship Id="rId22" Type="http://schemas.openxmlformats.org/officeDocument/2006/relationships/tags" Target="../tags/tag167.xml"/><Relationship Id="rId21" Type="http://schemas.openxmlformats.org/officeDocument/2006/relationships/tags" Target="../tags/tag166.xml"/><Relationship Id="rId20" Type="http://schemas.openxmlformats.org/officeDocument/2006/relationships/tags" Target="../tags/tag165.xml"/><Relationship Id="rId2" Type="http://schemas.openxmlformats.org/officeDocument/2006/relationships/tags" Target="../tags/tag147.xml"/><Relationship Id="rId19" Type="http://schemas.openxmlformats.org/officeDocument/2006/relationships/tags" Target="../tags/tag164.xml"/><Relationship Id="rId18" Type="http://schemas.openxmlformats.org/officeDocument/2006/relationships/tags" Target="../tags/tag163.xml"/><Relationship Id="rId17" Type="http://schemas.openxmlformats.org/officeDocument/2006/relationships/tags" Target="../tags/tag162.xml"/><Relationship Id="rId16" Type="http://schemas.openxmlformats.org/officeDocument/2006/relationships/tags" Target="../tags/tag161.xml"/><Relationship Id="rId15" Type="http://schemas.openxmlformats.org/officeDocument/2006/relationships/tags" Target="../tags/tag160.xml"/><Relationship Id="rId14" Type="http://schemas.openxmlformats.org/officeDocument/2006/relationships/tags" Target="../tags/tag159.xml"/><Relationship Id="rId13" Type="http://schemas.openxmlformats.org/officeDocument/2006/relationships/tags" Target="../tags/tag158.xml"/><Relationship Id="rId12" Type="http://schemas.openxmlformats.org/officeDocument/2006/relationships/tags" Target="../tags/tag157.xml"/><Relationship Id="rId11" Type="http://schemas.openxmlformats.org/officeDocument/2006/relationships/tags" Target="../tags/tag156.xml"/><Relationship Id="rId10" Type="http://schemas.openxmlformats.org/officeDocument/2006/relationships/tags" Target="../tags/tag155.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12.xml"/><Relationship Id="rId5" Type="http://schemas.openxmlformats.org/officeDocument/2006/relationships/tags" Target="../tags/tag171.xml"/><Relationship Id="rId4" Type="http://schemas.openxmlformats.org/officeDocument/2006/relationships/tags" Target="../tags/tag170.xml"/><Relationship Id="rId3" Type="http://schemas.openxmlformats.org/officeDocument/2006/relationships/tags" Target="../tags/tag169.xml"/><Relationship Id="rId2" Type="http://schemas.openxmlformats.org/officeDocument/2006/relationships/tags" Target="../tags/tag168.xml"/><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2.xml"/><Relationship Id="rId3" Type="http://schemas.openxmlformats.org/officeDocument/2006/relationships/tags" Target="../tags/tag173.xml"/><Relationship Id="rId2" Type="http://schemas.openxmlformats.org/officeDocument/2006/relationships/tags" Target="../tags/tag172.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12.xml"/><Relationship Id="rId5" Type="http://schemas.openxmlformats.org/officeDocument/2006/relationships/tags" Target="../tags/tag177.xml"/><Relationship Id="rId4" Type="http://schemas.openxmlformats.org/officeDocument/2006/relationships/tags" Target="../tags/tag176.xml"/><Relationship Id="rId3" Type="http://schemas.openxmlformats.org/officeDocument/2006/relationships/tags" Target="../tags/tag175.xml"/><Relationship Id="rId2" Type="http://schemas.openxmlformats.org/officeDocument/2006/relationships/tags" Target="../tags/tag174.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12.xml"/><Relationship Id="rId6" Type="http://schemas.openxmlformats.org/officeDocument/2006/relationships/tags" Target="../tags/tag179.xml"/><Relationship Id="rId5" Type="http://schemas.openxmlformats.org/officeDocument/2006/relationships/image" Target="../media/image7.jpeg"/><Relationship Id="rId4" Type="http://schemas.openxmlformats.org/officeDocument/2006/relationships/image" Target="../media/image6.jpeg"/><Relationship Id="rId3" Type="http://schemas.openxmlformats.org/officeDocument/2006/relationships/tags" Target="../tags/tag178.xml"/><Relationship Id="rId2" Type="http://schemas.openxmlformats.org/officeDocument/2006/relationships/image" Target="../media/image5.jpeg"/><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12.xml"/><Relationship Id="rId5" Type="http://schemas.openxmlformats.org/officeDocument/2006/relationships/tags" Target="../tags/tag183.xml"/><Relationship Id="rId4" Type="http://schemas.openxmlformats.org/officeDocument/2006/relationships/tags" Target="../tags/tag182.xml"/><Relationship Id="rId3" Type="http://schemas.openxmlformats.org/officeDocument/2006/relationships/tags" Target="../tags/tag181.xml"/><Relationship Id="rId2" Type="http://schemas.openxmlformats.org/officeDocument/2006/relationships/tags" Target="../tags/tag180.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tags" Target="../tags/tag185.xml"/><Relationship Id="rId7" Type="http://schemas.openxmlformats.org/officeDocument/2006/relationships/image" Target="../media/image7.jpeg"/><Relationship Id="rId6" Type="http://schemas.openxmlformats.org/officeDocument/2006/relationships/image" Target="../media/image5.jpeg"/><Relationship Id="rId5" Type="http://schemas.openxmlformats.org/officeDocument/2006/relationships/image" Target="../media/image9.jpeg"/><Relationship Id="rId4" Type="http://schemas.openxmlformats.org/officeDocument/2006/relationships/image" Target="../media/image6.jpeg"/><Relationship Id="rId3" Type="http://schemas.openxmlformats.org/officeDocument/2006/relationships/image" Target="../media/image8.jpeg"/><Relationship Id="rId2" Type="http://schemas.openxmlformats.org/officeDocument/2006/relationships/tags" Target="../tags/tag184.xml"/><Relationship Id="rId10" Type="http://schemas.openxmlformats.org/officeDocument/2006/relationships/notesSlide" Target="../notesSlides/notesSlide8.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12.xml"/><Relationship Id="rId5" Type="http://schemas.openxmlformats.org/officeDocument/2006/relationships/tags" Target="../tags/tag189.xml"/><Relationship Id="rId4" Type="http://schemas.openxmlformats.org/officeDocument/2006/relationships/tags" Target="../tags/tag188.xml"/><Relationship Id="rId3" Type="http://schemas.openxmlformats.org/officeDocument/2006/relationships/tags" Target="../tags/tag187.xml"/><Relationship Id="rId2" Type="http://schemas.openxmlformats.org/officeDocument/2006/relationships/tags" Target="../tags/tag186.xml"/><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52" name="图片 51" descr="VCG21128005867512"/>
          <p:cNvPicPr>
            <a:picLocks noChangeAspect="1"/>
          </p:cNvPicPr>
          <p:nvPr/>
        </p:nvPicPr>
        <p:blipFill>
          <a:blip r:embed="rId1">
            <a:alphaModFix amt="20000"/>
          </a:blip>
          <a:stretch>
            <a:fillRect/>
          </a:stretch>
        </p:blipFill>
        <p:spPr>
          <a:xfrm>
            <a:off x="96520" y="-194945"/>
            <a:ext cx="12160885" cy="6857365"/>
          </a:xfrm>
          <a:prstGeom prst="rect">
            <a:avLst/>
          </a:prstGeom>
        </p:spPr>
      </p:pic>
      <p:sp>
        <p:nvSpPr>
          <p:cNvPr id="19" name="文本框 18"/>
          <p:cNvSpPr txBox="1"/>
          <p:nvPr>
            <p:custDataLst>
              <p:tags r:id="rId2"/>
            </p:custDataLst>
          </p:nvPr>
        </p:nvSpPr>
        <p:spPr>
          <a:xfrm>
            <a:off x="1039495" y="1063625"/>
            <a:ext cx="9980930" cy="4063365"/>
          </a:xfrm>
          <a:prstGeom prst="rect">
            <a:avLst/>
          </a:prstGeom>
          <a:noFill/>
        </p:spPr>
        <p:txBody>
          <a:bodyPr wrap="square" rtlCol="0" anchor="t">
            <a:noAutofit/>
          </a:bodyPr>
          <a:p>
            <a:pPr algn="ctr"/>
            <a:r>
              <a:rPr lang="en-US" altLang="zh-CN" sz="6000">
                <a:solidFill>
                  <a:schemeClr val="accent6"/>
                </a:solidFill>
                <a:effectLst/>
                <a:latin typeface="Inter Black" panose="02000503000000020004" charset="0"/>
                <a:ea typeface="Inter Black" panose="02000503000000020004" charset="0"/>
                <a:cs typeface="Inter Black" panose="02000503000000020004" charset="0"/>
              </a:rPr>
              <a:t>DOOR AUTOMATION USING ARDUINO</a:t>
            </a:r>
            <a:endParaRPr lang="en-US" altLang="zh-CN" sz="6000">
              <a:solidFill>
                <a:schemeClr val="accent6"/>
              </a:solidFill>
              <a:effectLst/>
              <a:latin typeface="Inter Black" panose="02000503000000020004" charset="0"/>
              <a:ea typeface="Inter Black" panose="02000503000000020004" charset="0"/>
              <a:cs typeface="Inter Black" panose="02000503000000020004" charset="0"/>
            </a:endParaRPr>
          </a:p>
        </p:txBody>
      </p:sp>
      <p:sp>
        <p:nvSpPr>
          <p:cNvPr id="22" name="任意多边形: 形状 14"/>
          <p:cNvSpPr/>
          <p:nvPr>
            <p:custDataLst>
              <p:tags r:id="rId3"/>
            </p:custDataLst>
          </p:nvPr>
        </p:nvSpPr>
        <p:spPr>
          <a:xfrm>
            <a:off x="2378151" y="2930126"/>
            <a:ext cx="7438409" cy="110315"/>
          </a:xfrm>
          <a:custGeom>
            <a:avLst/>
            <a:gdLst>
              <a:gd name="connsiteX0" fmla="*/ 0 w 10926501"/>
              <a:gd name="connsiteY0" fmla="*/ 0 h 162045"/>
              <a:gd name="connsiteX1" fmla="*/ 3761772 w 10926501"/>
              <a:gd name="connsiteY1" fmla="*/ 0 h 162045"/>
              <a:gd name="connsiteX2" fmla="*/ 3923817 w 10926501"/>
              <a:gd name="connsiteY2" fmla="*/ 162045 h 162045"/>
              <a:gd name="connsiteX3" fmla="*/ 6979534 w 10926501"/>
              <a:gd name="connsiteY3" fmla="*/ 162045 h 162045"/>
              <a:gd name="connsiteX4" fmla="*/ 7141579 w 10926501"/>
              <a:gd name="connsiteY4" fmla="*/ 0 h 162045"/>
              <a:gd name="connsiteX5" fmla="*/ 10926501 w 10926501"/>
              <a:gd name="connsiteY5" fmla="*/ 0 h 16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26501" h="162045">
                <a:moveTo>
                  <a:pt x="0" y="0"/>
                </a:moveTo>
                <a:lnTo>
                  <a:pt x="3761772" y="0"/>
                </a:lnTo>
                <a:lnTo>
                  <a:pt x="3923817" y="162045"/>
                </a:lnTo>
                <a:lnTo>
                  <a:pt x="6979534" y="162045"/>
                </a:lnTo>
                <a:lnTo>
                  <a:pt x="7141579" y="0"/>
                </a:lnTo>
                <a:lnTo>
                  <a:pt x="10926501" y="0"/>
                </a:lnTo>
              </a:path>
            </a:pathLst>
          </a:custGeom>
          <a:noFill/>
          <a:ln w="38100">
            <a:gradFill>
              <a:gsLst>
                <a:gs pos="2000">
                  <a:schemeClr val="accent1">
                    <a:alpha val="0"/>
                  </a:schemeClr>
                </a:gs>
                <a:gs pos="50000">
                  <a:schemeClr val="accent1"/>
                </a:gs>
                <a:gs pos="100000">
                  <a:schemeClr val="accent1">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sp>
        <p:nvSpPr>
          <p:cNvPr id="41" name="任意多边形: 形状 138"/>
          <p:cNvSpPr/>
          <p:nvPr>
            <p:custDataLst>
              <p:tags r:id="rId4"/>
            </p:custDataLst>
          </p:nvPr>
        </p:nvSpPr>
        <p:spPr>
          <a:xfrm>
            <a:off x="308610" y="503873"/>
            <a:ext cx="11576685" cy="585025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solidFill>
                <a:schemeClr val="lt1"/>
              </a:solidFill>
              <a:cs typeface="Inter" panose="02000503000000020004" charset="0"/>
            </a:endParaRPr>
          </a:p>
        </p:txBody>
      </p:sp>
      <p:sp>
        <p:nvSpPr>
          <p:cNvPr id="5" name="任意多边形: 形状 21"/>
          <p:cNvSpPr/>
          <p:nvPr>
            <p:custDataLst>
              <p:tags r:id="rId5"/>
            </p:custDataLst>
          </p:nvPr>
        </p:nvSpPr>
        <p:spPr>
          <a:xfrm rot="16200000" flipV="1">
            <a:off x="-2199640" y="3370898"/>
            <a:ext cx="4707890" cy="116205"/>
          </a:xfrm>
          <a:custGeom>
            <a:avLst/>
            <a:gdLst>
              <a:gd name="connsiteX0" fmla="*/ 0 w 3238500"/>
              <a:gd name="connsiteY0" fmla="*/ 118110 h 118110"/>
              <a:gd name="connsiteX1" fmla="*/ 118110 w 3238500"/>
              <a:gd name="connsiteY1" fmla="*/ 0 h 118110"/>
              <a:gd name="connsiteX2" fmla="*/ 3124200 w 3238500"/>
              <a:gd name="connsiteY2" fmla="*/ 0 h 118110"/>
              <a:gd name="connsiteX3" fmla="*/ 3238500 w 3238500"/>
              <a:gd name="connsiteY3" fmla="*/ 114300 h 118110"/>
            </a:gdLst>
            <a:ahLst/>
            <a:cxnLst>
              <a:cxn ang="0">
                <a:pos x="connsiteX0" y="connsiteY0"/>
              </a:cxn>
              <a:cxn ang="0">
                <a:pos x="connsiteX1" y="connsiteY1"/>
              </a:cxn>
              <a:cxn ang="0">
                <a:pos x="connsiteX2" y="connsiteY2"/>
              </a:cxn>
              <a:cxn ang="0">
                <a:pos x="connsiteX3" y="connsiteY3"/>
              </a:cxn>
            </a:cxnLst>
            <a:rect l="l" t="t" r="r" b="b"/>
            <a:pathLst>
              <a:path w="3238500" h="118110">
                <a:moveTo>
                  <a:pt x="0" y="118110"/>
                </a:moveTo>
                <a:lnTo>
                  <a:pt x="118110" y="0"/>
                </a:lnTo>
                <a:lnTo>
                  <a:pt x="3124200" y="0"/>
                </a:lnTo>
                <a:lnTo>
                  <a:pt x="3238500" y="114300"/>
                </a:lnTo>
              </a:path>
            </a:pathLst>
          </a:custGeom>
          <a:noFill/>
          <a:ln w="9525">
            <a:solidFill>
              <a:schemeClr val="accent1">
                <a:alpha val="70000"/>
              </a:schemeClr>
            </a:solidFill>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grpSp>
        <p:nvGrpSpPr>
          <p:cNvPr id="30" name="组合 29"/>
          <p:cNvGrpSpPr/>
          <p:nvPr/>
        </p:nvGrpSpPr>
        <p:grpSpPr>
          <a:xfrm>
            <a:off x="317818" y="176530"/>
            <a:ext cx="11556365" cy="135890"/>
            <a:chOff x="625" y="278"/>
            <a:chExt cx="18199" cy="214"/>
          </a:xfrm>
        </p:grpSpPr>
        <p:sp>
          <p:nvSpPr>
            <p:cNvPr id="24" name="任意多边形: 形状 21"/>
            <p:cNvSpPr/>
            <p:nvPr>
              <p:custDataLst>
                <p:tags r:id="rId6"/>
              </p:custDataLst>
            </p:nvPr>
          </p:nvSpPr>
          <p:spPr>
            <a:xfrm flipV="1">
              <a:off x="7028" y="278"/>
              <a:ext cx="5889" cy="215"/>
            </a:xfrm>
            <a:custGeom>
              <a:avLst/>
              <a:gdLst>
                <a:gd name="connsiteX0" fmla="*/ 0 w 3238500"/>
                <a:gd name="connsiteY0" fmla="*/ 118110 h 118110"/>
                <a:gd name="connsiteX1" fmla="*/ 118110 w 3238500"/>
                <a:gd name="connsiteY1" fmla="*/ 0 h 118110"/>
                <a:gd name="connsiteX2" fmla="*/ 3124200 w 3238500"/>
                <a:gd name="connsiteY2" fmla="*/ 0 h 118110"/>
                <a:gd name="connsiteX3" fmla="*/ 3238500 w 3238500"/>
                <a:gd name="connsiteY3" fmla="*/ 114300 h 118110"/>
              </a:gdLst>
              <a:ahLst/>
              <a:cxnLst>
                <a:cxn ang="0">
                  <a:pos x="connsiteX0" y="connsiteY0"/>
                </a:cxn>
                <a:cxn ang="0">
                  <a:pos x="connsiteX1" y="connsiteY1"/>
                </a:cxn>
                <a:cxn ang="0">
                  <a:pos x="connsiteX2" y="connsiteY2"/>
                </a:cxn>
                <a:cxn ang="0">
                  <a:pos x="connsiteX3" y="connsiteY3"/>
                </a:cxn>
              </a:cxnLst>
              <a:rect l="l" t="t" r="r" b="b"/>
              <a:pathLst>
                <a:path w="3238500" h="118110">
                  <a:moveTo>
                    <a:pt x="0" y="118110"/>
                  </a:moveTo>
                  <a:lnTo>
                    <a:pt x="118110" y="0"/>
                  </a:lnTo>
                  <a:lnTo>
                    <a:pt x="3124200" y="0"/>
                  </a:lnTo>
                  <a:lnTo>
                    <a:pt x="3238500" y="114300"/>
                  </a:lnTo>
                </a:path>
              </a:pathLst>
            </a:custGeom>
            <a:noFill/>
            <a:ln w="9525">
              <a:solidFill>
                <a:schemeClr val="accent1"/>
              </a:solidFill>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cxnSp>
          <p:nvCxnSpPr>
            <p:cNvPr id="9" name="直接连接符 8"/>
            <p:cNvCxnSpPr/>
            <p:nvPr>
              <p:custDataLst>
                <p:tags r:id="rId7"/>
              </p:custDataLst>
            </p:nvPr>
          </p:nvCxnSpPr>
          <p:spPr>
            <a:xfrm flipH="1" flipV="1">
              <a:off x="625" y="278"/>
              <a:ext cx="6402" cy="4"/>
            </a:xfrm>
            <a:prstGeom prst="line">
              <a:avLst/>
            </a:prstGeom>
            <a:ln>
              <a:gradFill>
                <a:gsLst>
                  <a:gs pos="0">
                    <a:srgbClr val="4675FC"/>
                  </a:gs>
                  <a:gs pos="49000">
                    <a:srgbClr val="4675FC">
                      <a:alpha val="0"/>
                    </a:srgb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8"/>
              </p:custDataLst>
            </p:nvPr>
          </p:nvCxnSpPr>
          <p:spPr>
            <a:xfrm flipH="1" flipV="1">
              <a:off x="12954" y="278"/>
              <a:ext cx="5871" cy="68"/>
            </a:xfrm>
            <a:prstGeom prst="line">
              <a:avLst/>
            </a:prstGeom>
            <a:ln>
              <a:gradFill>
                <a:gsLst>
                  <a:gs pos="39000">
                    <a:srgbClr val="4675FC">
                      <a:alpha val="0"/>
                    </a:srgbClr>
                  </a:gs>
                  <a:gs pos="55000">
                    <a:srgbClr val="4675FC"/>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rot="16200000">
            <a:off x="11279505" y="749082"/>
            <a:ext cx="252730" cy="375920"/>
            <a:chOff x="17336" y="1136"/>
            <a:chExt cx="466" cy="911"/>
          </a:xfrm>
          <a:solidFill>
            <a:srgbClr val="2CF5FC"/>
          </a:solidFill>
        </p:grpSpPr>
        <p:sp>
          <p:nvSpPr>
            <p:cNvPr id="14" name="矩形 13"/>
            <p:cNvSpPr/>
            <p:nvPr>
              <p:custDataLst>
                <p:tags r:id="rId9"/>
              </p:custDataLst>
            </p:nvPr>
          </p:nvSpPr>
          <p:spPr>
            <a:xfrm>
              <a:off x="17448" y="1136"/>
              <a:ext cx="241" cy="1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noFill/>
                <a:latin typeface="Inter Black" panose="02000503000000020004" charset="0"/>
                <a:ea typeface="Inter Black" panose="02000503000000020004" charset="0"/>
                <a:cs typeface="Inter Black" panose="02000503000000020004" charset="0"/>
                <a:sym typeface="+mn-ea"/>
              </a:endParaRPr>
            </a:p>
          </p:txBody>
        </p:sp>
        <p:sp>
          <p:nvSpPr>
            <p:cNvPr id="40" name="矩形 39"/>
            <p:cNvSpPr/>
            <p:nvPr>
              <p:custDataLst>
                <p:tags r:id="rId10"/>
              </p:custDataLst>
            </p:nvPr>
          </p:nvSpPr>
          <p:spPr>
            <a:xfrm>
              <a:off x="17448" y="1532"/>
              <a:ext cx="241" cy="1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noFill/>
                <a:latin typeface="Inter Black" panose="02000503000000020004" charset="0"/>
                <a:ea typeface="Inter Black" panose="02000503000000020004" charset="0"/>
                <a:cs typeface="Inter Black" panose="02000503000000020004" charset="0"/>
                <a:sym typeface="+mn-ea"/>
              </a:endParaRPr>
            </a:p>
          </p:txBody>
        </p:sp>
        <p:sp>
          <p:nvSpPr>
            <p:cNvPr id="42" name="矩形 41"/>
            <p:cNvSpPr/>
            <p:nvPr>
              <p:custDataLst>
                <p:tags r:id="rId11"/>
              </p:custDataLst>
            </p:nvPr>
          </p:nvSpPr>
          <p:spPr>
            <a:xfrm>
              <a:off x="17336" y="1334"/>
              <a:ext cx="466" cy="1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noFill/>
                <a:latin typeface="Inter Black" panose="02000503000000020004" charset="0"/>
                <a:ea typeface="Inter Black" panose="02000503000000020004" charset="0"/>
                <a:cs typeface="Inter Black" panose="02000503000000020004" charset="0"/>
                <a:sym typeface="+mn-ea"/>
              </a:endParaRPr>
            </a:p>
          </p:txBody>
        </p:sp>
        <p:sp>
          <p:nvSpPr>
            <p:cNvPr id="43" name="矩形 42"/>
            <p:cNvSpPr/>
            <p:nvPr>
              <p:custDataLst>
                <p:tags r:id="rId12"/>
              </p:custDataLst>
            </p:nvPr>
          </p:nvSpPr>
          <p:spPr>
            <a:xfrm>
              <a:off x="17336" y="1729"/>
              <a:ext cx="466" cy="1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noFill/>
                <a:latin typeface="Inter Black" panose="02000503000000020004" charset="0"/>
                <a:ea typeface="Inter Black" panose="02000503000000020004" charset="0"/>
                <a:cs typeface="Inter Black" panose="02000503000000020004" charset="0"/>
                <a:sym typeface="+mn-ea"/>
              </a:endParaRPr>
            </a:p>
          </p:txBody>
        </p:sp>
        <p:sp>
          <p:nvSpPr>
            <p:cNvPr id="44" name="矩形 43"/>
            <p:cNvSpPr/>
            <p:nvPr>
              <p:custDataLst>
                <p:tags r:id="rId13"/>
              </p:custDataLst>
            </p:nvPr>
          </p:nvSpPr>
          <p:spPr>
            <a:xfrm>
              <a:off x="17448" y="1927"/>
              <a:ext cx="241" cy="1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noFill/>
                <a:latin typeface="Inter Black" panose="02000503000000020004" charset="0"/>
                <a:ea typeface="Inter Black" panose="02000503000000020004" charset="0"/>
                <a:cs typeface="Inter Black" panose="02000503000000020004" charset="0"/>
                <a:sym typeface="+mn-ea"/>
              </a:endParaRPr>
            </a:p>
          </p:txBody>
        </p:sp>
      </p:grpSp>
      <p:sp>
        <p:nvSpPr>
          <p:cNvPr id="29" name="矩形 28"/>
          <p:cNvSpPr/>
          <p:nvPr>
            <p:custDataLst>
              <p:tags r:id="rId14"/>
            </p:custDataLst>
          </p:nvPr>
        </p:nvSpPr>
        <p:spPr>
          <a:xfrm>
            <a:off x="760730" y="5462270"/>
            <a:ext cx="187960" cy="4394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grpSp>
        <p:nvGrpSpPr>
          <p:cNvPr id="31" name="组合 30"/>
          <p:cNvGrpSpPr/>
          <p:nvPr/>
        </p:nvGrpSpPr>
        <p:grpSpPr>
          <a:xfrm rot="10800000">
            <a:off x="317818" y="6526530"/>
            <a:ext cx="11556365" cy="135890"/>
            <a:chOff x="625" y="278"/>
            <a:chExt cx="18199" cy="214"/>
          </a:xfrm>
        </p:grpSpPr>
        <p:sp>
          <p:nvSpPr>
            <p:cNvPr id="32" name="任意多边形: 形状 21"/>
            <p:cNvSpPr/>
            <p:nvPr>
              <p:custDataLst>
                <p:tags r:id="rId15"/>
              </p:custDataLst>
            </p:nvPr>
          </p:nvSpPr>
          <p:spPr>
            <a:xfrm flipV="1">
              <a:off x="7028" y="278"/>
              <a:ext cx="5889" cy="215"/>
            </a:xfrm>
            <a:custGeom>
              <a:avLst/>
              <a:gdLst>
                <a:gd name="connsiteX0" fmla="*/ 0 w 3238500"/>
                <a:gd name="connsiteY0" fmla="*/ 118110 h 118110"/>
                <a:gd name="connsiteX1" fmla="*/ 118110 w 3238500"/>
                <a:gd name="connsiteY1" fmla="*/ 0 h 118110"/>
                <a:gd name="connsiteX2" fmla="*/ 3124200 w 3238500"/>
                <a:gd name="connsiteY2" fmla="*/ 0 h 118110"/>
                <a:gd name="connsiteX3" fmla="*/ 3238500 w 3238500"/>
                <a:gd name="connsiteY3" fmla="*/ 114300 h 118110"/>
              </a:gdLst>
              <a:ahLst/>
              <a:cxnLst>
                <a:cxn ang="0">
                  <a:pos x="connsiteX0" y="connsiteY0"/>
                </a:cxn>
                <a:cxn ang="0">
                  <a:pos x="connsiteX1" y="connsiteY1"/>
                </a:cxn>
                <a:cxn ang="0">
                  <a:pos x="connsiteX2" y="connsiteY2"/>
                </a:cxn>
                <a:cxn ang="0">
                  <a:pos x="connsiteX3" y="connsiteY3"/>
                </a:cxn>
              </a:cxnLst>
              <a:rect l="l" t="t" r="r" b="b"/>
              <a:pathLst>
                <a:path w="3238500" h="118110">
                  <a:moveTo>
                    <a:pt x="0" y="118110"/>
                  </a:moveTo>
                  <a:lnTo>
                    <a:pt x="118110" y="0"/>
                  </a:lnTo>
                  <a:lnTo>
                    <a:pt x="3124200" y="0"/>
                  </a:lnTo>
                  <a:lnTo>
                    <a:pt x="3238500" y="114300"/>
                  </a:lnTo>
                </a:path>
              </a:pathLst>
            </a:custGeom>
            <a:noFill/>
            <a:ln w="9525">
              <a:solidFill>
                <a:schemeClr val="accent1"/>
              </a:solidFill>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cxnSp>
          <p:nvCxnSpPr>
            <p:cNvPr id="34" name="直接连接符 33"/>
            <p:cNvCxnSpPr/>
            <p:nvPr>
              <p:custDataLst>
                <p:tags r:id="rId16"/>
              </p:custDataLst>
            </p:nvPr>
          </p:nvCxnSpPr>
          <p:spPr>
            <a:xfrm flipH="1" flipV="1">
              <a:off x="625" y="278"/>
              <a:ext cx="6402" cy="4"/>
            </a:xfrm>
            <a:prstGeom prst="line">
              <a:avLst/>
            </a:prstGeom>
            <a:ln>
              <a:gradFill>
                <a:gsLst>
                  <a:gs pos="0">
                    <a:srgbClr val="4675FC"/>
                  </a:gs>
                  <a:gs pos="49000">
                    <a:srgbClr val="4675FC">
                      <a:alpha val="0"/>
                    </a:srgb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custDataLst>
                <p:tags r:id="rId17"/>
              </p:custDataLst>
            </p:nvPr>
          </p:nvCxnSpPr>
          <p:spPr>
            <a:xfrm flipH="1" flipV="1">
              <a:off x="12954" y="278"/>
              <a:ext cx="5871" cy="68"/>
            </a:xfrm>
            <a:prstGeom prst="line">
              <a:avLst/>
            </a:prstGeom>
            <a:ln>
              <a:gradFill>
                <a:gsLst>
                  <a:gs pos="39000">
                    <a:srgbClr val="4675FC">
                      <a:alpha val="0"/>
                    </a:srgbClr>
                  </a:gs>
                  <a:gs pos="55000">
                    <a:srgbClr val="4675FC"/>
                  </a:gs>
                </a:gsLst>
                <a:lin ang="0" scaled="0"/>
              </a:gradFill>
            </a:ln>
          </p:spPr>
          <p:style>
            <a:lnRef idx="1">
              <a:schemeClr val="accent1"/>
            </a:lnRef>
            <a:fillRef idx="0">
              <a:schemeClr val="accent1"/>
            </a:fillRef>
            <a:effectRef idx="0">
              <a:schemeClr val="accent1"/>
            </a:effectRef>
            <a:fontRef idx="minor">
              <a:schemeClr val="tx1"/>
            </a:fontRef>
          </p:style>
        </p:cxnSp>
      </p:grpSp>
      <p:sp>
        <p:nvSpPr>
          <p:cNvPr id="36" name="任意多边形: 形状 21"/>
          <p:cNvSpPr/>
          <p:nvPr>
            <p:custDataLst>
              <p:tags r:id="rId18"/>
            </p:custDataLst>
          </p:nvPr>
        </p:nvSpPr>
        <p:spPr>
          <a:xfrm rot="5400000" flipH="1" flipV="1">
            <a:off x="9685655" y="3370898"/>
            <a:ext cx="4707890" cy="116205"/>
          </a:xfrm>
          <a:custGeom>
            <a:avLst/>
            <a:gdLst>
              <a:gd name="connsiteX0" fmla="*/ 0 w 3238500"/>
              <a:gd name="connsiteY0" fmla="*/ 118110 h 118110"/>
              <a:gd name="connsiteX1" fmla="*/ 118110 w 3238500"/>
              <a:gd name="connsiteY1" fmla="*/ 0 h 118110"/>
              <a:gd name="connsiteX2" fmla="*/ 3124200 w 3238500"/>
              <a:gd name="connsiteY2" fmla="*/ 0 h 118110"/>
              <a:gd name="connsiteX3" fmla="*/ 3238500 w 3238500"/>
              <a:gd name="connsiteY3" fmla="*/ 114300 h 118110"/>
            </a:gdLst>
            <a:ahLst/>
            <a:cxnLst>
              <a:cxn ang="0">
                <a:pos x="connsiteX0" y="connsiteY0"/>
              </a:cxn>
              <a:cxn ang="0">
                <a:pos x="connsiteX1" y="connsiteY1"/>
              </a:cxn>
              <a:cxn ang="0">
                <a:pos x="connsiteX2" y="connsiteY2"/>
              </a:cxn>
              <a:cxn ang="0">
                <a:pos x="connsiteX3" y="connsiteY3"/>
              </a:cxn>
            </a:cxnLst>
            <a:rect l="l" t="t" r="r" b="b"/>
            <a:pathLst>
              <a:path w="3238500" h="118110">
                <a:moveTo>
                  <a:pt x="0" y="118110"/>
                </a:moveTo>
                <a:lnTo>
                  <a:pt x="118110" y="0"/>
                </a:lnTo>
                <a:lnTo>
                  <a:pt x="3124200" y="0"/>
                </a:lnTo>
                <a:lnTo>
                  <a:pt x="3238500" y="114300"/>
                </a:lnTo>
              </a:path>
            </a:pathLst>
          </a:custGeom>
          <a:noFill/>
          <a:ln w="9525">
            <a:solidFill>
              <a:schemeClr val="accent1">
                <a:alpha val="70000"/>
              </a:schemeClr>
            </a:solidFill>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sp>
        <p:nvSpPr>
          <p:cNvPr id="46" name="矩形 45"/>
          <p:cNvSpPr/>
          <p:nvPr>
            <p:custDataLst>
              <p:tags r:id="rId19"/>
            </p:custDataLst>
          </p:nvPr>
        </p:nvSpPr>
        <p:spPr>
          <a:xfrm>
            <a:off x="890905" y="5485765"/>
            <a:ext cx="187960" cy="19939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sp>
        <p:nvSpPr>
          <p:cNvPr id="47" name="矩形 46"/>
          <p:cNvSpPr/>
          <p:nvPr>
            <p:custDataLst>
              <p:tags r:id="rId20"/>
            </p:custDataLst>
          </p:nvPr>
        </p:nvSpPr>
        <p:spPr>
          <a:xfrm>
            <a:off x="11586845" y="5439410"/>
            <a:ext cx="76200" cy="4394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sp>
        <p:nvSpPr>
          <p:cNvPr id="48" name="矩形 47"/>
          <p:cNvSpPr/>
          <p:nvPr>
            <p:custDataLst>
              <p:tags r:id="rId21"/>
            </p:custDataLst>
          </p:nvPr>
        </p:nvSpPr>
        <p:spPr>
          <a:xfrm flipH="1">
            <a:off x="11461750" y="5718175"/>
            <a:ext cx="150495" cy="1606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sp>
        <p:nvSpPr>
          <p:cNvPr id="49" name="矩形 48"/>
          <p:cNvSpPr/>
          <p:nvPr>
            <p:custDataLst>
              <p:tags r:id="rId22"/>
            </p:custDataLst>
          </p:nvPr>
        </p:nvSpPr>
        <p:spPr>
          <a:xfrm flipH="1">
            <a:off x="11430635" y="5520690"/>
            <a:ext cx="85725" cy="914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pic>
        <p:nvPicPr>
          <p:cNvPr id="4" name="Picture 3" descr="doorlockapp"/>
          <p:cNvPicPr>
            <a:picLocks noChangeAspect="1"/>
          </p:cNvPicPr>
          <p:nvPr/>
        </p:nvPicPr>
        <p:blipFill>
          <a:blip r:embed="rId23"/>
          <a:stretch>
            <a:fillRect/>
          </a:stretch>
        </p:blipFill>
        <p:spPr>
          <a:xfrm>
            <a:off x="2449830" y="3343275"/>
            <a:ext cx="6978650" cy="2096135"/>
          </a:xfrm>
          <a:prstGeom prst="rect">
            <a:avLst/>
          </a:prstGeom>
        </p:spPr>
      </p:pic>
    </p:spTree>
    <p:custDataLst>
      <p:tags r:id="rId2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7" name="图片 16" descr="VCG2112800586751"/>
          <p:cNvPicPr>
            <a:picLocks noChangeAspect="1"/>
          </p:cNvPicPr>
          <p:nvPr/>
        </p:nvPicPr>
        <p:blipFill>
          <a:blip r:embed="rId1">
            <a:alphaModFix amt="10000"/>
          </a:blip>
          <a:stretch>
            <a:fillRect/>
          </a:stretch>
        </p:blipFill>
        <p:spPr>
          <a:xfrm>
            <a:off x="0" y="0"/>
            <a:ext cx="12183110" cy="6858000"/>
          </a:xfrm>
          <a:prstGeom prst="rect">
            <a:avLst/>
          </a:prstGeom>
        </p:spPr>
      </p:pic>
      <p:sp>
        <p:nvSpPr>
          <p:cNvPr id="9" name="平行四边形 8"/>
          <p:cNvSpPr/>
          <p:nvPr>
            <p:custDataLst>
              <p:tags r:id="rId2"/>
            </p:custDataLst>
          </p:nvPr>
        </p:nvSpPr>
        <p:spPr>
          <a:xfrm rot="10800000" flipH="1">
            <a:off x="438785" y="4093845"/>
            <a:ext cx="4704715" cy="1582420"/>
          </a:xfrm>
          <a:prstGeom prst="parallelogram">
            <a:avLst>
              <a:gd name="adj" fmla="val 68862"/>
            </a:avLst>
          </a:prstGeom>
          <a:solidFill>
            <a:schemeClr val="accent3">
              <a:alpha val="10000"/>
            </a:schemeClr>
          </a:solidFill>
          <a:ln w="38100">
            <a:gradFill>
              <a:gsLst>
                <a:gs pos="2000">
                  <a:schemeClr val="accent6">
                    <a:alpha val="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cs typeface="Inter" panose="02000503000000020004" charset="0"/>
            </a:endParaRPr>
          </a:p>
        </p:txBody>
      </p:sp>
      <p:sp>
        <p:nvSpPr>
          <p:cNvPr id="16" name="平行四边形 15"/>
          <p:cNvSpPr/>
          <p:nvPr>
            <p:custDataLst>
              <p:tags r:id="rId3"/>
            </p:custDataLst>
          </p:nvPr>
        </p:nvSpPr>
        <p:spPr>
          <a:xfrm rot="10800000">
            <a:off x="6965950" y="4115435"/>
            <a:ext cx="4772025" cy="1582420"/>
          </a:xfrm>
          <a:prstGeom prst="parallelogram">
            <a:avLst>
              <a:gd name="adj" fmla="val 68862"/>
            </a:avLst>
          </a:prstGeom>
          <a:solidFill>
            <a:schemeClr val="accent3">
              <a:alpha val="10000"/>
            </a:schemeClr>
          </a:solidFill>
          <a:ln w="38100">
            <a:gradFill>
              <a:gsLst>
                <a:gs pos="2000">
                  <a:schemeClr val="accent6">
                    <a:alpha val="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cs typeface="Inter" panose="02000503000000020004" charset="0"/>
            </a:endParaRPr>
          </a:p>
        </p:txBody>
      </p:sp>
      <p:sp>
        <p:nvSpPr>
          <p:cNvPr id="2" name="平行四边形 1"/>
          <p:cNvSpPr/>
          <p:nvPr>
            <p:custDataLst>
              <p:tags r:id="rId4"/>
            </p:custDataLst>
          </p:nvPr>
        </p:nvSpPr>
        <p:spPr>
          <a:xfrm rot="10800000">
            <a:off x="560705" y="1636395"/>
            <a:ext cx="4470400" cy="1582420"/>
          </a:xfrm>
          <a:prstGeom prst="parallelogram">
            <a:avLst>
              <a:gd name="adj" fmla="val 68862"/>
            </a:avLst>
          </a:prstGeom>
          <a:solidFill>
            <a:schemeClr val="accent3">
              <a:alpha val="10000"/>
            </a:schemeClr>
          </a:solidFill>
          <a:ln w="38100">
            <a:gradFill>
              <a:gsLst>
                <a:gs pos="2000">
                  <a:schemeClr val="accent6">
                    <a:alpha val="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cs typeface="Inter" panose="02000503000000020004" charset="0"/>
            </a:endParaRPr>
          </a:p>
        </p:txBody>
      </p:sp>
      <p:sp>
        <p:nvSpPr>
          <p:cNvPr id="7" name="平行四边形 6"/>
          <p:cNvSpPr/>
          <p:nvPr>
            <p:custDataLst>
              <p:tags r:id="rId5"/>
            </p:custDataLst>
          </p:nvPr>
        </p:nvSpPr>
        <p:spPr>
          <a:xfrm rot="10800000" flipH="1">
            <a:off x="7110730" y="1636395"/>
            <a:ext cx="4470400" cy="1582420"/>
          </a:xfrm>
          <a:prstGeom prst="parallelogram">
            <a:avLst>
              <a:gd name="adj" fmla="val 68862"/>
            </a:avLst>
          </a:prstGeom>
          <a:solidFill>
            <a:schemeClr val="accent3">
              <a:alpha val="10000"/>
            </a:schemeClr>
          </a:solidFill>
          <a:ln w="38100">
            <a:gradFill>
              <a:gsLst>
                <a:gs pos="2000">
                  <a:schemeClr val="accent6">
                    <a:alpha val="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cs typeface="Inter" panose="02000503000000020004" charset="0"/>
            </a:endParaRPr>
          </a:p>
        </p:txBody>
      </p:sp>
      <p:sp>
        <p:nvSpPr>
          <p:cNvPr id="139" name="任意多边形: 形状 138"/>
          <p:cNvSpPr/>
          <p:nvPr>
            <p:custDataLst>
              <p:tags r:id="rId6"/>
            </p:custDataLst>
          </p:nvPr>
        </p:nvSpPr>
        <p:spPr>
          <a:xfrm rot="10800000">
            <a:off x="307658" y="793115"/>
            <a:ext cx="11576685" cy="576516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31750">
            <a:gradFill>
              <a:gsLst>
                <a:gs pos="0">
                  <a:schemeClr val="accent6">
                    <a:alpha val="0"/>
                    <a:lumMod val="0"/>
                    <a:lumOff val="10000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n>
                <a:gradFill>
                  <a:gsLst>
                    <a:gs pos="0">
                      <a:srgbClr val="FFFFFF"/>
                    </a:gs>
                    <a:gs pos="51000">
                      <a:srgbClr val="FFFFFF"/>
                    </a:gs>
                  </a:gsLst>
                  <a:lin ang="5400000" scaled="0"/>
                </a:gradFill>
              </a:ln>
              <a:solidFill>
                <a:schemeClr val="lt1"/>
              </a:solidFill>
              <a:cs typeface="Inter" panose="02000503000000020004" charset="0"/>
            </a:endParaRPr>
          </a:p>
        </p:txBody>
      </p:sp>
      <p:sp>
        <p:nvSpPr>
          <p:cNvPr id="11" name="文本框 10"/>
          <p:cNvSpPr txBox="1"/>
          <p:nvPr/>
        </p:nvSpPr>
        <p:spPr>
          <a:xfrm>
            <a:off x="3712210" y="305435"/>
            <a:ext cx="4768215" cy="460375"/>
          </a:xfrm>
          <a:prstGeom prst="rect">
            <a:avLst/>
          </a:prstGeom>
          <a:noFill/>
        </p:spPr>
        <p:txBody>
          <a:bodyPr wrap="square" rtlCol="0">
            <a:spAutoFit/>
          </a:bodyPr>
          <a:p>
            <a:pPr algn="ctr"/>
            <a:r>
              <a:rPr lang="zh-CN" altLang="en-US" sz="2400" b="1">
                <a:solidFill>
                  <a:schemeClr val="bg1"/>
                </a:solidFill>
                <a:latin typeface="Inter Black" panose="02000503000000020004" charset="0"/>
                <a:ea typeface="Inter Black" panose="02000503000000020004" charset="0"/>
                <a:cs typeface="Inter" panose="02000503000000020004" charset="0"/>
              </a:rPr>
              <a:t>Application</a:t>
            </a:r>
            <a:r>
              <a:rPr lang="en-US" altLang="zh-CN" sz="2400" b="1">
                <a:solidFill>
                  <a:schemeClr val="bg1"/>
                </a:solidFill>
                <a:latin typeface="Inter Black" panose="02000503000000020004" charset="0"/>
                <a:ea typeface="Inter Black" panose="02000503000000020004" charset="0"/>
                <a:cs typeface="Inter" panose="02000503000000020004" charset="0"/>
              </a:rPr>
              <a:t>s</a:t>
            </a:r>
            <a:endParaRPr lang="en-US" altLang="zh-CN" sz="2400" b="1">
              <a:solidFill>
                <a:schemeClr val="bg1"/>
              </a:solidFill>
              <a:latin typeface="Inter Black" panose="02000503000000020004" charset="0"/>
              <a:ea typeface="Inter Black" panose="02000503000000020004" charset="0"/>
              <a:cs typeface="Inter" panose="02000503000000020004" charset="0"/>
            </a:endParaRPr>
          </a:p>
        </p:txBody>
      </p:sp>
      <p:grpSp>
        <p:nvGrpSpPr>
          <p:cNvPr id="3" name="组合 2"/>
          <p:cNvGrpSpPr/>
          <p:nvPr/>
        </p:nvGrpSpPr>
        <p:grpSpPr>
          <a:xfrm rot="0">
            <a:off x="3374390" y="465455"/>
            <a:ext cx="878205" cy="196850"/>
            <a:chOff x="5272" y="688"/>
            <a:chExt cx="1383" cy="310"/>
          </a:xfrm>
        </p:grpSpPr>
        <p:sp>
          <p:nvSpPr>
            <p:cNvPr id="68" name="平行四边形 6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0" name="平行四边形 6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2" name="平行四边形 7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0" name="平行四边形 89"/>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2" name="平行四边形 91"/>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4" name="平行四边形 93"/>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grpSp>
        <p:nvGrpSpPr>
          <p:cNvPr id="4" name="组合 3"/>
          <p:cNvGrpSpPr/>
          <p:nvPr/>
        </p:nvGrpSpPr>
        <p:grpSpPr>
          <a:xfrm rot="0" flipH="1">
            <a:off x="7940040" y="465455"/>
            <a:ext cx="878205" cy="196850"/>
            <a:chOff x="5272" y="688"/>
            <a:chExt cx="1383" cy="310"/>
          </a:xfrm>
        </p:grpSpPr>
        <p:sp>
          <p:nvSpPr>
            <p:cNvPr id="8" name="平行四边形 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0" name="平行四边形 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2" name="平行四边形 1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3" name="平行四边形 12"/>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4" name="平行四边形 13"/>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5" name="平行四边形 14"/>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sp>
        <p:nvSpPr>
          <p:cNvPr id="37" name="椭圆 36"/>
          <p:cNvSpPr/>
          <p:nvPr/>
        </p:nvSpPr>
        <p:spPr>
          <a:xfrm rot="1020000">
            <a:off x="4249420" y="1750060"/>
            <a:ext cx="3622040" cy="3622040"/>
          </a:xfrm>
          <a:prstGeom prst="ellipse">
            <a:avLst/>
          </a:prstGeom>
          <a:noFill/>
          <a:ln w="95250">
            <a:gradFill>
              <a:gsLst>
                <a:gs pos="73000">
                  <a:schemeClr val="accent6">
                    <a:alpha val="0"/>
                  </a:schemeClr>
                </a:gs>
                <a:gs pos="35000">
                  <a:schemeClr val="accent1"/>
                </a:gs>
                <a:gs pos="100000">
                  <a:schemeClr val="accent1"/>
                </a:gs>
                <a:gs pos="1000">
                  <a:schemeClr val="accent6">
                    <a:alpha val="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cs typeface="Inter Black" panose="02000503000000020004" charset="0"/>
            </a:endParaRPr>
          </a:p>
        </p:txBody>
      </p:sp>
      <p:sp>
        <p:nvSpPr>
          <p:cNvPr id="38" name="椭圆 37"/>
          <p:cNvSpPr/>
          <p:nvPr/>
        </p:nvSpPr>
        <p:spPr>
          <a:xfrm rot="10800000">
            <a:off x="4471035" y="1973580"/>
            <a:ext cx="3175000" cy="3175000"/>
          </a:xfrm>
          <a:prstGeom prst="ellipse">
            <a:avLst/>
          </a:prstGeom>
          <a:noFill/>
          <a:ln w="76200">
            <a:gradFill>
              <a:gsLst>
                <a:gs pos="39000">
                  <a:schemeClr val="accent1"/>
                </a:gs>
                <a:gs pos="0">
                  <a:schemeClr val="accent6">
                    <a:alpha val="0"/>
                  </a:schemeClr>
                </a:gs>
                <a:gs pos="100000">
                  <a:schemeClr val="accent1"/>
                </a:gs>
                <a:gs pos="72000">
                  <a:schemeClr val="accent6">
                    <a:alpha val="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cs typeface="Inter Black" panose="02000503000000020004" charset="0"/>
            </a:endParaRPr>
          </a:p>
        </p:txBody>
      </p:sp>
      <p:sp>
        <p:nvSpPr>
          <p:cNvPr id="35" name="椭圆 34"/>
          <p:cNvSpPr/>
          <p:nvPr/>
        </p:nvSpPr>
        <p:spPr>
          <a:xfrm>
            <a:off x="5019675" y="2506980"/>
            <a:ext cx="2078355" cy="2011680"/>
          </a:xfrm>
          <a:prstGeom prst="ellipse">
            <a:avLst/>
          </a:prstGeom>
          <a:gradFill>
            <a:gsLst>
              <a:gs pos="0">
                <a:schemeClr val="accent3">
                  <a:lumMod val="60000"/>
                  <a:lumOff val="40000"/>
                </a:schemeClr>
              </a:gs>
              <a:gs pos="85000">
                <a:schemeClr val="accent1"/>
              </a:gs>
            </a:gsLst>
            <a:lin ang="2700000" scaled="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zh-CN" sz="1600" dirty="0">
                <a:solidFill>
                  <a:schemeClr val="bg1"/>
                </a:solidFill>
                <a:latin typeface="Inter Black" panose="02000503000000020004" charset="0"/>
                <a:ea typeface="Inter Black" panose="02000503000000020004" charset="0"/>
                <a:cs typeface="Inter Black" panose="02000503000000020004" charset="0"/>
              </a:rPr>
              <a:t>DOOR LOCK AUTOMATION</a:t>
            </a:r>
            <a:endParaRPr lang="en-US" altLang="zh-CN" sz="1600" dirty="0">
              <a:solidFill>
                <a:schemeClr val="bg1"/>
              </a:solidFill>
              <a:latin typeface="Inter Black" panose="02000503000000020004" charset="0"/>
              <a:ea typeface="Inter Black" panose="02000503000000020004" charset="0"/>
              <a:cs typeface="Inter Black" panose="02000503000000020004" charset="0"/>
            </a:endParaRPr>
          </a:p>
        </p:txBody>
      </p:sp>
      <p:grpSp>
        <p:nvGrpSpPr>
          <p:cNvPr id="36" name="组合 35"/>
          <p:cNvGrpSpPr/>
          <p:nvPr/>
        </p:nvGrpSpPr>
        <p:grpSpPr>
          <a:xfrm rot="0">
            <a:off x="4625340" y="2202815"/>
            <a:ext cx="2805430" cy="2716530"/>
            <a:chOff x="3907790" y="2007432"/>
            <a:chExt cx="3854131" cy="3627565"/>
          </a:xfrm>
        </p:grpSpPr>
        <p:sp>
          <p:nvSpPr>
            <p:cNvPr id="46" name="2"/>
            <p:cNvSpPr/>
            <p:nvPr/>
          </p:nvSpPr>
          <p:spPr>
            <a:xfrm flipH="1" flipV="1">
              <a:off x="3984739" y="2007432"/>
              <a:ext cx="3777182" cy="3627565"/>
            </a:xfrm>
            <a:prstGeom prst="blockArc">
              <a:avLst>
                <a:gd name="adj1" fmla="val 34484"/>
                <a:gd name="adj2" fmla="val 10794548"/>
                <a:gd name="adj3" fmla="val 922"/>
              </a:avLst>
            </a:prstGeom>
            <a:gradFill>
              <a:gsLst>
                <a:gs pos="0">
                  <a:schemeClr val="accent1">
                    <a:lumMod val="5000"/>
                    <a:lumOff val="95000"/>
                    <a:alpha val="0"/>
                  </a:schemeClr>
                </a:gs>
                <a:gs pos="53000">
                  <a:schemeClr val="accent3">
                    <a:lumMod val="40000"/>
                    <a:lumOff val="60000"/>
                  </a:schemeClr>
                </a:gs>
                <a:gs pos="85000">
                  <a:schemeClr val="accent1">
                    <a:lumMod val="40000"/>
                    <a:lumOff val="6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a:ea typeface="Inter Black" panose="02000503000000020004" charset="0"/>
                <a:cs typeface="Inter Black" panose="02000503000000020004" charset="0"/>
                <a:sym typeface="+mn-lt"/>
              </a:endParaRPr>
            </a:p>
          </p:txBody>
        </p:sp>
        <p:sp>
          <p:nvSpPr>
            <p:cNvPr id="63" name="1"/>
            <p:cNvSpPr/>
            <p:nvPr/>
          </p:nvSpPr>
          <p:spPr>
            <a:xfrm flipH="1" flipV="1">
              <a:off x="3907790" y="3739621"/>
              <a:ext cx="197107" cy="16319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a:ea typeface="Inter Black" panose="02000503000000020004" charset="0"/>
                <a:cs typeface="Inter Black" panose="02000503000000020004" charset="0"/>
                <a:sym typeface="+mn-lt"/>
              </a:endParaRPr>
            </a:p>
          </p:txBody>
        </p:sp>
      </p:grpSp>
      <p:grpSp>
        <p:nvGrpSpPr>
          <p:cNvPr id="47" name="组合 46"/>
          <p:cNvGrpSpPr/>
          <p:nvPr/>
        </p:nvGrpSpPr>
        <p:grpSpPr>
          <a:xfrm rot="10800000">
            <a:off x="4688840" y="2202815"/>
            <a:ext cx="2805430" cy="2716530"/>
            <a:chOff x="3907790" y="2007432"/>
            <a:chExt cx="3854130" cy="3627565"/>
          </a:xfrm>
          <a:gradFill>
            <a:gsLst>
              <a:gs pos="100000">
                <a:schemeClr val="accent1">
                  <a:lumMod val="5000"/>
                  <a:lumOff val="95000"/>
                  <a:alpha val="0"/>
                </a:schemeClr>
              </a:gs>
              <a:gs pos="53000">
                <a:schemeClr val="accent3">
                  <a:lumMod val="40000"/>
                  <a:lumOff val="60000"/>
                </a:schemeClr>
              </a:gs>
              <a:gs pos="26000">
                <a:schemeClr val="accent1">
                  <a:lumMod val="60000"/>
                  <a:lumOff val="40000"/>
                </a:schemeClr>
              </a:gs>
            </a:gsLst>
            <a:lin ang="0" scaled="0"/>
          </a:gradFill>
        </p:grpSpPr>
        <p:sp>
          <p:nvSpPr>
            <p:cNvPr id="49" name="2"/>
            <p:cNvSpPr/>
            <p:nvPr/>
          </p:nvSpPr>
          <p:spPr>
            <a:xfrm flipH="1" flipV="1">
              <a:off x="3984738" y="2007432"/>
              <a:ext cx="3777182" cy="3627565"/>
            </a:xfrm>
            <a:prstGeom prst="blockArc">
              <a:avLst>
                <a:gd name="adj1" fmla="val 34484"/>
                <a:gd name="adj2" fmla="val 10794548"/>
                <a:gd name="adj3" fmla="val 92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a:ea typeface="Inter Black" panose="02000503000000020004" charset="0"/>
                <a:cs typeface="Inter Black" panose="02000503000000020004" charset="0"/>
                <a:sym typeface="+mn-lt"/>
              </a:endParaRPr>
            </a:p>
          </p:txBody>
        </p:sp>
        <p:sp>
          <p:nvSpPr>
            <p:cNvPr id="50" name="1"/>
            <p:cNvSpPr/>
            <p:nvPr/>
          </p:nvSpPr>
          <p:spPr>
            <a:xfrm flipH="1" flipV="1">
              <a:off x="3907790" y="3739621"/>
              <a:ext cx="197107" cy="16319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a:ea typeface="Inter Black" panose="02000503000000020004" charset="0"/>
                <a:cs typeface="Inter Black" panose="02000503000000020004" charset="0"/>
                <a:sym typeface="+mn-lt"/>
              </a:endParaRPr>
            </a:p>
          </p:txBody>
        </p:sp>
      </p:grpSp>
      <p:grpSp>
        <p:nvGrpSpPr>
          <p:cNvPr id="64" name="组合 63"/>
          <p:cNvGrpSpPr/>
          <p:nvPr/>
        </p:nvGrpSpPr>
        <p:grpSpPr>
          <a:xfrm rot="0">
            <a:off x="2190750" y="2258060"/>
            <a:ext cx="2068830" cy="180975"/>
            <a:chOff x="2479361" y="2183606"/>
            <a:chExt cx="2068827" cy="180975"/>
          </a:xfrm>
        </p:grpSpPr>
        <p:cxnSp>
          <p:nvCxnSpPr>
            <p:cNvPr id="65" name="直接连接符 64"/>
            <p:cNvCxnSpPr/>
            <p:nvPr/>
          </p:nvCxnSpPr>
          <p:spPr>
            <a:xfrm flipH="1" flipV="1">
              <a:off x="4367213" y="2183606"/>
              <a:ext cx="180975" cy="180975"/>
            </a:xfrm>
            <a:prstGeom prst="line">
              <a:avLst/>
            </a:prstGeom>
            <a:noFill/>
            <a:ln>
              <a:gradFill>
                <a:gsLst>
                  <a:gs pos="0">
                    <a:schemeClr val="accent1">
                      <a:lumMod val="60000"/>
                      <a:lumOff val="40000"/>
                    </a:schemeClr>
                  </a:gs>
                  <a:gs pos="100000">
                    <a:schemeClr val="accent1"/>
                  </a:gs>
                </a:gsLst>
                <a:lin ang="16200000" scaled="1"/>
              </a:gradFill>
            </a:ln>
          </p:spPr>
          <p:style>
            <a:lnRef idx="2">
              <a:schemeClr val="accent1">
                <a:shade val="50000"/>
              </a:schemeClr>
            </a:lnRef>
            <a:fillRef idx="1">
              <a:schemeClr val="accent1"/>
            </a:fillRef>
            <a:effectRef idx="0">
              <a:schemeClr val="accent1"/>
            </a:effectRef>
            <a:fontRef idx="minor">
              <a:schemeClr val="lt1"/>
            </a:fontRef>
          </p:style>
        </p:cxnSp>
        <p:cxnSp>
          <p:nvCxnSpPr>
            <p:cNvPr id="66" name="直接连接符 65"/>
            <p:cNvCxnSpPr/>
            <p:nvPr/>
          </p:nvCxnSpPr>
          <p:spPr>
            <a:xfrm flipH="1">
              <a:off x="2479361" y="2184400"/>
              <a:ext cx="1889439" cy="0"/>
            </a:xfrm>
            <a:prstGeom prst="line">
              <a:avLst/>
            </a:prstGeom>
            <a:noFill/>
            <a:ln>
              <a:gradFill>
                <a:gsLst>
                  <a:gs pos="0">
                    <a:schemeClr val="accent1">
                      <a:lumMod val="60000"/>
                      <a:lumOff val="40000"/>
                    </a:schemeClr>
                  </a:gs>
                  <a:gs pos="100000">
                    <a:schemeClr val="accent1"/>
                  </a:gs>
                </a:gsLst>
                <a:lin ang="16200000" scaled="1"/>
              </a:gradFill>
            </a:ln>
          </p:spPr>
          <p:style>
            <a:lnRef idx="2">
              <a:schemeClr val="accent1">
                <a:shade val="50000"/>
              </a:schemeClr>
            </a:lnRef>
            <a:fillRef idx="1">
              <a:schemeClr val="accent1"/>
            </a:fillRef>
            <a:effectRef idx="0">
              <a:schemeClr val="accent1"/>
            </a:effectRef>
            <a:fontRef idx="minor">
              <a:schemeClr val="lt1"/>
            </a:fontRef>
          </p:style>
        </p:cxnSp>
      </p:grpSp>
      <p:sp>
        <p:nvSpPr>
          <p:cNvPr id="67" name="Rectangle 46"/>
          <p:cNvSpPr txBox="1"/>
          <p:nvPr/>
        </p:nvSpPr>
        <p:spPr>
          <a:xfrm>
            <a:off x="1894205" y="1746250"/>
            <a:ext cx="2755265" cy="306705"/>
          </a:xfrm>
          <a:prstGeom prst="rect">
            <a:avLst/>
          </a:prstGeom>
          <a:noFill/>
        </p:spPr>
        <p:txBody>
          <a:bodyPr vert="horz" wrap="square" rtlCol="0">
            <a:spAutoFit/>
          </a:bodyPr>
          <a:p>
            <a:pPr lvl="0" algn="l">
              <a:buClrTx/>
              <a:buSzTx/>
              <a:buFontTx/>
            </a:pPr>
            <a:r>
              <a:rPr lang="zh-CN" altLang="en-US" sz="1400" spc="300" dirty="0" smtClean="0">
                <a:gradFill>
                  <a:gsLst>
                    <a:gs pos="0">
                      <a:schemeClr val="accent1">
                        <a:lumMod val="60000"/>
                        <a:lumOff val="40000"/>
                      </a:schemeClr>
                    </a:gs>
                    <a:gs pos="100000">
                      <a:schemeClr val="accent1"/>
                    </a:gs>
                  </a:gsLst>
                  <a:lin ang="5400000" scaled="0"/>
                </a:gradFill>
                <a:effectLst/>
                <a:latin typeface="Inter Black" panose="02000503000000020004" charset="0"/>
                <a:ea typeface="Inter Black" panose="02000503000000020004" charset="0"/>
                <a:cs typeface="Inter Black" panose="02000503000000020004" charset="0"/>
                <a:sym typeface="+mn-ea"/>
              </a:rPr>
              <a:t>Commercial Spaces</a:t>
            </a:r>
            <a:endParaRPr lang="zh-CN" altLang="en-US" sz="1400" spc="300" dirty="0" smtClean="0">
              <a:gradFill>
                <a:gsLst>
                  <a:gs pos="0">
                    <a:schemeClr val="accent1">
                      <a:lumMod val="60000"/>
                      <a:lumOff val="40000"/>
                    </a:schemeClr>
                  </a:gs>
                  <a:gs pos="100000">
                    <a:schemeClr val="accent1"/>
                  </a:gs>
                </a:gsLst>
                <a:lin ang="5400000" scaled="0"/>
              </a:gradFill>
              <a:effectLst/>
              <a:latin typeface="Inter Black" panose="02000503000000020004" charset="0"/>
              <a:ea typeface="Inter Black" panose="02000503000000020004" charset="0"/>
              <a:cs typeface="Inter Black" panose="02000503000000020004" charset="0"/>
              <a:sym typeface="+mn-ea"/>
            </a:endParaRPr>
          </a:p>
        </p:txBody>
      </p:sp>
      <p:grpSp>
        <p:nvGrpSpPr>
          <p:cNvPr id="69" name="组合 68"/>
          <p:cNvGrpSpPr/>
          <p:nvPr/>
        </p:nvGrpSpPr>
        <p:grpSpPr>
          <a:xfrm rot="0">
            <a:off x="2082800" y="4520565"/>
            <a:ext cx="2068830" cy="180975"/>
            <a:chOff x="2479361" y="2003425"/>
            <a:chExt cx="2068827" cy="180975"/>
          </a:xfrm>
        </p:grpSpPr>
        <p:cxnSp>
          <p:nvCxnSpPr>
            <p:cNvPr id="52" name="直接连接符 51"/>
            <p:cNvCxnSpPr/>
            <p:nvPr/>
          </p:nvCxnSpPr>
          <p:spPr>
            <a:xfrm flipH="1">
              <a:off x="4367213" y="2003425"/>
              <a:ext cx="180975" cy="180975"/>
            </a:xfrm>
            <a:prstGeom prst="line">
              <a:avLst/>
            </a:prstGeom>
            <a:noFill/>
            <a:ln>
              <a:gradFill>
                <a:gsLst>
                  <a:gs pos="0">
                    <a:schemeClr val="accent1">
                      <a:lumMod val="60000"/>
                      <a:lumOff val="40000"/>
                    </a:schemeClr>
                  </a:gs>
                  <a:gs pos="100000">
                    <a:schemeClr val="accent1"/>
                  </a:gs>
                </a:gsLst>
                <a:lin ang="16200000" scaled="1"/>
              </a:gradFill>
            </a:ln>
          </p:spPr>
          <p:style>
            <a:lnRef idx="2">
              <a:schemeClr val="accent1">
                <a:shade val="50000"/>
              </a:schemeClr>
            </a:lnRef>
            <a:fillRef idx="1">
              <a:schemeClr val="accent1"/>
            </a:fillRef>
            <a:effectRef idx="0">
              <a:schemeClr val="accent1"/>
            </a:effectRef>
            <a:fontRef idx="minor">
              <a:schemeClr val="lt1"/>
            </a:fontRef>
          </p:style>
        </p:cxnSp>
        <p:cxnSp>
          <p:nvCxnSpPr>
            <p:cNvPr id="71" name="直接连接符 70"/>
            <p:cNvCxnSpPr/>
            <p:nvPr/>
          </p:nvCxnSpPr>
          <p:spPr>
            <a:xfrm flipH="1">
              <a:off x="2479361" y="2184400"/>
              <a:ext cx="1889439" cy="0"/>
            </a:xfrm>
            <a:prstGeom prst="line">
              <a:avLst/>
            </a:prstGeom>
            <a:noFill/>
            <a:ln>
              <a:gradFill>
                <a:gsLst>
                  <a:gs pos="0">
                    <a:schemeClr val="accent1">
                      <a:lumMod val="60000"/>
                      <a:lumOff val="40000"/>
                    </a:schemeClr>
                  </a:gs>
                  <a:gs pos="100000">
                    <a:schemeClr val="accent1"/>
                  </a:gs>
                </a:gsLst>
                <a:lin ang="16200000" scaled="1"/>
              </a:gradFill>
            </a:ln>
          </p:spPr>
          <p:style>
            <a:lnRef idx="2">
              <a:schemeClr val="accent1">
                <a:shade val="50000"/>
              </a:schemeClr>
            </a:lnRef>
            <a:fillRef idx="1">
              <a:schemeClr val="accent1"/>
            </a:fillRef>
            <a:effectRef idx="0">
              <a:schemeClr val="accent1"/>
            </a:effectRef>
            <a:fontRef idx="minor">
              <a:schemeClr val="lt1"/>
            </a:fontRef>
          </p:style>
        </p:cxnSp>
      </p:grpSp>
      <p:sp>
        <p:nvSpPr>
          <p:cNvPr id="53" name="Rectangle 46"/>
          <p:cNvSpPr txBox="1"/>
          <p:nvPr/>
        </p:nvSpPr>
        <p:spPr>
          <a:xfrm>
            <a:off x="1081405" y="4149090"/>
            <a:ext cx="3848735" cy="398780"/>
          </a:xfrm>
          <a:prstGeom prst="rect">
            <a:avLst/>
          </a:prstGeom>
          <a:noFill/>
        </p:spPr>
        <p:txBody>
          <a:bodyPr vert="horz" wrap="square" rtlCol="0">
            <a:spAutoFit/>
          </a:bodyPr>
          <a:p>
            <a:pPr lvl="0" algn="l">
              <a:buClrTx/>
              <a:buSzTx/>
              <a:buFontTx/>
            </a:pPr>
            <a:r>
              <a:rPr lang="zh-CN" altLang="en-US" sz="2000" spc="300" dirty="0" smtClean="0">
                <a:gradFill>
                  <a:gsLst>
                    <a:gs pos="0">
                      <a:schemeClr val="accent1">
                        <a:lumMod val="60000"/>
                        <a:lumOff val="40000"/>
                      </a:schemeClr>
                    </a:gs>
                    <a:gs pos="100000">
                      <a:schemeClr val="accent1"/>
                    </a:gs>
                  </a:gsLst>
                  <a:lin ang="5400000" scaled="0"/>
                </a:gradFill>
                <a:effectLst/>
                <a:latin typeface="Inter Black" panose="02000503000000020004" charset="0"/>
                <a:ea typeface="Inter Black" panose="02000503000000020004" charset="0"/>
                <a:cs typeface="Inter Black" panose="02000503000000020004" charset="0"/>
                <a:sym typeface="+mn-ea"/>
              </a:rPr>
              <a:t>Rental Properties</a:t>
            </a:r>
            <a:endParaRPr lang="zh-CN" altLang="en-US" sz="2000" spc="300" dirty="0" smtClean="0">
              <a:gradFill>
                <a:gsLst>
                  <a:gs pos="0">
                    <a:schemeClr val="accent1">
                      <a:lumMod val="60000"/>
                      <a:lumOff val="40000"/>
                    </a:schemeClr>
                  </a:gs>
                  <a:gs pos="100000">
                    <a:schemeClr val="accent1"/>
                  </a:gs>
                </a:gsLst>
                <a:lin ang="5400000" scaled="0"/>
              </a:gradFill>
              <a:effectLst/>
              <a:latin typeface="Inter Black" panose="02000503000000020004" charset="0"/>
              <a:ea typeface="Inter Black" panose="02000503000000020004" charset="0"/>
              <a:cs typeface="Inter Black" panose="02000503000000020004" charset="0"/>
              <a:sym typeface="+mn-ea"/>
            </a:endParaRPr>
          </a:p>
        </p:txBody>
      </p:sp>
      <p:grpSp>
        <p:nvGrpSpPr>
          <p:cNvPr id="74" name="组合 73"/>
          <p:cNvGrpSpPr/>
          <p:nvPr/>
        </p:nvGrpSpPr>
        <p:grpSpPr>
          <a:xfrm rot="0" flipH="1">
            <a:off x="7852410" y="2258060"/>
            <a:ext cx="2068830" cy="180975"/>
            <a:chOff x="2479361" y="2183606"/>
            <a:chExt cx="2068827" cy="180975"/>
          </a:xfrm>
        </p:grpSpPr>
        <p:cxnSp>
          <p:nvCxnSpPr>
            <p:cNvPr id="75" name="直接连接符 74"/>
            <p:cNvCxnSpPr/>
            <p:nvPr/>
          </p:nvCxnSpPr>
          <p:spPr>
            <a:xfrm flipH="1" flipV="1">
              <a:off x="4367213" y="2183606"/>
              <a:ext cx="180975" cy="180975"/>
            </a:xfrm>
            <a:prstGeom prst="line">
              <a:avLst/>
            </a:prstGeom>
            <a:noFill/>
            <a:ln>
              <a:gradFill>
                <a:gsLst>
                  <a:gs pos="0">
                    <a:schemeClr val="accent1">
                      <a:lumMod val="60000"/>
                      <a:lumOff val="40000"/>
                    </a:schemeClr>
                  </a:gs>
                  <a:gs pos="100000">
                    <a:schemeClr val="accent1"/>
                  </a:gs>
                </a:gsLst>
                <a:lin ang="16200000" scaled="1"/>
              </a:gradFill>
            </a:ln>
          </p:spPr>
          <p:style>
            <a:lnRef idx="2">
              <a:schemeClr val="accent1">
                <a:shade val="50000"/>
              </a:schemeClr>
            </a:lnRef>
            <a:fillRef idx="1">
              <a:schemeClr val="accent1"/>
            </a:fillRef>
            <a:effectRef idx="0">
              <a:schemeClr val="accent1"/>
            </a:effectRef>
            <a:fontRef idx="minor">
              <a:schemeClr val="lt1"/>
            </a:fontRef>
          </p:style>
        </p:cxnSp>
        <p:cxnSp>
          <p:nvCxnSpPr>
            <p:cNvPr id="76" name="直接连接符 75"/>
            <p:cNvCxnSpPr/>
            <p:nvPr/>
          </p:nvCxnSpPr>
          <p:spPr>
            <a:xfrm flipH="1">
              <a:off x="2479361" y="2184400"/>
              <a:ext cx="1889439" cy="0"/>
            </a:xfrm>
            <a:prstGeom prst="line">
              <a:avLst/>
            </a:prstGeom>
            <a:noFill/>
            <a:ln>
              <a:gradFill>
                <a:gsLst>
                  <a:gs pos="0">
                    <a:schemeClr val="accent1">
                      <a:lumMod val="60000"/>
                      <a:lumOff val="40000"/>
                    </a:schemeClr>
                  </a:gs>
                  <a:gs pos="100000">
                    <a:schemeClr val="accent1"/>
                  </a:gs>
                </a:gsLst>
                <a:lin ang="16200000" scaled="1"/>
              </a:gradFill>
            </a:ln>
          </p:spPr>
          <p:style>
            <a:lnRef idx="2">
              <a:schemeClr val="accent1">
                <a:shade val="50000"/>
              </a:schemeClr>
            </a:lnRef>
            <a:fillRef idx="1">
              <a:schemeClr val="accent1"/>
            </a:fillRef>
            <a:effectRef idx="0">
              <a:schemeClr val="accent1"/>
            </a:effectRef>
            <a:fontRef idx="minor">
              <a:schemeClr val="lt1"/>
            </a:fontRef>
          </p:style>
        </p:cxnSp>
      </p:grpSp>
      <p:sp>
        <p:nvSpPr>
          <p:cNvPr id="77" name="Rectangle 46"/>
          <p:cNvSpPr txBox="1"/>
          <p:nvPr/>
        </p:nvSpPr>
        <p:spPr>
          <a:xfrm>
            <a:off x="8065770" y="1746250"/>
            <a:ext cx="2689860" cy="398780"/>
          </a:xfrm>
          <a:prstGeom prst="rect">
            <a:avLst/>
          </a:prstGeom>
          <a:noFill/>
        </p:spPr>
        <p:txBody>
          <a:bodyPr vert="horz" wrap="square" rtlCol="0">
            <a:spAutoFit/>
          </a:bodyPr>
          <a:p>
            <a:pPr lvl="0" algn="l">
              <a:buClrTx/>
              <a:buSzTx/>
              <a:buFontTx/>
            </a:pPr>
            <a:r>
              <a:rPr lang="zh-CN" altLang="en-US" sz="2000" spc="300" dirty="0" smtClean="0">
                <a:gradFill>
                  <a:gsLst>
                    <a:gs pos="0">
                      <a:schemeClr val="accent1">
                        <a:lumMod val="60000"/>
                        <a:lumOff val="40000"/>
                      </a:schemeClr>
                    </a:gs>
                    <a:gs pos="100000">
                      <a:schemeClr val="accent1"/>
                    </a:gs>
                  </a:gsLst>
                  <a:lin ang="5400000" scaled="0"/>
                </a:gradFill>
                <a:effectLst/>
                <a:latin typeface="Inter Black" panose="02000503000000020004" charset="0"/>
                <a:ea typeface="Inter Black" panose="02000503000000020004" charset="0"/>
                <a:cs typeface="Inter Black" panose="02000503000000020004" charset="0"/>
                <a:sym typeface="+mn-ea"/>
              </a:rPr>
              <a:t>Home Security: </a:t>
            </a:r>
            <a:endParaRPr lang="zh-CN" altLang="en-US" sz="2000" spc="300" dirty="0" smtClean="0">
              <a:gradFill>
                <a:gsLst>
                  <a:gs pos="0">
                    <a:schemeClr val="accent1">
                      <a:lumMod val="60000"/>
                      <a:lumOff val="40000"/>
                    </a:schemeClr>
                  </a:gs>
                  <a:gs pos="100000">
                    <a:schemeClr val="accent1"/>
                  </a:gs>
                </a:gsLst>
                <a:lin ang="5400000" scaled="0"/>
              </a:gradFill>
              <a:effectLst/>
              <a:latin typeface="Inter Black" panose="02000503000000020004" charset="0"/>
              <a:ea typeface="Inter Black" panose="02000503000000020004" charset="0"/>
              <a:cs typeface="Inter Black" panose="02000503000000020004" charset="0"/>
              <a:sym typeface="+mn-ea"/>
            </a:endParaRPr>
          </a:p>
        </p:txBody>
      </p:sp>
      <p:grpSp>
        <p:nvGrpSpPr>
          <p:cNvPr id="79" name="组合 78"/>
          <p:cNvGrpSpPr/>
          <p:nvPr/>
        </p:nvGrpSpPr>
        <p:grpSpPr>
          <a:xfrm rot="0" flipH="1">
            <a:off x="7960360" y="4520565"/>
            <a:ext cx="2068830" cy="180975"/>
            <a:chOff x="2479361" y="2003425"/>
            <a:chExt cx="2068827" cy="180975"/>
          </a:xfrm>
        </p:grpSpPr>
        <p:cxnSp>
          <p:nvCxnSpPr>
            <p:cNvPr id="80" name="直接连接符 79"/>
            <p:cNvCxnSpPr/>
            <p:nvPr/>
          </p:nvCxnSpPr>
          <p:spPr>
            <a:xfrm flipH="1">
              <a:off x="4367213" y="2003425"/>
              <a:ext cx="180975" cy="180975"/>
            </a:xfrm>
            <a:prstGeom prst="line">
              <a:avLst/>
            </a:prstGeom>
            <a:noFill/>
            <a:ln>
              <a:gradFill>
                <a:gsLst>
                  <a:gs pos="0">
                    <a:schemeClr val="accent1">
                      <a:lumMod val="60000"/>
                      <a:lumOff val="40000"/>
                    </a:schemeClr>
                  </a:gs>
                  <a:gs pos="100000">
                    <a:schemeClr val="accent1"/>
                  </a:gs>
                </a:gsLst>
                <a:lin ang="16200000" scaled="1"/>
              </a:gradFill>
            </a:ln>
          </p:spPr>
          <p:style>
            <a:lnRef idx="2">
              <a:schemeClr val="accent1">
                <a:shade val="50000"/>
              </a:schemeClr>
            </a:lnRef>
            <a:fillRef idx="1">
              <a:schemeClr val="accent1"/>
            </a:fillRef>
            <a:effectRef idx="0">
              <a:schemeClr val="accent1"/>
            </a:effectRef>
            <a:fontRef idx="minor">
              <a:schemeClr val="lt1"/>
            </a:fontRef>
          </p:style>
        </p:cxnSp>
        <p:cxnSp>
          <p:nvCxnSpPr>
            <p:cNvPr id="81" name="直接连接符 80"/>
            <p:cNvCxnSpPr/>
            <p:nvPr/>
          </p:nvCxnSpPr>
          <p:spPr>
            <a:xfrm flipH="1">
              <a:off x="2479361" y="2184400"/>
              <a:ext cx="1889439" cy="0"/>
            </a:xfrm>
            <a:prstGeom prst="line">
              <a:avLst/>
            </a:prstGeom>
            <a:noFill/>
            <a:ln>
              <a:gradFill>
                <a:gsLst>
                  <a:gs pos="0">
                    <a:schemeClr val="accent1">
                      <a:lumMod val="60000"/>
                      <a:lumOff val="40000"/>
                    </a:schemeClr>
                  </a:gs>
                  <a:gs pos="100000">
                    <a:schemeClr val="accent1"/>
                  </a:gs>
                </a:gsLst>
                <a:lin ang="16200000" scaled="1"/>
              </a:gradFill>
            </a:ln>
          </p:spPr>
          <p:style>
            <a:lnRef idx="2">
              <a:schemeClr val="accent1">
                <a:shade val="50000"/>
              </a:schemeClr>
            </a:lnRef>
            <a:fillRef idx="1">
              <a:schemeClr val="accent1"/>
            </a:fillRef>
            <a:effectRef idx="0">
              <a:schemeClr val="accent1"/>
            </a:effectRef>
            <a:fontRef idx="minor">
              <a:schemeClr val="lt1"/>
            </a:fontRef>
          </p:style>
        </p:cxnSp>
      </p:grpSp>
      <p:sp>
        <p:nvSpPr>
          <p:cNvPr id="82" name="Rectangle 46"/>
          <p:cNvSpPr txBox="1"/>
          <p:nvPr/>
        </p:nvSpPr>
        <p:spPr>
          <a:xfrm>
            <a:off x="8065770" y="4149090"/>
            <a:ext cx="2794635" cy="398780"/>
          </a:xfrm>
          <a:prstGeom prst="rect">
            <a:avLst/>
          </a:prstGeom>
          <a:noFill/>
        </p:spPr>
        <p:txBody>
          <a:bodyPr vert="horz" wrap="square" rtlCol="0">
            <a:spAutoFit/>
          </a:bodyPr>
          <a:p>
            <a:pPr lvl="0" algn="l">
              <a:buClrTx/>
              <a:buSzTx/>
              <a:buFontTx/>
            </a:pPr>
            <a:r>
              <a:rPr lang="zh-CN" altLang="en-US" sz="2000" spc="300" dirty="0" smtClean="0">
                <a:gradFill>
                  <a:gsLst>
                    <a:gs pos="0">
                      <a:schemeClr val="accent1">
                        <a:lumMod val="60000"/>
                        <a:lumOff val="40000"/>
                      </a:schemeClr>
                    </a:gs>
                    <a:gs pos="100000">
                      <a:schemeClr val="accent1"/>
                    </a:gs>
                  </a:gsLst>
                  <a:lin ang="5400000" scaled="0"/>
                </a:gradFill>
                <a:effectLst/>
                <a:latin typeface="Inter Black" panose="02000503000000020004" charset="0"/>
                <a:ea typeface="Inter Black" panose="02000503000000020004" charset="0"/>
                <a:cs typeface="Inter Black" panose="02000503000000020004" charset="0"/>
                <a:sym typeface="+mn-ea"/>
              </a:rPr>
              <a:t>Elderly Care</a:t>
            </a:r>
            <a:endParaRPr lang="zh-CN" altLang="en-US" sz="2000" spc="300" dirty="0" smtClean="0">
              <a:gradFill>
                <a:gsLst>
                  <a:gs pos="0">
                    <a:schemeClr val="accent1">
                      <a:lumMod val="60000"/>
                      <a:lumOff val="40000"/>
                    </a:schemeClr>
                  </a:gs>
                  <a:gs pos="100000">
                    <a:schemeClr val="accent1"/>
                  </a:gs>
                </a:gsLst>
                <a:lin ang="5400000" scaled="0"/>
              </a:gradFill>
              <a:effectLst/>
              <a:latin typeface="Inter Black" panose="02000503000000020004" charset="0"/>
              <a:ea typeface="Inter Black" panose="02000503000000020004" charset="0"/>
              <a:cs typeface="Inter Black" panose="02000503000000020004" charset="0"/>
              <a:sym typeface="+mn-ea"/>
            </a:endParaRPr>
          </a:p>
        </p:txBody>
      </p:sp>
      <p:sp>
        <p:nvSpPr>
          <p:cNvPr id="55" name="矩形 47"/>
          <p:cNvSpPr>
            <a:spLocks noChangeArrowheads="1"/>
          </p:cNvSpPr>
          <p:nvPr>
            <p:custDataLst>
              <p:tags r:id="rId7"/>
            </p:custDataLst>
          </p:nvPr>
        </p:nvSpPr>
        <p:spPr bwMode="auto">
          <a:xfrm>
            <a:off x="739775" y="2267585"/>
            <a:ext cx="3238500" cy="942340"/>
          </a:xfrm>
          <a:prstGeom prst="rect">
            <a:avLst/>
          </a:prstGeom>
          <a:noFill/>
          <a:ln w="9525">
            <a:noFill/>
            <a:miter lim="800000"/>
          </a:ln>
        </p:spPr>
        <p:txBody>
          <a:bodyPr wrap="square" lIns="68566" tIns="34283" rIns="68566" bIns="34283">
            <a:spAutoFit/>
          </a:bodyPr>
          <a:p>
            <a:pPr algn="r">
              <a:lnSpc>
                <a:spcPct val="158000"/>
              </a:lnSpc>
              <a:buFont typeface="Inter Black" panose="02000503000000020004" charset="0"/>
              <a:buNone/>
            </a:pPr>
            <a:r>
              <a:rPr lang="zh-CN" altLang="en-US" sz="1200" b="1" dirty="0">
                <a:solidFill>
                  <a:schemeClr val="bg1">
                    <a:lumMod val="85000"/>
                  </a:schemeClr>
                </a:solidFill>
                <a:latin typeface="Inter Black" panose="02000503000000020004" charset="0"/>
                <a:ea typeface="Inter Black" panose="02000503000000020004" charset="0"/>
                <a:cs typeface="+mn-ea"/>
                <a:sym typeface="Inter Black" panose="02000503000000020004" charset="0"/>
              </a:rPr>
              <a:t>Suitable for offices, hotels, and other commercial establishments to manage access control efficiently.</a:t>
            </a:r>
            <a:endParaRPr lang="zh-CN" altLang="en-US" sz="1200" b="1" dirty="0">
              <a:solidFill>
                <a:schemeClr val="bg1">
                  <a:lumMod val="85000"/>
                </a:schemeClr>
              </a:solidFill>
              <a:latin typeface="Inter Black" panose="02000503000000020004" charset="0"/>
              <a:ea typeface="Inter Black" panose="02000503000000020004" charset="0"/>
              <a:cs typeface="+mn-ea"/>
              <a:sym typeface="Inter Black" panose="02000503000000020004" charset="0"/>
            </a:endParaRPr>
          </a:p>
        </p:txBody>
      </p:sp>
      <p:sp>
        <p:nvSpPr>
          <p:cNvPr id="56" name="矩形 47"/>
          <p:cNvSpPr>
            <a:spLocks noChangeArrowheads="1"/>
          </p:cNvSpPr>
          <p:nvPr>
            <p:custDataLst>
              <p:tags r:id="rId8"/>
            </p:custDataLst>
          </p:nvPr>
        </p:nvSpPr>
        <p:spPr bwMode="auto">
          <a:xfrm>
            <a:off x="1370965" y="4697095"/>
            <a:ext cx="2888615" cy="942340"/>
          </a:xfrm>
          <a:prstGeom prst="rect">
            <a:avLst/>
          </a:prstGeom>
          <a:noFill/>
          <a:ln w="9525">
            <a:noFill/>
            <a:miter lim="800000"/>
          </a:ln>
        </p:spPr>
        <p:txBody>
          <a:bodyPr wrap="square" lIns="68566" tIns="34283" rIns="68566" bIns="34283">
            <a:spAutoFit/>
          </a:bodyPr>
          <a:p>
            <a:pPr algn="r">
              <a:lnSpc>
                <a:spcPct val="158000"/>
              </a:lnSpc>
              <a:buFont typeface="Inter Black" panose="02000503000000020004" charset="0"/>
              <a:buNone/>
            </a:pPr>
            <a:r>
              <a:rPr lang="zh-CN" altLang="en-US" sz="1200" b="1" dirty="0">
                <a:solidFill>
                  <a:schemeClr val="bg1">
                    <a:lumMod val="85000"/>
                  </a:schemeClr>
                </a:solidFill>
                <a:latin typeface="Inter Black" panose="02000503000000020004" charset="0"/>
                <a:ea typeface="Inter Black" panose="02000503000000020004" charset="0"/>
                <a:cs typeface="+mn-ea"/>
                <a:sym typeface="Inter Black" panose="02000503000000020004" charset="0"/>
              </a:rPr>
              <a:t>Landlords can remotely manage access for tenants, enhancing property security.</a:t>
            </a:r>
            <a:endParaRPr lang="zh-CN" altLang="en-US" sz="1200" b="1" dirty="0">
              <a:solidFill>
                <a:schemeClr val="bg1">
                  <a:lumMod val="85000"/>
                </a:schemeClr>
              </a:solidFill>
              <a:latin typeface="Inter Black" panose="02000503000000020004" charset="0"/>
              <a:ea typeface="Inter Black" panose="02000503000000020004" charset="0"/>
              <a:cs typeface="+mn-ea"/>
              <a:sym typeface="Inter Black" panose="02000503000000020004" charset="0"/>
            </a:endParaRPr>
          </a:p>
        </p:txBody>
      </p:sp>
      <p:sp>
        <p:nvSpPr>
          <p:cNvPr id="57" name="矩形 47"/>
          <p:cNvSpPr>
            <a:spLocks noChangeArrowheads="1"/>
          </p:cNvSpPr>
          <p:nvPr>
            <p:custDataLst>
              <p:tags r:id="rId9"/>
            </p:custDataLst>
          </p:nvPr>
        </p:nvSpPr>
        <p:spPr bwMode="auto">
          <a:xfrm>
            <a:off x="7646035" y="4697095"/>
            <a:ext cx="2888615" cy="942340"/>
          </a:xfrm>
          <a:prstGeom prst="rect">
            <a:avLst/>
          </a:prstGeom>
          <a:noFill/>
          <a:ln w="9525">
            <a:noFill/>
            <a:miter lim="800000"/>
          </a:ln>
        </p:spPr>
        <p:txBody>
          <a:bodyPr wrap="square" lIns="68566" tIns="34283" rIns="68566" bIns="34283">
            <a:spAutoFit/>
          </a:bodyPr>
          <a:p>
            <a:pPr algn="l">
              <a:lnSpc>
                <a:spcPct val="158000"/>
              </a:lnSpc>
              <a:buFont typeface="Inter Black" panose="02000503000000020004" charset="0"/>
              <a:buNone/>
            </a:pPr>
            <a:r>
              <a:rPr lang="zh-CN" altLang="en-US" sz="1200" b="1" dirty="0">
                <a:solidFill>
                  <a:schemeClr val="bg1">
                    <a:lumMod val="85000"/>
                  </a:schemeClr>
                </a:solidFill>
                <a:latin typeface="Inter Black" panose="02000503000000020004" charset="0"/>
                <a:ea typeface="Inter Black" panose="02000503000000020004" charset="0"/>
                <a:cs typeface="+mn-ea"/>
                <a:sym typeface="Inter Black" panose="02000503000000020004" charset="0"/>
              </a:rPr>
              <a:t>Enables caregivers to monitor and control access to homes of elderly individuals, ensuring their safety.</a:t>
            </a:r>
            <a:endParaRPr lang="zh-CN" altLang="en-US" sz="1200" b="1" dirty="0">
              <a:solidFill>
                <a:schemeClr val="bg1">
                  <a:lumMod val="85000"/>
                </a:schemeClr>
              </a:solidFill>
              <a:latin typeface="Inter Black" panose="02000503000000020004" charset="0"/>
              <a:ea typeface="Inter Black" panose="02000503000000020004" charset="0"/>
              <a:cs typeface="+mn-ea"/>
              <a:sym typeface="Inter Black" panose="02000503000000020004" charset="0"/>
            </a:endParaRPr>
          </a:p>
        </p:txBody>
      </p:sp>
      <p:sp>
        <p:nvSpPr>
          <p:cNvPr id="58" name="矩形 47"/>
          <p:cNvSpPr>
            <a:spLocks noChangeArrowheads="1"/>
          </p:cNvSpPr>
          <p:nvPr>
            <p:custDataLst>
              <p:tags r:id="rId10"/>
            </p:custDataLst>
          </p:nvPr>
        </p:nvSpPr>
        <p:spPr bwMode="auto">
          <a:xfrm>
            <a:off x="8206740" y="2259330"/>
            <a:ext cx="3226435" cy="755015"/>
          </a:xfrm>
          <a:prstGeom prst="rect">
            <a:avLst/>
          </a:prstGeom>
          <a:noFill/>
          <a:ln w="9525">
            <a:noFill/>
            <a:miter lim="800000"/>
          </a:ln>
        </p:spPr>
        <p:txBody>
          <a:bodyPr wrap="square" lIns="68566" tIns="34283" rIns="68566" bIns="34283">
            <a:noAutofit/>
          </a:bodyPr>
          <a:p>
            <a:pPr algn="l">
              <a:lnSpc>
                <a:spcPct val="158000"/>
              </a:lnSpc>
              <a:buFont typeface="Inter Black" panose="02000503000000020004" charset="0"/>
              <a:buNone/>
            </a:pPr>
            <a:r>
              <a:rPr lang="zh-CN" altLang="en-US" sz="1200" dirty="0">
                <a:solidFill>
                  <a:schemeClr val="bg1">
                    <a:lumMod val="85000"/>
                  </a:schemeClr>
                </a:solidFill>
                <a:latin typeface="Inter Black" panose="02000503000000020004" charset="0"/>
                <a:ea typeface="Inter Black" panose="02000503000000020004" charset="0"/>
                <a:cs typeface="+mn-ea"/>
                <a:sym typeface="Inter Black" panose="02000503000000020004" charset="0"/>
              </a:rPr>
              <a:t>Provides enhanced security features, allowing homeowners to monitor and control access remotely.</a:t>
            </a:r>
            <a:endParaRPr lang="zh-CN" altLang="en-US" sz="1200" dirty="0">
              <a:solidFill>
                <a:schemeClr val="bg1">
                  <a:lumMod val="85000"/>
                </a:schemeClr>
              </a:solidFill>
              <a:latin typeface="Inter Black" panose="02000503000000020004" charset="0"/>
              <a:ea typeface="Inter Black" panose="02000503000000020004" charset="0"/>
              <a:cs typeface="+mn-ea"/>
              <a:sym typeface="Inter Black" panose="02000503000000020004" charset="0"/>
            </a:endParaRPr>
          </a:p>
        </p:txBody>
      </p:sp>
    </p:spTree>
    <p:custDataLst>
      <p:tags r:id="rId1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5" name="图片 14" descr="VCG2112800586751"/>
          <p:cNvPicPr>
            <a:picLocks noChangeAspect="1"/>
          </p:cNvPicPr>
          <p:nvPr/>
        </p:nvPicPr>
        <p:blipFill>
          <a:blip r:embed="rId1">
            <a:alphaModFix amt="20000"/>
          </a:blip>
          <a:stretch>
            <a:fillRect/>
          </a:stretch>
        </p:blipFill>
        <p:spPr>
          <a:xfrm flipH="1">
            <a:off x="4445" y="0"/>
            <a:ext cx="12183110" cy="6858000"/>
          </a:xfrm>
          <a:prstGeom prst="rect">
            <a:avLst/>
          </a:prstGeom>
        </p:spPr>
      </p:pic>
      <p:sp>
        <p:nvSpPr>
          <p:cNvPr id="55" name="半闭框 54"/>
          <p:cNvSpPr/>
          <p:nvPr/>
        </p:nvSpPr>
        <p:spPr>
          <a:xfrm rot="10800000" flipH="1" flipV="1">
            <a:off x="411554" y="281181"/>
            <a:ext cx="336092" cy="336092"/>
          </a:xfrm>
          <a:prstGeom prst="halfFrame">
            <a:avLst>
              <a:gd name="adj1" fmla="val 11939"/>
              <a:gd name="adj2" fmla="val 13392"/>
            </a:avLst>
          </a:prstGeom>
          <a:gradFill>
            <a:gsLst>
              <a:gs pos="0">
                <a:schemeClr val="accent1"/>
              </a:gs>
              <a:gs pos="70000">
                <a:schemeClr val="accent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39" name="半闭框 38"/>
          <p:cNvSpPr/>
          <p:nvPr/>
        </p:nvSpPr>
        <p:spPr>
          <a:xfrm flipH="1" flipV="1">
            <a:off x="11538024" y="6271771"/>
            <a:ext cx="336092" cy="336092"/>
          </a:xfrm>
          <a:prstGeom prst="halfFrame">
            <a:avLst>
              <a:gd name="adj1" fmla="val 11939"/>
              <a:gd name="adj2" fmla="val 13392"/>
            </a:avLst>
          </a:prstGeom>
          <a:gradFill>
            <a:gsLst>
              <a:gs pos="0">
                <a:schemeClr val="accent1"/>
              </a:gs>
              <a:gs pos="70000">
                <a:schemeClr val="accent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nvGrpSpPr>
          <p:cNvPr id="27" name="组合 26"/>
          <p:cNvGrpSpPr/>
          <p:nvPr/>
        </p:nvGrpSpPr>
        <p:grpSpPr>
          <a:xfrm>
            <a:off x="381000" y="2009140"/>
            <a:ext cx="11430635" cy="2839720"/>
            <a:chOff x="264" y="3164"/>
            <a:chExt cx="18001" cy="4472"/>
          </a:xfrm>
        </p:grpSpPr>
        <p:grpSp>
          <p:nvGrpSpPr>
            <p:cNvPr id="25" name="组合 24"/>
            <p:cNvGrpSpPr/>
            <p:nvPr/>
          </p:nvGrpSpPr>
          <p:grpSpPr>
            <a:xfrm>
              <a:off x="264" y="3395"/>
              <a:ext cx="3779" cy="4010"/>
              <a:chOff x="264" y="3729"/>
              <a:chExt cx="3779" cy="4010"/>
            </a:xfrm>
          </p:grpSpPr>
          <p:cxnSp>
            <p:nvCxnSpPr>
              <p:cNvPr id="16" name="直接连接符 15"/>
              <p:cNvCxnSpPr/>
              <p:nvPr/>
            </p:nvCxnSpPr>
            <p:spPr>
              <a:xfrm flipH="1">
                <a:off x="1271" y="3729"/>
                <a:ext cx="2773" cy="4010"/>
              </a:xfrm>
              <a:prstGeom prst="line">
                <a:avLst/>
              </a:prstGeom>
              <a:ln>
                <a:gradFill>
                  <a:gsLst>
                    <a:gs pos="29000">
                      <a:schemeClr val="accent1"/>
                    </a:gs>
                    <a:gs pos="100000">
                      <a:srgbClr val="0439D9">
                        <a:alpha val="0"/>
                      </a:srgbClr>
                    </a:gs>
                  </a:gsLst>
                  <a:lin ang="0" scaled="1"/>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264" y="3729"/>
                <a:ext cx="2773" cy="4010"/>
              </a:xfrm>
              <a:prstGeom prst="line">
                <a:avLst/>
              </a:prstGeom>
              <a:ln>
                <a:gradFill>
                  <a:gsLst>
                    <a:gs pos="29000">
                      <a:schemeClr val="accent1"/>
                    </a:gs>
                    <a:gs pos="100000">
                      <a:srgbClr val="0439D9">
                        <a:alpha val="0"/>
                      </a:srgbClr>
                    </a:gs>
                  </a:gsLst>
                  <a:lin ang="0" scaled="1"/>
                </a:gradFill>
              </a:ln>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a:off x="14486" y="3395"/>
              <a:ext cx="3779" cy="4010"/>
              <a:chOff x="14486" y="3395"/>
              <a:chExt cx="3779" cy="4010"/>
            </a:xfrm>
          </p:grpSpPr>
          <p:cxnSp>
            <p:nvCxnSpPr>
              <p:cNvPr id="21" name="直接连接符 20"/>
              <p:cNvCxnSpPr/>
              <p:nvPr/>
            </p:nvCxnSpPr>
            <p:spPr>
              <a:xfrm flipH="1">
                <a:off x="15493" y="3395"/>
                <a:ext cx="2773" cy="4010"/>
              </a:xfrm>
              <a:prstGeom prst="line">
                <a:avLst/>
              </a:prstGeom>
              <a:ln>
                <a:gradFill>
                  <a:gsLst>
                    <a:gs pos="29000">
                      <a:schemeClr val="accent6"/>
                    </a:gs>
                    <a:gs pos="100000">
                      <a:schemeClr val="accent6">
                        <a:alpha val="0"/>
                      </a:schemeClr>
                    </a:gs>
                  </a:gsLst>
                  <a:lin ang="0" scaled="1"/>
                </a:gra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14486" y="3395"/>
                <a:ext cx="2773" cy="4010"/>
              </a:xfrm>
              <a:prstGeom prst="line">
                <a:avLst/>
              </a:prstGeom>
              <a:ln>
                <a:gradFill>
                  <a:gsLst>
                    <a:gs pos="29000">
                      <a:schemeClr val="accent6"/>
                    </a:gs>
                    <a:gs pos="100000">
                      <a:schemeClr val="accent6">
                        <a:alpha val="0"/>
                      </a:schemeClr>
                    </a:gs>
                  </a:gsLst>
                  <a:lin ang="0" scaled="1"/>
                </a:gradFill>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1999" y="3164"/>
              <a:ext cx="14378" cy="4472"/>
              <a:chOff x="1999" y="3283"/>
              <a:chExt cx="14378" cy="4472"/>
            </a:xfrm>
          </p:grpSpPr>
          <p:grpSp>
            <p:nvGrpSpPr>
              <p:cNvPr id="4" name="组合 3"/>
              <p:cNvGrpSpPr/>
              <p:nvPr/>
            </p:nvGrpSpPr>
            <p:grpSpPr>
              <a:xfrm>
                <a:off x="1999" y="3283"/>
                <a:ext cx="14378" cy="4472"/>
                <a:chOff x="3417" y="3934"/>
                <a:chExt cx="11388" cy="3542"/>
              </a:xfrm>
            </p:grpSpPr>
            <p:sp>
              <p:nvSpPr>
                <p:cNvPr id="64" name="平行四边形 63"/>
                <p:cNvSpPr/>
                <p:nvPr>
                  <p:custDataLst>
                    <p:tags r:id="rId2"/>
                  </p:custDataLst>
                </p:nvPr>
              </p:nvSpPr>
              <p:spPr>
                <a:xfrm rot="10800000">
                  <a:off x="4267" y="3934"/>
                  <a:ext cx="10538" cy="3119"/>
                </a:xfrm>
                <a:prstGeom prst="parallelogram">
                  <a:avLst>
                    <a:gd name="adj" fmla="val 68862"/>
                  </a:avLst>
                </a:prstGeom>
                <a:solidFill>
                  <a:schemeClr val="accent3">
                    <a:alpha val="15000"/>
                  </a:schemeClr>
                </a:solidFill>
                <a:ln w="38100">
                  <a:gradFill>
                    <a:gsLst>
                      <a:gs pos="2000">
                        <a:schemeClr val="accent6">
                          <a:alpha val="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cs typeface="Inter" panose="02000503000000020004" charset="0"/>
                  </a:endParaRPr>
                </a:p>
              </p:txBody>
            </p:sp>
            <p:sp>
              <p:nvSpPr>
                <p:cNvPr id="63" name="平行四边形 62"/>
                <p:cNvSpPr/>
                <p:nvPr>
                  <p:custDataLst>
                    <p:tags r:id="rId3"/>
                  </p:custDataLst>
                </p:nvPr>
              </p:nvSpPr>
              <p:spPr>
                <a:xfrm rot="10800000">
                  <a:off x="3417" y="4357"/>
                  <a:ext cx="10537" cy="3119"/>
                </a:xfrm>
                <a:prstGeom prst="parallelogram">
                  <a:avLst>
                    <a:gd name="adj" fmla="val 68862"/>
                  </a:avLst>
                </a:prstGeom>
                <a:noFill/>
                <a:ln w="41275">
                  <a:gradFill>
                    <a:gsLst>
                      <a:gs pos="2000">
                        <a:schemeClr val="accent1">
                          <a:alpha val="0"/>
                        </a:schemeClr>
                      </a:gs>
                      <a:gs pos="50000">
                        <a:schemeClr val="accent1"/>
                      </a:gs>
                      <a:gs pos="100000">
                        <a:schemeClr val="accent1">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grpSp>
          <p:sp>
            <p:nvSpPr>
              <p:cNvPr id="65" name="文本框 64"/>
              <p:cNvSpPr txBox="1"/>
              <p:nvPr/>
            </p:nvSpPr>
            <p:spPr>
              <a:xfrm flipH="1">
                <a:off x="8237" y="4535"/>
                <a:ext cx="7377" cy="1016"/>
              </a:xfrm>
              <a:prstGeom prst="rect">
                <a:avLst/>
              </a:prstGeom>
              <a:noFill/>
            </p:spPr>
            <p:txBody>
              <a:bodyPr wrap="square" rtlCol="0">
                <a:spAutoFit/>
              </a:bodyPr>
              <a:p>
                <a:pPr algn="ctr"/>
                <a:r>
                  <a:rPr lang="en-US" altLang="zh-CN" sz="3600" i="1" cap="all" dirty="0">
                    <a:solidFill>
                      <a:schemeClr val="bg2"/>
                    </a:solidFill>
                    <a:uFillTx/>
                    <a:latin typeface="Inter Black" panose="02000503000000020004" charset="0"/>
                    <a:ea typeface="Inter Black" panose="02000503000000020004" charset="0"/>
                    <a:cs typeface="Inter" panose="02000503000000020004" charset="0"/>
                  </a:rPr>
                  <a:t>FUTURE SCOPE</a:t>
                </a:r>
                <a:endParaRPr lang="en-US" altLang="zh-CN" sz="3600" i="1" cap="all" dirty="0">
                  <a:solidFill>
                    <a:schemeClr val="bg2"/>
                  </a:solidFill>
                  <a:uFillTx/>
                  <a:latin typeface="Inter Black" panose="02000503000000020004" charset="0"/>
                  <a:ea typeface="Inter Black" panose="02000503000000020004" charset="0"/>
                  <a:cs typeface="Inter" panose="02000503000000020004" charset="0"/>
                </a:endParaRPr>
              </a:p>
            </p:txBody>
          </p:sp>
          <p:sp>
            <p:nvSpPr>
              <p:cNvPr id="8" name="文本框 7"/>
              <p:cNvSpPr txBox="1"/>
              <p:nvPr>
                <p:custDataLst>
                  <p:tags r:id="rId4"/>
                </p:custDataLst>
              </p:nvPr>
            </p:nvSpPr>
            <p:spPr>
              <a:xfrm flipH="1">
                <a:off x="4929" y="3998"/>
                <a:ext cx="3927" cy="2931"/>
              </a:xfrm>
              <a:prstGeom prst="rect">
                <a:avLst/>
              </a:prstGeom>
              <a:noFill/>
            </p:spPr>
            <p:txBody>
              <a:bodyPr wrap="square" rtlCol="0">
                <a:spAutoFit/>
              </a:bodyPr>
              <a:p>
                <a:pPr algn="ctr"/>
                <a:r>
                  <a:rPr lang="en-US" altLang="zh-CN" sz="11500" i="1" dirty="0">
                    <a:ln>
                      <a:solidFill>
                        <a:schemeClr val="bg1"/>
                      </a:solidFill>
                    </a:ln>
                    <a:noFill/>
                    <a:latin typeface="Inter Black" panose="02000503000000020004" charset="0"/>
                    <a:ea typeface="Inter Black" panose="02000503000000020004" charset="0"/>
                    <a:cs typeface="Inter" panose="02000503000000020004" charset="0"/>
                  </a:rPr>
                  <a:t>04</a:t>
                </a:r>
                <a:endParaRPr lang="en-US" altLang="zh-CN" sz="11500" i="1" dirty="0">
                  <a:ln>
                    <a:solidFill>
                      <a:schemeClr val="bg1"/>
                    </a:solidFill>
                  </a:ln>
                  <a:noFill/>
                  <a:latin typeface="Inter Black" panose="02000503000000020004" charset="0"/>
                  <a:ea typeface="Inter Black" panose="02000503000000020004" charset="0"/>
                  <a:cs typeface="Inter" panose="02000503000000020004" charset="0"/>
                </a:endParaRPr>
              </a:p>
            </p:txBody>
          </p:sp>
          <p:sp>
            <p:nvSpPr>
              <p:cNvPr id="23" name="文本框 22"/>
              <p:cNvSpPr txBox="1"/>
              <p:nvPr>
                <p:custDataLst>
                  <p:tags r:id="rId5"/>
                </p:custDataLst>
              </p:nvPr>
            </p:nvSpPr>
            <p:spPr>
              <a:xfrm>
                <a:off x="8237" y="6007"/>
                <a:ext cx="4478" cy="337"/>
              </a:xfrm>
              <a:prstGeom prst="rect">
                <a:avLst/>
              </a:prstGeom>
              <a:noFill/>
            </p:spPr>
            <p:txBody>
              <a:bodyPr wrap="square" rtlCol="0" anchor="t">
                <a:spAutoFit/>
              </a:bodyPr>
              <a:p>
                <a:pPr algn="dist"/>
                <a:endParaRPr sz="800" i="1" cap="all">
                  <a:ln>
                    <a:noFill/>
                  </a:ln>
                  <a:solidFill>
                    <a:schemeClr val="bg1">
                      <a:alpha val="50000"/>
                    </a:schemeClr>
                  </a:solidFill>
                  <a:uFillTx/>
                  <a:latin typeface="Inter Black" panose="02000503000000020004" charset="0"/>
                  <a:ea typeface="Inter Black" panose="02000503000000020004" charset="0"/>
                  <a:cs typeface="Inter Black" panose="02000503000000020004" charset="0"/>
                  <a:sym typeface="+mn-ea"/>
                </a:endParaRPr>
              </a:p>
            </p:txBody>
          </p:sp>
        </p:grpSp>
      </p:grpSp>
    </p:spTree>
    <p:custDataLst>
      <p:tags r:id="rId6"/>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7" name="图片 16" descr="VCG2112800586751"/>
          <p:cNvPicPr>
            <a:picLocks noChangeAspect="1"/>
          </p:cNvPicPr>
          <p:nvPr/>
        </p:nvPicPr>
        <p:blipFill>
          <a:blip r:embed="rId1">
            <a:alphaModFix amt="10000"/>
          </a:blip>
          <a:stretch>
            <a:fillRect/>
          </a:stretch>
        </p:blipFill>
        <p:spPr>
          <a:xfrm>
            <a:off x="8890" y="0"/>
            <a:ext cx="12183110" cy="6858000"/>
          </a:xfrm>
          <a:prstGeom prst="rect">
            <a:avLst/>
          </a:prstGeom>
        </p:spPr>
      </p:pic>
      <p:sp>
        <p:nvSpPr>
          <p:cNvPr id="9" name="平行四边形 8"/>
          <p:cNvSpPr/>
          <p:nvPr>
            <p:custDataLst>
              <p:tags r:id="rId2"/>
            </p:custDataLst>
          </p:nvPr>
        </p:nvSpPr>
        <p:spPr>
          <a:xfrm rot="10800000" flipH="1">
            <a:off x="6363970" y="3676650"/>
            <a:ext cx="5828030" cy="2168525"/>
          </a:xfrm>
          <a:prstGeom prst="parallelogram">
            <a:avLst>
              <a:gd name="adj" fmla="val 49444"/>
            </a:avLst>
          </a:prstGeom>
          <a:solidFill>
            <a:schemeClr val="accent3">
              <a:alpha val="10000"/>
            </a:schemeClr>
          </a:solidFill>
          <a:ln w="41275">
            <a:gradFill>
              <a:gsLst>
                <a:gs pos="2000">
                  <a:schemeClr val="accent1">
                    <a:alpha val="0"/>
                  </a:schemeClr>
                </a:gs>
                <a:gs pos="50000">
                  <a:schemeClr val="accent1"/>
                </a:gs>
                <a:gs pos="100000">
                  <a:schemeClr val="accent1">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accent6"/>
              </a:solidFill>
              <a:cs typeface="Inter" panose="02000503000000020004" charset="0"/>
            </a:endParaRPr>
          </a:p>
        </p:txBody>
      </p:sp>
      <p:sp>
        <p:nvSpPr>
          <p:cNvPr id="2" name="平行四边形 1"/>
          <p:cNvSpPr/>
          <p:nvPr>
            <p:custDataLst>
              <p:tags r:id="rId3"/>
            </p:custDataLst>
          </p:nvPr>
        </p:nvSpPr>
        <p:spPr>
          <a:xfrm rot="10800000">
            <a:off x="6364605" y="1398905"/>
            <a:ext cx="5721985" cy="2282825"/>
          </a:xfrm>
          <a:prstGeom prst="parallelogram">
            <a:avLst>
              <a:gd name="adj" fmla="val 42375"/>
            </a:avLst>
          </a:prstGeom>
          <a:solidFill>
            <a:schemeClr val="accent3">
              <a:alpha val="10000"/>
            </a:schemeClr>
          </a:solidFill>
          <a:ln w="38100">
            <a:gradFill>
              <a:gsLst>
                <a:gs pos="2000">
                  <a:schemeClr val="accent6">
                    <a:alpha val="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cs typeface="Inter" panose="02000503000000020004" charset="0"/>
            </a:endParaRPr>
          </a:p>
        </p:txBody>
      </p:sp>
      <p:sp>
        <p:nvSpPr>
          <p:cNvPr id="139" name="任意多边形: 形状 138"/>
          <p:cNvSpPr/>
          <p:nvPr>
            <p:custDataLst>
              <p:tags r:id="rId4"/>
            </p:custDataLst>
          </p:nvPr>
        </p:nvSpPr>
        <p:spPr>
          <a:xfrm rot="10800000">
            <a:off x="307658" y="793115"/>
            <a:ext cx="11576685" cy="576516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31750">
            <a:gradFill>
              <a:gsLst>
                <a:gs pos="0">
                  <a:schemeClr val="accent6">
                    <a:alpha val="0"/>
                    <a:lumMod val="0"/>
                    <a:lumOff val="10000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n>
                <a:gradFill>
                  <a:gsLst>
                    <a:gs pos="0">
                      <a:srgbClr val="FFFFFF"/>
                    </a:gs>
                    <a:gs pos="51000">
                      <a:srgbClr val="FFFFFF"/>
                    </a:gs>
                  </a:gsLst>
                  <a:lin ang="5400000" scaled="0"/>
                </a:gradFill>
              </a:ln>
              <a:solidFill>
                <a:schemeClr val="lt1"/>
              </a:solidFill>
              <a:cs typeface="Inter" panose="02000503000000020004" charset="0"/>
            </a:endParaRPr>
          </a:p>
        </p:txBody>
      </p:sp>
      <p:sp>
        <p:nvSpPr>
          <p:cNvPr id="11" name="文本框 10"/>
          <p:cNvSpPr txBox="1"/>
          <p:nvPr/>
        </p:nvSpPr>
        <p:spPr>
          <a:xfrm>
            <a:off x="3712210" y="305435"/>
            <a:ext cx="4768215" cy="460375"/>
          </a:xfrm>
          <a:prstGeom prst="rect">
            <a:avLst/>
          </a:prstGeom>
          <a:noFill/>
        </p:spPr>
        <p:txBody>
          <a:bodyPr wrap="square" rtlCol="0">
            <a:spAutoFit/>
          </a:bodyPr>
          <a:p>
            <a:pPr algn="ctr"/>
            <a:r>
              <a:rPr lang="zh-CN" altLang="en-US" sz="2400" b="1">
                <a:solidFill>
                  <a:schemeClr val="bg1"/>
                </a:solidFill>
                <a:latin typeface="Inter Black" panose="02000503000000020004" charset="0"/>
                <a:ea typeface="Inter Black" panose="02000503000000020004" charset="0"/>
                <a:cs typeface="Inter" panose="02000503000000020004" charset="0"/>
              </a:rPr>
              <a:t>Future Scope</a:t>
            </a:r>
            <a:endParaRPr lang="zh-CN" altLang="en-US" sz="2400" b="1">
              <a:solidFill>
                <a:schemeClr val="bg1"/>
              </a:solidFill>
              <a:latin typeface="Inter Black" panose="02000503000000020004" charset="0"/>
              <a:ea typeface="Inter Black" panose="02000503000000020004" charset="0"/>
              <a:cs typeface="Inter" panose="02000503000000020004" charset="0"/>
            </a:endParaRPr>
          </a:p>
        </p:txBody>
      </p:sp>
      <p:grpSp>
        <p:nvGrpSpPr>
          <p:cNvPr id="3" name="组合 2"/>
          <p:cNvGrpSpPr/>
          <p:nvPr/>
        </p:nvGrpSpPr>
        <p:grpSpPr>
          <a:xfrm rot="0">
            <a:off x="3374390" y="465455"/>
            <a:ext cx="878205" cy="196850"/>
            <a:chOff x="5272" y="688"/>
            <a:chExt cx="1383" cy="310"/>
          </a:xfrm>
        </p:grpSpPr>
        <p:sp>
          <p:nvSpPr>
            <p:cNvPr id="68" name="平行四边形 6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0" name="平行四边形 6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2" name="平行四边形 7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0" name="平行四边形 89"/>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2" name="平行四边形 91"/>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4" name="平行四边形 93"/>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grpSp>
        <p:nvGrpSpPr>
          <p:cNvPr id="4" name="组合 3"/>
          <p:cNvGrpSpPr/>
          <p:nvPr/>
        </p:nvGrpSpPr>
        <p:grpSpPr>
          <a:xfrm rot="0" flipH="1">
            <a:off x="7940040" y="465455"/>
            <a:ext cx="878205" cy="196850"/>
            <a:chOff x="5272" y="688"/>
            <a:chExt cx="1383" cy="310"/>
          </a:xfrm>
        </p:grpSpPr>
        <p:sp>
          <p:nvSpPr>
            <p:cNvPr id="8" name="平行四边形 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0" name="平行四边形 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2" name="平行四边形 1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3" name="平行四边形 12"/>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4" name="平行四边形 13"/>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5" name="平行四边形 14"/>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sp>
        <p:nvSpPr>
          <p:cNvPr id="52" name="文本框 22"/>
          <p:cNvSpPr txBox="1"/>
          <p:nvPr/>
        </p:nvSpPr>
        <p:spPr>
          <a:xfrm>
            <a:off x="7097395" y="1991360"/>
            <a:ext cx="3754755" cy="906145"/>
          </a:xfrm>
          <a:prstGeom prst="rect">
            <a:avLst/>
          </a:prstGeom>
          <a:ln w="12700">
            <a:miter lim="400000"/>
          </a:ln>
        </p:spPr>
        <p:txBody>
          <a:bodyPr wrap="square" lIns="25400" tIns="25400" rIns="25400" bIns="25400">
            <a:noAutofit/>
          </a:bodyPr>
          <a:lstStyle>
            <a:lvl1pPr algn="l">
              <a:lnSpc>
                <a:spcPct val="130000"/>
              </a:lnSpc>
              <a:defRPr sz="2100" b="0">
                <a:solidFill>
                  <a:srgbClr val="5E5E5E"/>
                </a:solidFill>
                <a:latin typeface="Lato Regular"/>
                <a:ea typeface="Lato Regular"/>
                <a:cs typeface="Lato Regular"/>
                <a:sym typeface="Lato Regular"/>
              </a:defRPr>
            </a:lvl1pPr>
          </a:lstStyle>
          <a:p>
            <a:pPr>
              <a:lnSpc>
                <a:spcPct val="150000"/>
              </a:lnSpc>
            </a:pPr>
            <a:endParaRPr sz="1400" b="1">
              <a:solidFill>
                <a:schemeClr val="bg1">
                  <a:lumMod val="75000"/>
                </a:schemeClr>
              </a:solidFill>
              <a:latin typeface="Inter Black" panose="02000503000000020004" charset="0"/>
              <a:ea typeface="Inter Black" panose="02000503000000020004" charset="0"/>
              <a:cs typeface="Inter Black" panose="02000503000000020004" charset="0"/>
              <a:sym typeface="Inter Black" panose="02000503000000020004" charset="0"/>
            </a:endParaRPr>
          </a:p>
          <a:p>
            <a:pPr>
              <a:lnSpc>
                <a:spcPct val="150000"/>
              </a:lnSpc>
            </a:pPr>
            <a:r>
              <a:rPr sz="1400" b="1">
                <a:solidFill>
                  <a:schemeClr val="bg1">
                    <a:lumMod val="75000"/>
                  </a:schemeClr>
                </a:solidFill>
                <a:latin typeface="Inter Black" panose="02000503000000020004" charset="0"/>
                <a:ea typeface="Inter Black" panose="02000503000000020004" charset="0"/>
                <a:cs typeface="Inter Black" panose="02000503000000020004" charset="0"/>
                <a:sym typeface="Inter Black" panose="02000503000000020004" charset="0"/>
              </a:rPr>
              <a:t>Integration with existing smart home systems for seamless automation and enhanced user experience</a:t>
            </a:r>
            <a:endParaRPr sz="1400" b="1">
              <a:solidFill>
                <a:schemeClr val="bg1">
                  <a:lumMod val="75000"/>
                </a:schemeClr>
              </a:solidFill>
              <a:latin typeface="Inter Black" panose="02000503000000020004" charset="0"/>
              <a:ea typeface="Inter Black" panose="02000503000000020004" charset="0"/>
              <a:cs typeface="Inter Black" panose="02000503000000020004" charset="0"/>
              <a:sym typeface="Inter Black" panose="02000503000000020004" charset="0"/>
            </a:endParaRPr>
          </a:p>
        </p:txBody>
      </p:sp>
      <p:sp>
        <p:nvSpPr>
          <p:cNvPr id="53" name="文本框 52"/>
          <p:cNvSpPr txBox="1"/>
          <p:nvPr/>
        </p:nvSpPr>
        <p:spPr>
          <a:xfrm>
            <a:off x="7295515" y="1592580"/>
            <a:ext cx="2899410" cy="666115"/>
          </a:xfrm>
          <a:prstGeom prst="rect">
            <a:avLst/>
          </a:prstGeom>
          <a:ln w="12700">
            <a:miter lim="400000"/>
          </a:ln>
        </p:spPr>
        <p:txBody>
          <a:bodyPr wrap="square" lIns="25400" tIns="25400" rIns="25400" bIns="25400" anchor="ctr">
            <a:spAutoFit/>
          </a:bodyPr>
          <a:lstStyle>
            <a:lvl1pPr algn="l">
              <a:defRPr sz="2700" b="0">
                <a:latin typeface="Roboto Slab Bold"/>
                <a:ea typeface="Roboto Slab Bold"/>
                <a:cs typeface="Roboto Slab Bold"/>
                <a:sym typeface="Roboto Slab Bold"/>
              </a:defRPr>
            </a:lvl1pPr>
          </a:lstStyle>
          <a:p>
            <a:r>
              <a:rPr lang="zh-CN" altLang="en-US" sz="2000" dirty="0">
                <a:solidFill>
                  <a:schemeClr val="accent6"/>
                </a:solidFill>
                <a:latin typeface="Inter Black" panose="02000503000000020004" charset="0"/>
                <a:ea typeface="Inter Black" panose="02000503000000020004" charset="0"/>
                <a:cs typeface="Inter Black" panose="02000503000000020004" charset="0"/>
                <a:sym typeface="Inter Black" panose="02000503000000020004" charset="0"/>
              </a:rPr>
              <a:t>Integration with Smart Home Systems</a:t>
            </a:r>
            <a:endParaRPr lang="zh-CN" altLang="en-US" sz="2000" dirty="0">
              <a:solidFill>
                <a:schemeClr val="accent6"/>
              </a:solidFill>
              <a:latin typeface="Inter Black" panose="02000503000000020004" charset="0"/>
              <a:ea typeface="Inter Black" panose="02000503000000020004" charset="0"/>
              <a:cs typeface="Inter Black" panose="02000503000000020004" charset="0"/>
              <a:sym typeface="Inter Black" panose="02000503000000020004" charset="0"/>
            </a:endParaRPr>
          </a:p>
        </p:txBody>
      </p:sp>
      <p:sp>
        <p:nvSpPr>
          <p:cNvPr id="54" name="文本框 53"/>
          <p:cNvSpPr txBox="1"/>
          <p:nvPr/>
        </p:nvSpPr>
        <p:spPr>
          <a:xfrm>
            <a:off x="7295515" y="4244975"/>
            <a:ext cx="3220720" cy="1019810"/>
          </a:xfrm>
          <a:prstGeom prst="rect">
            <a:avLst/>
          </a:prstGeom>
          <a:ln w="12700">
            <a:miter lim="400000"/>
          </a:ln>
        </p:spPr>
        <p:txBody>
          <a:bodyPr wrap="square" lIns="25400" tIns="25400" rIns="25400" bIns="25400">
            <a:spAutoFit/>
          </a:bodyPr>
          <a:lstStyle>
            <a:lvl1pPr algn="l">
              <a:lnSpc>
                <a:spcPct val="130000"/>
              </a:lnSpc>
              <a:defRPr sz="2100" b="0">
                <a:solidFill>
                  <a:srgbClr val="5E5E5E"/>
                </a:solidFill>
                <a:latin typeface="Lato Regular"/>
                <a:ea typeface="Lato Regular"/>
                <a:cs typeface="Lato Regular"/>
                <a:sym typeface="Lato Regular"/>
              </a:defRPr>
            </a:lvl1pPr>
          </a:lstStyle>
          <a:p>
            <a:pPr>
              <a:lnSpc>
                <a:spcPct val="150000"/>
              </a:lnSpc>
            </a:pPr>
            <a:r>
              <a:rPr sz="1400" dirty="0" err="1">
                <a:solidFill>
                  <a:schemeClr val="bg1">
                    <a:lumMod val="75000"/>
                  </a:schemeClr>
                </a:solidFill>
                <a:latin typeface="Inter Black" panose="02000503000000020004" charset="0"/>
                <a:ea typeface="Inter Black" panose="02000503000000020004" charset="0"/>
                <a:cs typeface="Inter Black" panose="02000503000000020004" charset="0"/>
                <a:sym typeface="Inter Black" panose="02000503000000020004" charset="0"/>
              </a:rPr>
              <a:t>Implementing energy-efficient components and algorithms to minimize power consumption.</a:t>
            </a:r>
            <a:endParaRPr sz="1400" dirty="0" err="1">
              <a:solidFill>
                <a:schemeClr val="bg1">
                  <a:lumMod val="75000"/>
                </a:schemeClr>
              </a:solidFill>
              <a:latin typeface="Inter Black" panose="02000503000000020004" charset="0"/>
              <a:ea typeface="Inter Black" panose="02000503000000020004" charset="0"/>
              <a:cs typeface="Inter Black" panose="02000503000000020004" charset="0"/>
              <a:sym typeface="Inter Black" panose="02000503000000020004" charset="0"/>
            </a:endParaRPr>
          </a:p>
        </p:txBody>
      </p:sp>
      <p:sp>
        <p:nvSpPr>
          <p:cNvPr id="55" name="文本框 25"/>
          <p:cNvSpPr txBox="1"/>
          <p:nvPr/>
        </p:nvSpPr>
        <p:spPr>
          <a:xfrm>
            <a:off x="7097395" y="3897630"/>
            <a:ext cx="3097530" cy="358140"/>
          </a:xfrm>
          <a:prstGeom prst="rect">
            <a:avLst/>
          </a:prstGeom>
          <a:ln w="12700">
            <a:miter lim="400000"/>
          </a:ln>
        </p:spPr>
        <p:txBody>
          <a:bodyPr wrap="square" lIns="25400" tIns="25400" rIns="25400" bIns="25400" anchor="ctr">
            <a:spAutoFit/>
          </a:bodyPr>
          <a:lstStyle>
            <a:lvl1pPr algn="l">
              <a:defRPr sz="2700" b="0">
                <a:latin typeface="Roboto Slab Bold"/>
                <a:ea typeface="Roboto Slab Bold"/>
                <a:cs typeface="Roboto Slab Bold"/>
                <a:sym typeface="Roboto Slab Bold"/>
              </a:defRPr>
            </a:lvl1pPr>
          </a:lstStyle>
          <a:p>
            <a:r>
              <a:rPr lang="zh-CN" altLang="en-US" sz="2000" dirty="0">
                <a:solidFill>
                  <a:schemeClr val="accent1"/>
                </a:solidFill>
                <a:latin typeface="Inter Black" panose="02000503000000020004" charset="0"/>
                <a:ea typeface="Inter Black" panose="02000503000000020004" charset="0"/>
                <a:cs typeface="Inter Black" panose="02000503000000020004" charset="0"/>
                <a:sym typeface="Inter Black" panose="02000503000000020004" charset="0"/>
              </a:rPr>
              <a:t>Energy Efficiency:</a:t>
            </a:r>
            <a:endParaRPr lang="zh-CN" altLang="en-US" sz="2000" dirty="0">
              <a:solidFill>
                <a:schemeClr val="accent1"/>
              </a:solidFill>
              <a:latin typeface="Inter Black" panose="02000503000000020004" charset="0"/>
              <a:ea typeface="Inter Black" panose="02000503000000020004" charset="0"/>
              <a:cs typeface="Inter Black" panose="02000503000000020004" charset="0"/>
              <a:sym typeface="Inter Black" panose="02000503000000020004" charset="0"/>
            </a:endParaRPr>
          </a:p>
        </p:txBody>
      </p:sp>
      <p:sp>
        <p:nvSpPr>
          <p:cNvPr id="6" name="平行四边形 1"/>
          <p:cNvSpPr/>
          <p:nvPr>
            <p:custDataLst>
              <p:tags r:id="rId5"/>
            </p:custDataLst>
          </p:nvPr>
        </p:nvSpPr>
        <p:spPr>
          <a:xfrm rot="10800000">
            <a:off x="307975" y="3676015"/>
            <a:ext cx="6055360" cy="2169160"/>
          </a:xfrm>
          <a:prstGeom prst="parallelogram">
            <a:avLst>
              <a:gd name="adj" fmla="val 42375"/>
            </a:avLst>
          </a:prstGeom>
          <a:solidFill>
            <a:schemeClr val="accent3">
              <a:alpha val="10000"/>
            </a:schemeClr>
          </a:solidFill>
          <a:ln w="38100">
            <a:gradFill>
              <a:gsLst>
                <a:gs pos="2000">
                  <a:schemeClr val="accent6">
                    <a:alpha val="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cs typeface="Inter" panose="02000503000000020004" charset="0"/>
            </a:endParaRPr>
          </a:p>
        </p:txBody>
      </p:sp>
      <p:sp>
        <p:nvSpPr>
          <p:cNvPr id="7" name="Text Box 6"/>
          <p:cNvSpPr txBox="1"/>
          <p:nvPr/>
        </p:nvSpPr>
        <p:spPr>
          <a:xfrm>
            <a:off x="1632585" y="3856990"/>
            <a:ext cx="4310380" cy="398780"/>
          </a:xfrm>
          <a:prstGeom prst="rect">
            <a:avLst/>
          </a:prstGeom>
          <a:noFill/>
        </p:spPr>
        <p:txBody>
          <a:bodyPr wrap="square" rtlCol="0">
            <a:spAutoFit/>
          </a:bodyPr>
          <a:p>
            <a:r>
              <a:rPr lang="en-US" sz="2000" b="1">
                <a:solidFill>
                  <a:schemeClr val="accent6"/>
                </a:solidFill>
              </a:rPr>
              <a:t>Machine Learning Algorithms:</a:t>
            </a:r>
            <a:endParaRPr lang="en-US" sz="2000" b="1">
              <a:solidFill>
                <a:schemeClr val="accent6"/>
              </a:solidFill>
            </a:endParaRPr>
          </a:p>
        </p:txBody>
      </p:sp>
      <p:sp>
        <p:nvSpPr>
          <p:cNvPr id="16" name="Text Box 15"/>
          <p:cNvSpPr txBox="1"/>
          <p:nvPr/>
        </p:nvSpPr>
        <p:spPr>
          <a:xfrm>
            <a:off x="1752600" y="4293235"/>
            <a:ext cx="3199765" cy="953135"/>
          </a:xfrm>
          <a:prstGeom prst="rect">
            <a:avLst/>
          </a:prstGeom>
          <a:noFill/>
        </p:spPr>
        <p:txBody>
          <a:bodyPr wrap="square" rtlCol="0">
            <a:spAutoFit/>
          </a:bodyPr>
          <a:p>
            <a:r>
              <a:rPr lang="en-US" sz="1400" b="1">
                <a:solidFill>
                  <a:schemeClr val="bg1">
                    <a:lumMod val="75000"/>
                  </a:schemeClr>
                </a:solidFill>
              </a:rPr>
              <a:t>Implementing machine learning algorithms for predictive analytics related to door usage and access patternsa</a:t>
            </a:r>
            <a:endParaRPr lang="en-US" sz="1400" b="1">
              <a:solidFill>
                <a:schemeClr val="bg1">
                  <a:lumMod val="75000"/>
                </a:schemeClr>
              </a:solidFill>
            </a:endParaRPr>
          </a:p>
        </p:txBody>
      </p:sp>
      <p:sp>
        <p:nvSpPr>
          <p:cNvPr id="19" name="平行四边形 8"/>
          <p:cNvSpPr/>
          <p:nvPr>
            <p:custDataLst>
              <p:tags r:id="rId6"/>
            </p:custDataLst>
          </p:nvPr>
        </p:nvSpPr>
        <p:spPr>
          <a:xfrm rot="10800000" flipH="1">
            <a:off x="635" y="1398905"/>
            <a:ext cx="6362700" cy="2277745"/>
          </a:xfrm>
          <a:prstGeom prst="parallelogram">
            <a:avLst>
              <a:gd name="adj" fmla="val 49444"/>
            </a:avLst>
          </a:prstGeom>
          <a:solidFill>
            <a:schemeClr val="accent3">
              <a:alpha val="10000"/>
            </a:schemeClr>
          </a:solidFill>
          <a:ln w="41275">
            <a:gradFill>
              <a:gsLst>
                <a:gs pos="2000">
                  <a:schemeClr val="accent1">
                    <a:alpha val="0"/>
                  </a:schemeClr>
                </a:gs>
                <a:gs pos="50000">
                  <a:schemeClr val="accent1"/>
                </a:gs>
                <a:gs pos="100000">
                  <a:schemeClr val="accent1">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accent6"/>
              </a:solidFill>
              <a:cs typeface="Inter" panose="02000503000000020004" charset="0"/>
            </a:endParaRPr>
          </a:p>
        </p:txBody>
      </p:sp>
      <p:sp>
        <p:nvSpPr>
          <p:cNvPr id="20" name="Text Box 19"/>
          <p:cNvSpPr txBox="1"/>
          <p:nvPr/>
        </p:nvSpPr>
        <p:spPr>
          <a:xfrm>
            <a:off x="1752600" y="1859915"/>
            <a:ext cx="3654425" cy="398780"/>
          </a:xfrm>
          <a:prstGeom prst="rect">
            <a:avLst/>
          </a:prstGeom>
          <a:noFill/>
        </p:spPr>
        <p:txBody>
          <a:bodyPr wrap="square" rtlCol="0">
            <a:spAutoFit/>
          </a:bodyPr>
          <a:p>
            <a:r>
              <a:rPr lang="en-US" sz="2000" b="1">
                <a:solidFill>
                  <a:schemeClr val="accent2"/>
                </a:solidFill>
              </a:rPr>
              <a:t>Global Adoption: </a:t>
            </a:r>
            <a:endParaRPr lang="en-US" sz="2000" b="1">
              <a:solidFill>
                <a:schemeClr val="accent2"/>
              </a:solidFill>
            </a:endParaRPr>
          </a:p>
        </p:txBody>
      </p:sp>
      <p:sp>
        <p:nvSpPr>
          <p:cNvPr id="21" name="Text Box 20"/>
          <p:cNvSpPr txBox="1"/>
          <p:nvPr/>
        </p:nvSpPr>
        <p:spPr>
          <a:xfrm>
            <a:off x="1632585" y="2273300"/>
            <a:ext cx="3267075" cy="1076325"/>
          </a:xfrm>
          <a:prstGeom prst="rect">
            <a:avLst/>
          </a:prstGeom>
          <a:noFill/>
        </p:spPr>
        <p:txBody>
          <a:bodyPr wrap="square" rtlCol="0">
            <a:spAutoFit/>
          </a:bodyPr>
          <a:p>
            <a:r>
              <a:rPr lang="en-US" sz="1600" b="1">
                <a:solidFill>
                  <a:schemeClr val="bg1">
                    <a:lumMod val="75000"/>
                  </a:schemeClr>
                </a:solidFill>
              </a:rPr>
              <a:t>Expanding the technology for global applications, addressing diverse security needs and cultural contexts</a:t>
            </a:r>
            <a:endParaRPr lang="en-US" sz="1600" b="1">
              <a:solidFill>
                <a:schemeClr val="bg1">
                  <a:lumMod val="75000"/>
                </a:schemeClr>
              </a:solidFill>
            </a:endParaRPr>
          </a:p>
        </p:txBody>
      </p:sp>
    </p:spTree>
    <p:custDataLst>
      <p:tags r:id="rId7"/>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Picture 7" descr="philipp-katzenberger-iIJrUoeRoCQ-unsplash"/>
          <p:cNvPicPr>
            <a:picLocks noChangeAspect="1"/>
          </p:cNvPicPr>
          <p:nvPr/>
        </p:nvPicPr>
        <p:blipFill>
          <a:blip r:embed="rId1"/>
          <a:stretch>
            <a:fillRect/>
          </a:stretch>
        </p:blipFill>
        <p:spPr>
          <a:xfrm>
            <a:off x="-635" y="-635635"/>
            <a:ext cx="12192000" cy="8128000"/>
          </a:xfrm>
          <a:prstGeom prst="rect">
            <a:avLst/>
          </a:prstGeom>
        </p:spPr>
      </p:pic>
      <p:sp>
        <p:nvSpPr>
          <p:cNvPr id="2" name="Title 1"/>
          <p:cNvSpPr>
            <a:spLocks noGrp="1"/>
          </p:cNvSpPr>
          <p:nvPr>
            <p:ph type="title"/>
          </p:nvPr>
        </p:nvSpPr>
        <p:spPr>
          <a:xfrm>
            <a:off x="1012260" y="2551500"/>
            <a:ext cx="10969200" cy="705600"/>
          </a:xfrm>
        </p:spPr>
        <p:txBody>
          <a:bodyPr>
            <a:noAutofit/>
          </a:bodyPr>
          <a:p>
            <a:r>
              <a:rPr lang="en-US" sz="6000" u="sng">
                <a:solidFill>
                  <a:schemeClr val="accent6"/>
                </a:solidFill>
                <a:latin typeface="Agency FB" panose="020B0503020202020204" charset="0"/>
                <a:cs typeface="Agency FB" panose="020B0503020202020204" charset="0"/>
              </a:rPr>
              <a:t>Team Members:-</a:t>
            </a:r>
            <a:br>
              <a:rPr lang="en-US" sz="6000" u="sng">
                <a:solidFill>
                  <a:schemeClr val="accent6"/>
                </a:solidFill>
              </a:rPr>
            </a:br>
            <a:br>
              <a:rPr lang="en-US" sz="6000" u="sng">
                <a:solidFill>
                  <a:schemeClr val="bg1">
                    <a:lumMod val="85000"/>
                  </a:schemeClr>
                </a:solidFill>
              </a:rPr>
            </a:br>
            <a:r>
              <a:rPr lang="en-US" b="0" u="sng">
                <a:solidFill>
                  <a:schemeClr val="bg2">
                    <a:lumMod val="85000"/>
                  </a:schemeClr>
                </a:solidFill>
                <a:latin typeface="Baskerville Old Face" panose="02020602080505020303" charset="0"/>
                <a:cs typeface="Baskerville Old Face" panose="02020602080505020303" charset="0"/>
              </a:rPr>
              <a:t>Utkarsh Aggarwal</a:t>
            </a:r>
            <a:br>
              <a:rPr lang="en-US" b="0" u="sng">
                <a:solidFill>
                  <a:schemeClr val="bg2">
                    <a:lumMod val="85000"/>
                  </a:schemeClr>
                </a:solidFill>
                <a:latin typeface="Baskerville Old Face" panose="02020602080505020303" charset="0"/>
                <a:cs typeface="Baskerville Old Face" panose="02020602080505020303" charset="0"/>
              </a:rPr>
            </a:br>
            <a:r>
              <a:rPr lang="en-US" b="0" u="sng">
                <a:solidFill>
                  <a:schemeClr val="bg2">
                    <a:lumMod val="85000"/>
                  </a:schemeClr>
                </a:solidFill>
                <a:latin typeface="Baskerville Old Face" panose="02020602080505020303" charset="0"/>
                <a:cs typeface="Baskerville Old Face" panose="02020602080505020303" charset="0"/>
              </a:rPr>
              <a:t>Uday Kumar</a:t>
            </a:r>
            <a:br>
              <a:rPr lang="en-US" b="0" u="sng">
                <a:solidFill>
                  <a:schemeClr val="bg2">
                    <a:lumMod val="85000"/>
                  </a:schemeClr>
                </a:solidFill>
                <a:latin typeface="Baskerville Old Face" panose="02020602080505020303" charset="0"/>
                <a:cs typeface="Baskerville Old Face" panose="02020602080505020303" charset="0"/>
              </a:rPr>
            </a:br>
            <a:r>
              <a:rPr lang="en-US" b="0" u="sng">
                <a:solidFill>
                  <a:schemeClr val="bg2">
                    <a:lumMod val="85000"/>
                  </a:schemeClr>
                </a:solidFill>
                <a:latin typeface="Baskerville Old Face" panose="02020602080505020303" charset="0"/>
                <a:cs typeface="Baskerville Old Face" panose="02020602080505020303" charset="0"/>
              </a:rPr>
              <a:t>Utsav Jawla</a:t>
            </a:r>
            <a:br>
              <a:rPr lang="en-US" b="0" u="sng">
                <a:solidFill>
                  <a:schemeClr val="bg2">
                    <a:lumMod val="85000"/>
                  </a:schemeClr>
                </a:solidFill>
                <a:latin typeface="Baskerville Old Face" panose="02020602080505020303" charset="0"/>
                <a:cs typeface="Baskerville Old Face" panose="02020602080505020303" charset="0"/>
              </a:rPr>
            </a:br>
            <a:r>
              <a:rPr lang="en-US" b="0" u="sng">
                <a:solidFill>
                  <a:schemeClr val="bg2">
                    <a:lumMod val="85000"/>
                  </a:schemeClr>
                </a:solidFill>
                <a:latin typeface="Baskerville Old Face" panose="02020602080505020303" charset="0"/>
                <a:cs typeface="Baskerville Old Face" panose="02020602080505020303" charset="0"/>
              </a:rPr>
              <a:t>Sandeep Tiwari</a:t>
            </a:r>
            <a:br>
              <a:rPr lang="en-US" sz="4400" b="0" u="sng">
                <a:solidFill>
                  <a:schemeClr val="bg2">
                    <a:lumMod val="85000"/>
                  </a:schemeClr>
                </a:solidFill>
              </a:rPr>
            </a:br>
            <a:endParaRPr lang="en-US" sz="4400" b="0" u="sng">
              <a:solidFill>
                <a:schemeClr val="bg2">
                  <a:lumMod val="85000"/>
                </a:schemeClr>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52" name="图片 51" descr="VCG21128005867512"/>
          <p:cNvPicPr>
            <a:picLocks noChangeAspect="1"/>
          </p:cNvPicPr>
          <p:nvPr/>
        </p:nvPicPr>
        <p:blipFill>
          <a:blip r:embed="rId1">
            <a:alphaModFix amt="20000"/>
          </a:blip>
          <a:stretch>
            <a:fillRect/>
          </a:stretch>
        </p:blipFill>
        <p:spPr>
          <a:xfrm>
            <a:off x="4445" y="0"/>
            <a:ext cx="12160885" cy="6857365"/>
          </a:xfrm>
          <a:prstGeom prst="rect">
            <a:avLst/>
          </a:prstGeom>
        </p:spPr>
      </p:pic>
      <p:sp>
        <p:nvSpPr>
          <p:cNvPr id="19" name="文本框 18"/>
          <p:cNvSpPr txBox="1"/>
          <p:nvPr>
            <p:custDataLst>
              <p:tags r:id="rId2"/>
            </p:custDataLst>
          </p:nvPr>
        </p:nvSpPr>
        <p:spPr>
          <a:xfrm>
            <a:off x="2379663" y="2559685"/>
            <a:ext cx="7365365" cy="1014730"/>
          </a:xfrm>
          <a:prstGeom prst="rect">
            <a:avLst/>
          </a:prstGeom>
          <a:noFill/>
        </p:spPr>
        <p:txBody>
          <a:bodyPr wrap="square" rtlCol="0" anchor="t">
            <a:spAutoFit/>
          </a:bodyPr>
          <a:p>
            <a:pPr algn="ctr"/>
            <a:r>
              <a:rPr lang="zh-CN" altLang="en-US" sz="6000">
                <a:solidFill>
                  <a:schemeClr val="accent6"/>
                </a:solidFill>
                <a:effectLst/>
                <a:latin typeface="Inter Black" panose="02000503000000020004" charset="0"/>
                <a:ea typeface="Inter Black" panose="02000503000000020004" charset="0"/>
                <a:cs typeface="Inter Black" panose="02000503000000020004" charset="0"/>
              </a:rPr>
              <a:t>THANK YOU</a:t>
            </a:r>
            <a:endParaRPr lang="zh-CN" altLang="en-US" sz="6000">
              <a:solidFill>
                <a:schemeClr val="accent6"/>
              </a:solidFill>
              <a:effectLst/>
              <a:latin typeface="Inter Black" panose="02000503000000020004" charset="0"/>
              <a:ea typeface="Inter Black" panose="02000503000000020004" charset="0"/>
              <a:cs typeface="Inter Black" panose="02000503000000020004" charset="0"/>
            </a:endParaRPr>
          </a:p>
        </p:txBody>
      </p:sp>
      <p:sp>
        <p:nvSpPr>
          <p:cNvPr id="22" name="任意多边形: 形状 14"/>
          <p:cNvSpPr/>
          <p:nvPr>
            <p:custDataLst>
              <p:tags r:id="rId3"/>
            </p:custDataLst>
          </p:nvPr>
        </p:nvSpPr>
        <p:spPr>
          <a:xfrm>
            <a:off x="2378151" y="3469241"/>
            <a:ext cx="7438409" cy="110315"/>
          </a:xfrm>
          <a:custGeom>
            <a:avLst/>
            <a:gdLst>
              <a:gd name="connsiteX0" fmla="*/ 0 w 10926501"/>
              <a:gd name="connsiteY0" fmla="*/ 0 h 162045"/>
              <a:gd name="connsiteX1" fmla="*/ 3761772 w 10926501"/>
              <a:gd name="connsiteY1" fmla="*/ 0 h 162045"/>
              <a:gd name="connsiteX2" fmla="*/ 3923817 w 10926501"/>
              <a:gd name="connsiteY2" fmla="*/ 162045 h 162045"/>
              <a:gd name="connsiteX3" fmla="*/ 6979534 w 10926501"/>
              <a:gd name="connsiteY3" fmla="*/ 162045 h 162045"/>
              <a:gd name="connsiteX4" fmla="*/ 7141579 w 10926501"/>
              <a:gd name="connsiteY4" fmla="*/ 0 h 162045"/>
              <a:gd name="connsiteX5" fmla="*/ 10926501 w 10926501"/>
              <a:gd name="connsiteY5" fmla="*/ 0 h 16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26501" h="162045">
                <a:moveTo>
                  <a:pt x="0" y="0"/>
                </a:moveTo>
                <a:lnTo>
                  <a:pt x="3761772" y="0"/>
                </a:lnTo>
                <a:lnTo>
                  <a:pt x="3923817" y="162045"/>
                </a:lnTo>
                <a:lnTo>
                  <a:pt x="6979534" y="162045"/>
                </a:lnTo>
                <a:lnTo>
                  <a:pt x="7141579" y="0"/>
                </a:lnTo>
                <a:lnTo>
                  <a:pt x="10926501" y="0"/>
                </a:lnTo>
              </a:path>
            </a:pathLst>
          </a:custGeom>
          <a:noFill/>
          <a:ln w="38100">
            <a:gradFill>
              <a:gsLst>
                <a:gs pos="2000">
                  <a:schemeClr val="accent1">
                    <a:alpha val="0"/>
                  </a:schemeClr>
                </a:gs>
                <a:gs pos="50000">
                  <a:schemeClr val="accent1"/>
                </a:gs>
                <a:gs pos="100000">
                  <a:schemeClr val="accent1">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sp>
        <p:nvSpPr>
          <p:cNvPr id="41" name="任意多边形: 形状 138"/>
          <p:cNvSpPr/>
          <p:nvPr>
            <p:custDataLst>
              <p:tags r:id="rId4"/>
            </p:custDataLst>
          </p:nvPr>
        </p:nvSpPr>
        <p:spPr>
          <a:xfrm>
            <a:off x="308610" y="503873"/>
            <a:ext cx="11576685" cy="585025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solidFill>
                <a:schemeClr val="lt1"/>
              </a:solidFill>
              <a:cs typeface="Inter" panose="02000503000000020004" charset="0"/>
            </a:endParaRPr>
          </a:p>
        </p:txBody>
      </p:sp>
      <p:sp>
        <p:nvSpPr>
          <p:cNvPr id="5" name="任意多边形: 形状 21"/>
          <p:cNvSpPr/>
          <p:nvPr>
            <p:custDataLst>
              <p:tags r:id="rId5"/>
            </p:custDataLst>
          </p:nvPr>
        </p:nvSpPr>
        <p:spPr>
          <a:xfrm rot="16200000" flipV="1">
            <a:off x="-2199640" y="3370898"/>
            <a:ext cx="4707890" cy="116205"/>
          </a:xfrm>
          <a:custGeom>
            <a:avLst/>
            <a:gdLst>
              <a:gd name="connsiteX0" fmla="*/ 0 w 3238500"/>
              <a:gd name="connsiteY0" fmla="*/ 118110 h 118110"/>
              <a:gd name="connsiteX1" fmla="*/ 118110 w 3238500"/>
              <a:gd name="connsiteY1" fmla="*/ 0 h 118110"/>
              <a:gd name="connsiteX2" fmla="*/ 3124200 w 3238500"/>
              <a:gd name="connsiteY2" fmla="*/ 0 h 118110"/>
              <a:gd name="connsiteX3" fmla="*/ 3238500 w 3238500"/>
              <a:gd name="connsiteY3" fmla="*/ 114300 h 118110"/>
            </a:gdLst>
            <a:ahLst/>
            <a:cxnLst>
              <a:cxn ang="0">
                <a:pos x="connsiteX0" y="connsiteY0"/>
              </a:cxn>
              <a:cxn ang="0">
                <a:pos x="connsiteX1" y="connsiteY1"/>
              </a:cxn>
              <a:cxn ang="0">
                <a:pos x="connsiteX2" y="connsiteY2"/>
              </a:cxn>
              <a:cxn ang="0">
                <a:pos x="connsiteX3" y="connsiteY3"/>
              </a:cxn>
            </a:cxnLst>
            <a:rect l="l" t="t" r="r" b="b"/>
            <a:pathLst>
              <a:path w="3238500" h="118110">
                <a:moveTo>
                  <a:pt x="0" y="118110"/>
                </a:moveTo>
                <a:lnTo>
                  <a:pt x="118110" y="0"/>
                </a:lnTo>
                <a:lnTo>
                  <a:pt x="3124200" y="0"/>
                </a:lnTo>
                <a:lnTo>
                  <a:pt x="3238500" y="114300"/>
                </a:lnTo>
              </a:path>
            </a:pathLst>
          </a:custGeom>
          <a:noFill/>
          <a:ln w="9525">
            <a:solidFill>
              <a:schemeClr val="accent1">
                <a:alpha val="70000"/>
              </a:schemeClr>
            </a:solidFill>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grpSp>
        <p:nvGrpSpPr>
          <p:cNvPr id="30" name="组合 29"/>
          <p:cNvGrpSpPr/>
          <p:nvPr/>
        </p:nvGrpSpPr>
        <p:grpSpPr>
          <a:xfrm>
            <a:off x="317818" y="176530"/>
            <a:ext cx="11556365" cy="135890"/>
            <a:chOff x="625" y="278"/>
            <a:chExt cx="18199" cy="214"/>
          </a:xfrm>
        </p:grpSpPr>
        <p:sp>
          <p:nvSpPr>
            <p:cNvPr id="24" name="任意多边形: 形状 21"/>
            <p:cNvSpPr/>
            <p:nvPr>
              <p:custDataLst>
                <p:tags r:id="rId6"/>
              </p:custDataLst>
            </p:nvPr>
          </p:nvSpPr>
          <p:spPr>
            <a:xfrm flipV="1">
              <a:off x="7028" y="278"/>
              <a:ext cx="5889" cy="215"/>
            </a:xfrm>
            <a:custGeom>
              <a:avLst/>
              <a:gdLst>
                <a:gd name="connsiteX0" fmla="*/ 0 w 3238500"/>
                <a:gd name="connsiteY0" fmla="*/ 118110 h 118110"/>
                <a:gd name="connsiteX1" fmla="*/ 118110 w 3238500"/>
                <a:gd name="connsiteY1" fmla="*/ 0 h 118110"/>
                <a:gd name="connsiteX2" fmla="*/ 3124200 w 3238500"/>
                <a:gd name="connsiteY2" fmla="*/ 0 h 118110"/>
                <a:gd name="connsiteX3" fmla="*/ 3238500 w 3238500"/>
                <a:gd name="connsiteY3" fmla="*/ 114300 h 118110"/>
              </a:gdLst>
              <a:ahLst/>
              <a:cxnLst>
                <a:cxn ang="0">
                  <a:pos x="connsiteX0" y="connsiteY0"/>
                </a:cxn>
                <a:cxn ang="0">
                  <a:pos x="connsiteX1" y="connsiteY1"/>
                </a:cxn>
                <a:cxn ang="0">
                  <a:pos x="connsiteX2" y="connsiteY2"/>
                </a:cxn>
                <a:cxn ang="0">
                  <a:pos x="connsiteX3" y="connsiteY3"/>
                </a:cxn>
              </a:cxnLst>
              <a:rect l="l" t="t" r="r" b="b"/>
              <a:pathLst>
                <a:path w="3238500" h="118110">
                  <a:moveTo>
                    <a:pt x="0" y="118110"/>
                  </a:moveTo>
                  <a:lnTo>
                    <a:pt x="118110" y="0"/>
                  </a:lnTo>
                  <a:lnTo>
                    <a:pt x="3124200" y="0"/>
                  </a:lnTo>
                  <a:lnTo>
                    <a:pt x="3238500" y="114300"/>
                  </a:lnTo>
                </a:path>
              </a:pathLst>
            </a:custGeom>
            <a:noFill/>
            <a:ln w="9525">
              <a:solidFill>
                <a:schemeClr val="accent1"/>
              </a:solidFill>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cxnSp>
          <p:nvCxnSpPr>
            <p:cNvPr id="9" name="直接连接符 8"/>
            <p:cNvCxnSpPr/>
            <p:nvPr>
              <p:custDataLst>
                <p:tags r:id="rId7"/>
              </p:custDataLst>
            </p:nvPr>
          </p:nvCxnSpPr>
          <p:spPr>
            <a:xfrm flipH="1" flipV="1">
              <a:off x="625" y="278"/>
              <a:ext cx="6402" cy="4"/>
            </a:xfrm>
            <a:prstGeom prst="line">
              <a:avLst/>
            </a:prstGeom>
            <a:ln>
              <a:gradFill>
                <a:gsLst>
                  <a:gs pos="0">
                    <a:srgbClr val="4675FC"/>
                  </a:gs>
                  <a:gs pos="49000">
                    <a:srgbClr val="4675FC">
                      <a:alpha val="0"/>
                    </a:srgb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8"/>
              </p:custDataLst>
            </p:nvPr>
          </p:nvCxnSpPr>
          <p:spPr>
            <a:xfrm flipH="1" flipV="1">
              <a:off x="12954" y="278"/>
              <a:ext cx="5871" cy="68"/>
            </a:xfrm>
            <a:prstGeom prst="line">
              <a:avLst/>
            </a:prstGeom>
            <a:ln>
              <a:gradFill>
                <a:gsLst>
                  <a:gs pos="39000">
                    <a:srgbClr val="4675FC">
                      <a:alpha val="0"/>
                    </a:srgbClr>
                  </a:gs>
                  <a:gs pos="55000">
                    <a:srgbClr val="4675FC"/>
                  </a:gs>
                </a:gsLst>
                <a:lin ang="0" scaled="0"/>
              </a:gradFill>
            </a:ln>
          </p:spPr>
          <p:style>
            <a:lnRef idx="1">
              <a:schemeClr val="accent1"/>
            </a:lnRef>
            <a:fillRef idx="0">
              <a:schemeClr val="accent1"/>
            </a:fillRef>
            <a:effectRef idx="0">
              <a:schemeClr val="accent1"/>
            </a:effectRef>
            <a:fontRef idx="minor">
              <a:schemeClr val="tx1"/>
            </a:fontRef>
          </p:style>
        </p:cxnSp>
      </p:grpSp>
      <p:sp>
        <p:nvSpPr>
          <p:cNvPr id="11" name="文本框 10"/>
          <p:cNvSpPr txBox="1"/>
          <p:nvPr>
            <p:custDataLst>
              <p:tags r:id="rId9"/>
            </p:custDataLst>
          </p:nvPr>
        </p:nvSpPr>
        <p:spPr>
          <a:xfrm>
            <a:off x="4153853" y="1996440"/>
            <a:ext cx="3869690" cy="275590"/>
          </a:xfrm>
          <a:prstGeom prst="rect">
            <a:avLst/>
          </a:prstGeom>
          <a:noFill/>
        </p:spPr>
        <p:txBody>
          <a:bodyPr wrap="square" rtlCol="0">
            <a:spAutoFit/>
          </a:bodyPr>
          <a:p>
            <a:pPr algn="dist"/>
            <a:r>
              <a:rPr lang="zh-CN" altLang="en-US" sz="1200" cap="all" dirty="0">
                <a:solidFill>
                  <a:schemeClr val="bg1"/>
                </a:solidFill>
                <a:uFillTx/>
                <a:latin typeface="Inter Black" panose="02000503000000020004" charset="0"/>
                <a:ea typeface="Inter Black" panose="02000503000000020004" charset="0"/>
                <a:cs typeface="Inter" panose="02000503000000020004" charset="0"/>
              </a:rPr>
              <a:t>03</a:t>
            </a:r>
            <a:endParaRPr lang="zh-CN" altLang="en-US" sz="1200" cap="all" dirty="0">
              <a:solidFill>
                <a:schemeClr val="bg1"/>
              </a:solidFill>
              <a:uFillTx/>
              <a:latin typeface="Inter Black" panose="02000503000000020004" charset="0"/>
              <a:ea typeface="Inter Black" panose="02000503000000020004" charset="0"/>
              <a:cs typeface="Inter" panose="02000503000000020004" charset="0"/>
            </a:endParaRPr>
          </a:p>
        </p:txBody>
      </p:sp>
      <p:grpSp>
        <p:nvGrpSpPr>
          <p:cNvPr id="13" name="组合 12"/>
          <p:cNvGrpSpPr/>
          <p:nvPr/>
        </p:nvGrpSpPr>
        <p:grpSpPr>
          <a:xfrm rot="16200000">
            <a:off x="11279505" y="749082"/>
            <a:ext cx="252730" cy="375920"/>
            <a:chOff x="17336" y="1136"/>
            <a:chExt cx="466" cy="911"/>
          </a:xfrm>
          <a:solidFill>
            <a:srgbClr val="2CF5FC"/>
          </a:solidFill>
        </p:grpSpPr>
        <p:sp>
          <p:nvSpPr>
            <p:cNvPr id="14" name="矩形 13"/>
            <p:cNvSpPr/>
            <p:nvPr>
              <p:custDataLst>
                <p:tags r:id="rId10"/>
              </p:custDataLst>
            </p:nvPr>
          </p:nvSpPr>
          <p:spPr>
            <a:xfrm>
              <a:off x="17448" y="1136"/>
              <a:ext cx="241" cy="1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noFill/>
                <a:latin typeface="Inter Black" panose="02000503000000020004" charset="0"/>
                <a:ea typeface="Inter Black" panose="02000503000000020004" charset="0"/>
                <a:cs typeface="Inter Black" panose="02000503000000020004" charset="0"/>
                <a:sym typeface="+mn-ea"/>
              </a:endParaRPr>
            </a:p>
          </p:txBody>
        </p:sp>
        <p:sp>
          <p:nvSpPr>
            <p:cNvPr id="40" name="矩形 39"/>
            <p:cNvSpPr/>
            <p:nvPr>
              <p:custDataLst>
                <p:tags r:id="rId11"/>
              </p:custDataLst>
            </p:nvPr>
          </p:nvSpPr>
          <p:spPr>
            <a:xfrm>
              <a:off x="17448" y="1532"/>
              <a:ext cx="241" cy="1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noFill/>
                <a:latin typeface="Inter Black" panose="02000503000000020004" charset="0"/>
                <a:ea typeface="Inter Black" panose="02000503000000020004" charset="0"/>
                <a:cs typeface="Inter Black" panose="02000503000000020004" charset="0"/>
                <a:sym typeface="+mn-ea"/>
              </a:endParaRPr>
            </a:p>
          </p:txBody>
        </p:sp>
        <p:sp>
          <p:nvSpPr>
            <p:cNvPr id="42" name="矩形 41"/>
            <p:cNvSpPr/>
            <p:nvPr>
              <p:custDataLst>
                <p:tags r:id="rId12"/>
              </p:custDataLst>
            </p:nvPr>
          </p:nvSpPr>
          <p:spPr>
            <a:xfrm>
              <a:off x="17336" y="1334"/>
              <a:ext cx="466" cy="1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noFill/>
                <a:latin typeface="Inter Black" panose="02000503000000020004" charset="0"/>
                <a:ea typeface="Inter Black" panose="02000503000000020004" charset="0"/>
                <a:cs typeface="Inter Black" panose="02000503000000020004" charset="0"/>
                <a:sym typeface="+mn-ea"/>
              </a:endParaRPr>
            </a:p>
          </p:txBody>
        </p:sp>
        <p:sp>
          <p:nvSpPr>
            <p:cNvPr id="43" name="矩形 42"/>
            <p:cNvSpPr/>
            <p:nvPr>
              <p:custDataLst>
                <p:tags r:id="rId13"/>
              </p:custDataLst>
            </p:nvPr>
          </p:nvSpPr>
          <p:spPr>
            <a:xfrm>
              <a:off x="17336" y="1729"/>
              <a:ext cx="466" cy="1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noFill/>
                <a:latin typeface="Inter Black" panose="02000503000000020004" charset="0"/>
                <a:ea typeface="Inter Black" panose="02000503000000020004" charset="0"/>
                <a:cs typeface="Inter Black" panose="02000503000000020004" charset="0"/>
                <a:sym typeface="+mn-ea"/>
              </a:endParaRPr>
            </a:p>
          </p:txBody>
        </p:sp>
        <p:sp>
          <p:nvSpPr>
            <p:cNvPr id="44" name="矩形 43"/>
            <p:cNvSpPr/>
            <p:nvPr>
              <p:custDataLst>
                <p:tags r:id="rId14"/>
              </p:custDataLst>
            </p:nvPr>
          </p:nvSpPr>
          <p:spPr>
            <a:xfrm>
              <a:off x="17448" y="1927"/>
              <a:ext cx="241" cy="1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noFill/>
                <a:latin typeface="Inter Black" panose="02000503000000020004" charset="0"/>
                <a:ea typeface="Inter Black" panose="02000503000000020004" charset="0"/>
                <a:cs typeface="Inter Black" panose="02000503000000020004" charset="0"/>
                <a:sym typeface="+mn-ea"/>
              </a:endParaRPr>
            </a:p>
          </p:txBody>
        </p:sp>
      </p:grpSp>
      <p:sp>
        <p:nvSpPr>
          <p:cNvPr id="29" name="矩形 28"/>
          <p:cNvSpPr/>
          <p:nvPr>
            <p:custDataLst>
              <p:tags r:id="rId15"/>
            </p:custDataLst>
          </p:nvPr>
        </p:nvSpPr>
        <p:spPr>
          <a:xfrm>
            <a:off x="760730" y="5462270"/>
            <a:ext cx="187960" cy="4394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grpSp>
        <p:nvGrpSpPr>
          <p:cNvPr id="31" name="组合 30"/>
          <p:cNvGrpSpPr/>
          <p:nvPr/>
        </p:nvGrpSpPr>
        <p:grpSpPr>
          <a:xfrm rot="10800000">
            <a:off x="317818" y="6526530"/>
            <a:ext cx="11556365" cy="135890"/>
            <a:chOff x="625" y="278"/>
            <a:chExt cx="18199" cy="214"/>
          </a:xfrm>
        </p:grpSpPr>
        <p:sp>
          <p:nvSpPr>
            <p:cNvPr id="32" name="任意多边形: 形状 21"/>
            <p:cNvSpPr/>
            <p:nvPr>
              <p:custDataLst>
                <p:tags r:id="rId16"/>
              </p:custDataLst>
            </p:nvPr>
          </p:nvSpPr>
          <p:spPr>
            <a:xfrm flipV="1">
              <a:off x="7028" y="278"/>
              <a:ext cx="5889" cy="215"/>
            </a:xfrm>
            <a:custGeom>
              <a:avLst/>
              <a:gdLst>
                <a:gd name="connsiteX0" fmla="*/ 0 w 3238500"/>
                <a:gd name="connsiteY0" fmla="*/ 118110 h 118110"/>
                <a:gd name="connsiteX1" fmla="*/ 118110 w 3238500"/>
                <a:gd name="connsiteY1" fmla="*/ 0 h 118110"/>
                <a:gd name="connsiteX2" fmla="*/ 3124200 w 3238500"/>
                <a:gd name="connsiteY2" fmla="*/ 0 h 118110"/>
                <a:gd name="connsiteX3" fmla="*/ 3238500 w 3238500"/>
                <a:gd name="connsiteY3" fmla="*/ 114300 h 118110"/>
              </a:gdLst>
              <a:ahLst/>
              <a:cxnLst>
                <a:cxn ang="0">
                  <a:pos x="connsiteX0" y="connsiteY0"/>
                </a:cxn>
                <a:cxn ang="0">
                  <a:pos x="connsiteX1" y="connsiteY1"/>
                </a:cxn>
                <a:cxn ang="0">
                  <a:pos x="connsiteX2" y="connsiteY2"/>
                </a:cxn>
                <a:cxn ang="0">
                  <a:pos x="connsiteX3" y="connsiteY3"/>
                </a:cxn>
              </a:cxnLst>
              <a:rect l="l" t="t" r="r" b="b"/>
              <a:pathLst>
                <a:path w="3238500" h="118110">
                  <a:moveTo>
                    <a:pt x="0" y="118110"/>
                  </a:moveTo>
                  <a:lnTo>
                    <a:pt x="118110" y="0"/>
                  </a:lnTo>
                  <a:lnTo>
                    <a:pt x="3124200" y="0"/>
                  </a:lnTo>
                  <a:lnTo>
                    <a:pt x="3238500" y="114300"/>
                  </a:lnTo>
                </a:path>
              </a:pathLst>
            </a:custGeom>
            <a:noFill/>
            <a:ln w="9525">
              <a:solidFill>
                <a:schemeClr val="accent1"/>
              </a:solidFill>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cxnSp>
          <p:nvCxnSpPr>
            <p:cNvPr id="34" name="直接连接符 33"/>
            <p:cNvCxnSpPr/>
            <p:nvPr>
              <p:custDataLst>
                <p:tags r:id="rId17"/>
              </p:custDataLst>
            </p:nvPr>
          </p:nvCxnSpPr>
          <p:spPr>
            <a:xfrm flipH="1" flipV="1">
              <a:off x="625" y="278"/>
              <a:ext cx="6402" cy="4"/>
            </a:xfrm>
            <a:prstGeom prst="line">
              <a:avLst/>
            </a:prstGeom>
            <a:ln>
              <a:gradFill>
                <a:gsLst>
                  <a:gs pos="0">
                    <a:srgbClr val="4675FC"/>
                  </a:gs>
                  <a:gs pos="49000">
                    <a:srgbClr val="4675FC">
                      <a:alpha val="0"/>
                    </a:srgb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custDataLst>
                <p:tags r:id="rId18"/>
              </p:custDataLst>
            </p:nvPr>
          </p:nvCxnSpPr>
          <p:spPr>
            <a:xfrm flipH="1" flipV="1">
              <a:off x="12954" y="278"/>
              <a:ext cx="5871" cy="68"/>
            </a:xfrm>
            <a:prstGeom prst="line">
              <a:avLst/>
            </a:prstGeom>
            <a:ln>
              <a:gradFill>
                <a:gsLst>
                  <a:gs pos="39000">
                    <a:srgbClr val="4675FC">
                      <a:alpha val="0"/>
                    </a:srgbClr>
                  </a:gs>
                  <a:gs pos="55000">
                    <a:srgbClr val="4675FC"/>
                  </a:gs>
                </a:gsLst>
                <a:lin ang="0" scaled="0"/>
              </a:gradFill>
            </a:ln>
          </p:spPr>
          <p:style>
            <a:lnRef idx="1">
              <a:schemeClr val="accent1"/>
            </a:lnRef>
            <a:fillRef idx="0">
              <a:schemeClr val="accent1"/>
            </a:fillRef>
            <a:effectRef idx="0">
              <a:schemeClr val="accent1"/>
            </a:effectRef>
            <a:fontRef idx="minor">
              <a:schemeClr val="tx1"/>
            </a:fontRef>
          </p:style>
        </p:cxnSp>
      </p:grpSp>
      <p:sp>
        <p:nvSpPr>
          <p:cNvPr id="36" name="任意多边形: 形状 21"/>
          <p:cNvSpPr/>
          <p:nvPr>
            <p:custDataLst>
              <p:tags r:id="rId19"/>
            </p:custDataLst>
          </p:nvPr>
        </p:nvSpPr>
        <p:spPr>
          <a:xfrm rot="5400000" flipH="1" flipV="1">
            <a:off x="9685655" y="3370898"/>
            <a:ext cx="4707890" cy="116205"/>
          </a:xfrm>
          <a:custGeom>
            <a:avLst/>
            <a:gdLst>
              <a:gd name="connsiteX0" fmla="*/ 0 w 3238500"/>
              <a:gd name="connsiteY0" fmla="*/ 118110 h 118110"/>
              <a:gd name="connsiteX1" fmla="*/ 118110 w 3238500"/>
              <a:gd name="connsiteY1" fmla="*/ 0 h 118110"/>
              <a:gd name="connsiteX2" fmla="*/ 3124200 w 3238500"/>
              <a:gd name="connsiteY2" fmla="*/ 0 h 118110"/>
              <a:gd name="connsiteX3" fmla="*/ 3238500 w 3238500"/>
              <a:gd name="connsiteY3" fmla="*/ 114300 h 118110"/>
            </a:gdLst>
            <a:ahLst/>
            <a:cxnLst>
              <a:cxn ang="0">
                <a:pos x="connsiteX0" y="connsiteY0"/>
              </a:cxn>
              <a:cxn ang="0">
                <a:pos x="connsiteX1" y="connsiteY1"/>
              </a:cxn>
              <a:cxn ang="0">
                <a:pos x="connsiteX2" y="connsiteY2"/>
              </a:cxn>
              <a:cxn ang="0">
                <a:pos x="connsiteX3" y="connsiteY3"/>
              </a:cxn>
            </a:cxnLst>
            <a:rect l="l" t="t" r="r" b="b"/>
            <a:pathLst>
              <a:path w="3238500" h="118110">
                <a:moveTo>
                  <a:pt x="0" y="118110"/>
                </a:moveTo>
                <a:lnTo>
                  <a:pt x="118110" y="0"/>
                </a:lnTo>
                <a:lnTo>
                  <a:pt x="3124200" y="0"/>
                </a:lnTo>
                <a:lnTo>
                  <a:pt x="3238500" y="114300"/>
                </a:lnTo>
              </a:path>
            </a:pathLst>
          </a:custGeom>
          <a:noFill/>
          <a:ln w="9525">
            <a:solidFill>
              <a:schemeClr val="accent1">
                <a:alpha val="70000"/>
              </a:schemeClr>
            </a:solidFill>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sp>
        <p:nvSpPr>
          <p:cNvPr id="55" name="半闭框 54"/>
          <p:cNvSpPr/>
          <p:nvPr/>
        </p:nvSpPr>
        <p:spPr>
          <a:xfrm rot="10800000" flipH="1" flipV="1">
            <a:off x="3112209" y="2223646"/>
            <a:ext cx="336092" cy="336092"/>
          </a:xfrm>
          <a:prstGeom prst="halfFrame">
            <a:avLst>
              <a:gd name="adj1" fmla="val 11939"/>
              <a:gd name="adj2" fmla="val 13392"/>
            </a:avLst>
          </a:prstGeom>
          <a:gradFill>
            <a:gsLst>
              <a:gs pos="0">
                <a:schemeClr val="accent1"/>
              </a:gs>
              <a:gs pos="70000">
                <a:schemeClr val="accent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39" name="半闭框 38"/>
          <p:cNvSpPr/>
          <p:nvPr/>
        </p:nvSpPr>
        <p:spPr>
          <a:xfrm flipH="1" flipV="1">
            <a:off x="8441764" y="3861946"/>
            <a:ext cx="336092" cy="336092"/>
          </a:xfrm>
          <a:prstGeom prst="halfFrame">
            <a:avLst>
              <a:gd name="adj1" fmla="val 11939"/>
              <a:gd name="adj2" fmla="val 13392"/>
            </a:avLst>
          </a:prstGeom>
          <a:gradFill>
            <a:gsLst>
              <a:gs pos="0">
                <a:schemeClr val="accent1"/>
              </a:gs>
              <a:gs pos="70000">
                <a:schemeClr val="accent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46" name="矩形 45"/>
          <p:cNvSpPr/>
          <p:nvPr>
            <p:custDataLst>
              <p:tags r:id="rId20"/>
            </p:custDataLst>
          </p:nvPr>
        </p:nvSpPr>
        <p:spPr>
          <a:xfrm>
            <a:off x="890905" y="5485765"/>
            <a:ext cx="187960" cy="19939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sp>
        <p:nvSpPr>
          <p:cNvPr id="47" name="矩形 46"/>
          <p:cNvSpPr/>
          <p:nvPr>
            <p:custDataLst>
              <p:tags r:id="rId21"/>
            </p:custDataLst>
          </p:nvPr>
        </p:nvSpPr>
        <p:spPr>
          <a:xfrm>
            <a:off x="11586845" y="5439410"/>
            <a:ext cx="76200" cy="4394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sp>
        <p:nvSpPr>
          <p:cNvPr id="48" name="矩形 47"/>
          <p:cNvSpPr/>
          <p:nvPr>
            <p:custDataLst>
              <p:tags r:id="rId22"/>
            </p:custDataLst>
          </p:nvPr>
        </p:nvSpPr>
        <p:spPr>
          <a:xfrm flipH="1">
            <a:off x="11461750" y="5718175"/>
            <a:ext cx="150495" cy="1606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sp>
        <p:nvSpPr>
          <p:cNvPr id="49" name="矩形 48"/>
          <p:cNvSpPr/>
          <p:nvPr>
            <p:custDataLst>
              <p:tags r:id="rId23"/>
            </p:custDataLst>
          </p:nvPr>
        </p:nvSpPr>
        <p:spPr>
          <a:xfrm flipH="1">
            <a:off x="11430635" y="5520690"/>
            <a:ext cx="85725" cy="914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spTree>
    <p:custDataLst>
      <p:tags r:id="rId2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46" name="图片 45" descr="VCG211280058674"/>
          <p:cNvPicPr>
            <a:picLocks noChangeAspect="1"/>
          </p:cNvPicPr>
          <p:nvPr/>
        </p:nvPicPr>
        <p:blipFill>
          <a:blip r:embed="rId1">
            <a:alphaModFix amt="10000"/>
          </a:blip>
          <a:stretch>
            <a:fillRect/>
          </a:stretch>
        </p:blipFill>
        <p:spPr>
          <a:xfrm rot="10800000">
            <a:off x="0" y="0"/>
            <a:ext cx="12192635" cy="6858000"/>
          </a:xfrm>
          <a:prstGeom prst="rect">
            <a:avLst/>
          </a:prstGeom>
        </p:spPr>
      </p:pic>
      <p:sp>
        <p:nvSpPr>
          <p:cNvPr id="3" name="任意多边形: 形状 14"/>
          <p:cNvSpPr/>
          <p:nvPr>
            <p:custDataLst>
              <p:tags r:id="rId2"/>
            </p:custDataLst>
          </p:nvPr>
        </p:nvSpPr>
        <p:spPr>
          <a:xfrm>
            <a:off x="2376796" y="1261981"/>
            <a:ext cx="7438409" cy="110315"/>
          </a:xfrm>
          <a:custGeom>
            <a:avLst/>
            <a:gdLst>
              <a:gd name="connsiteX0" fmla="*/ 0 w 10926501"/>
              <a:gd name="connsiteY0" fmla="*/ 0 h 162045"/>
              <a:gd name="connsiteX1" fmla="*/ 3761772 w 10926501"/>
              <a:gd name="connsiteY1" fmla="*/ 0 h 162045"/>
              <a:gd name="connsiteX2" fmla="*/ 3923817 w 10926501"/>
              <a:gd name="connsiteY2" fmla="*/ 162045 h 162045"/>
              <a:gd name="connsiteX3" fmla="*/ 6979534 w 10926501"/>
              <a:gd name="connsiteY3" fmla="*/ 162045 h 162045"/>
              <a:gd name="connsiteX4" fmla="*/ 7141579 w 10926501"/>
              <a:gd name="connsiteY4" fmla="*/ 0 h 162045"/>
              <a:gd name="connsiteX5" fmla="*/ 10926501 w 10926501"/>
              <a:gd name="connsiteY5" fmla="*/ 0 h 16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26501" h="162045">
                <a:moveTo>
                  <a:pt x="0" y="0"/>
                </a:moveTo>
                <a:lnTo>
                  <a:pt x="3761772" y="0"/>
                </a:lnTo>
                <a:lnTo>
                  <a:pt x="3923817" y="162045"/>
                </a:lnTo>
                <a:lnTo>
                  <a:pt x="6979534" y="162045"/>
                </a:lnTo>
                <a:lnTo>
                  <a:pt x="7141579" y="0"/>
                </a:lnTo>
                <a:lnTo>
                  <a:pt x="10926501" y="0"/>
                </a:lnTo>
              </a:path>
            </a:pathLst>
          </a:custGeom>
          <a:noFill/>
          <a:ln w="19050">
            <a:gradFill>
              <a:gsLst>
                <a:gs pos="0">
                  <a:schemeClr val="accent6">
                    <a:alpha val="0"/>
                  </a:schemeClr>
                </a:gs>
                <a:gs pos="50000">
                  <a:schemeClr val="accent6"/>
                </a:gs>
                <a:gs pos="100000">
                  <a:schemeClr val="accent6">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grpSp>
        <p:nvGrpSpPr>
          <p:cNvPr id="5" name="组合 4"/>
          <p:cNvGrpSpPr/>
          <p:nvPr/>
        </p:nvGrpSpPr>
        <p:grpSpPr>
          <a:xfrm>
            <a:off x="377825" y="1706880"/>
            <a:ext cx="3560445" cy="1817370"/>
            <a:chOff x="1182" y="2068"/>
            <a:chExt cx="5607" cy="2862"/>
          </a:xfrm>
        </p:grpSpPr>
        <p:sp>
          <p:nvSpPr>
            <p:cNvPr id="8" name="文本框 7"/>
            <p:cNvSpPr txBox="1"/>
            <p:nvPr>
              <p:custDataLst>
                <p:tags r:id="rId3"/>
              </p:custDataLst>
            </p:nvPr>
          </p:nvSpPr>
          <p:spPr>
            <a:xfrm flipH="1">
              <a:off x="2248" y="2068"/>
              <a:ext cx="3927" cy="2082"/>
            </a:xfrm>
            <a:prstGeom prst="rect">
              <a:avLst/>
            </a:prstGeom>
            <a:noFill/>
          </p:spPr>
          <p:txBody>
            <a:bodyPr wrap="square" rtlCol="0">
              <a:spAutoFit/>
            </a:bodyPr>
            <a:p>
              <a:pPr algn="ctr"/>
              <a:r>
                <a:rPr lang="en-US" altLang="zh-CN" sz="8000" i="1" dirty="0">
                  <a:ln>
                    <a:gradFill>
                      <a:gsLst>
                        <a:gs pos="0">
                          <a:schemeClr val="bg1"/>
                        </a:gs>
                        <a:gs pos="56000">
                          <a:srgbClr val="FFFFFF">
                            <a:alpha val="0"/>
                          </a:srgbClr>
                        </a:gs>
                        <a:gs pos="51000">
                          <a:schemeClr val="bg1"/>
                        </a:gs>
                      </a:gsLst>
                      <a:lin ang="5400000" scaled="1"/>
                    </a:gradFill>
                  </a:ln>
                  <a:noFill/>
                  <a:latin typeface="Inter Black" panose="02000503000000020004" charset="0"/>
                  <a:ea typeface="Inter Black" panose="02000503000000020004" charset="0"/>
                  <a:cs typeface="Inter" panose="02000503000000020004" charset="0"/>
                </a:rPr>
                <a:t>01</a:t>
              </a:r>
              <a:endParaRPr lang="en-US" altLang="zh-CN" sz="8000" i="1" dirty="0">
                <a:ln>
                  <a:gradFill>
                    <a:gsLst>
                      <a:gs pos="0">
                        <a:schemeClr val="bg1"/>
                      </a:gs>
                      <a:gs pos="56000">
                        <a:srgbClr val="FFFFFF">
                          <a:alpha val="0"/>
                        </a:srgbClr>
                      </a:gs>
                      <a:gs pos="51000">
                        <a:schemeClr val="bg1"/>
                      </a:gs>
                    </a:gsLst>
                    <a:lin ang="5400000" scaled="1"/>
                  </a:gradFill>
                </a:ln>
                <a:noFill/>
                <a:latin typeface="Inter Black" panose="02000503000000020004" charset="0"/>
                <a:ea typeface="Inter Black" panose="02000503000000020004" charset="0"/>
                <a:cs typeface="Inter" panose="02000503000000020004" charset="0"/>
              </a:endParaRPr>
            </a:p>
          </p:txBody>
        </p:sp>
        <p:grpSp>
          <p:nvGrpSpPr>
            <p:cNvPr id="9" name="组合 8"/>
            <p:cNvGrpSpPr/>
            <p:nvPr/>
          </p:nvGrpSpPr>
          <p:grpSpPr>
            <a:xfrm>
              <a:off x="1182" y="3211"/>
              <a:ext cx="5607" cy="1207"/>
              <a:chOff x="1279" y="3137"/>
              <a:chExt cx="5607" cy="1299"/>
            </a:xfrm>
          </p:grpSpPr>
          <p:sp>
            <p:nvSpPr>
              <p:cNvPr id="64" name="平行四边形 63"/>
              <p:cNvSpPr/>
              <p:nvPr>
                <p:custDataLst>
                  <p:tags r:id="rId4"/>
                </p:custDataLst>
              </p:nvPr>
            </p:nvSpPr>
            <p:spPr>
              <a:xfrm rot="10800000">
                <a:off x="1635" y="3137"/>
                <a:ext cx="5251" cy="1109"/>
              </a:xfrm>
              <a:prstGeom prst="parallelogram">
                <a:avLst>
                  <a:gd name="adj" fmla="val 68862"/>
                </a:avLst>
              </a:prstGeom>
              <a:noFill/>
              <a:ln w="25400">
                <a:gradFill flip="none" rotWithShape="1">
                  <a:gsLst>
                    <a:gs pos="2000">
                      <a:schemeClr val="accent6">
                        <a:alpha val="0"/>
                      </a:schemeClr>
                    </a:gs>
                    <a:gs pos="50000">
                      <a:schemeClr val="accent6"/>
                    </a:gs>
                    <a:gs pos="100000">
                      <a:schemeClr val="accent6">
                        <a:alpha val="0"/>
                      </a:scheme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cs typeface="Inter" panose="02000503000000020004" charset="0"/>
                </a:endParaRPr>
              </a:p>
            </p:txBody>
          </p:sp>
          <p:sp>
            <p:nvSpPr>
              <p:cNvPr id="63" name="平行四边形 62"/>
              <p:cNvSpPr/>
              <p:nvPr>
                <p:custDataLst>
                  <p:tags r:id="rId5"/>
                </p:custDataLst>
              </p:nvPr>
            </p:nvSpPr>
            <p:spPr>
              <a:xfrm rot="10800000">
                <a:off x="1279" y="3310"/>
                <a:ext cx="5242" cy="1126"/>
              </a:xfrm>
              <a:prstGeom prst="parallelogram">
                <a:avLst>
                  <a:gd name="adj" fmla="val 68862"/>
                </a:avLst>
              </a:prstGeom>
              <a:noFill/>
              <a:ln w="25400">
                <a:gradFill>
                  <a:gsLst>
                    <a:gs pos="2000">
                      <a:schemeClr val="accent1">
                        <a:alpha val="0"/>
                      </a:schemeClr>
                    </a:gs>
                    <a:gs pos="50000">
                      <a:schemeClr val="accent1"/>
                    </a:gs>
                    <a:gs pos="100000">
                      <a:schemeClr val="accent1">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grpSp>
        <p:sp>
          <p:nvSpPr>
            <p:cNvPr id="65" name="文本框 64"/>
            <p:cNvSpPr txBox="1"/>
            <p:nvPr/>
          </p:nvSpPr>
          <p:spPr>
            <a:xfrm flipH="1">
              <a:off x="1508" y="3346"/>
              <a:ext cx="5180" cy="1584"/>
            </a:xfrm>
            <a:prstGeom prst="rect">
              <a:avLst/>
            </a:prstGeom>
            <a:noFill/>
          </p:spPr>
          <p:txBody>
            <a:bodyPr wrap="square" rtlCol="0">
              <a:noAutofit/>
            </a:bodyPr>
            <a:p>
              <a:pPr algn="ctr"/>
              <a:r>
                <a:rPr lang="en-US" altLang="zh-CN" sz="2800" i="1" dirty="0">
                  <a:solidFill>
                    <a:schemeClr val="lt1"/>
                  </a:solidFill>
                  <a:latin typeface="Inter Black" panose="02000503000000020004" charset="0"/>
                  <a:ea typeface="Inter Black" panose="02000503000000020004" charset="0"/>
                  <a:cs typeface="Inter" panose="02000503000000020004" charset="0"/>
                </a:rPr>
                <a:t>INTRODUCTION</a:t>
              </a:r>
              <a:endParaRPr lang="en-US" altLang="zh-CN" sz="2800" i="1" dirty="0">
                <a:solidFill>
                  <a:schemeClr val="lt1"/>
                </a:solidFill>
                <a:latin typeface="Inter Black" panose="02000503000000020004" charset="0"/>
                <a:ea typeface="Inter Black" panose="02000503000000020004" charset="0"/>
                <a:cs typeface="Inter" panose="02000503000000020004" charset="0"/>
              </a:endParaRPr>
            </a:p>
          </p:txBody>
        </p:sp>
      </p:grpSp>
      <p:sp>
        <p:nvSpPr>
          <p:cNvPr id="38" name="文本框 37"/>
          <p:cNvSpPr txBox="1"/>
          <p:nvPr>
            <p:custDataLst>
              <p:tags r:id="rId6"/>
            </p:custDataLst>
          </p:nvPr>
        </p:nvSpPr>
        <p:spPr>
          <a:xfrm>
            <a:off x="4150995" y="493395"/>
            <a:ext cx="3890010" cy="768350"/>
          </a:xfrm>
          <a:prstGeom prst="rect">
            <a:avLst/>
          </a:prstGeom>
          <a:noFill/>
        </p:spPr>
        <p:txBody>
          <a:bodyPr wrap="square" rtlCol="0">
            <a:spAutoFit/>
          </a:bodyPr>
          <a:p>
            <a:pPr algn="ctr">
              <a:buClrTx/>
              <a:buSzTx/>
              <a:buFontTx/>
            </a:pPr>
            <a:r>
              <a:rPr lang="en-US" altLang="zh-CN" sz="4400" i="1">
                <a:solidFill>
                  <a:schemeClr val="lt1"/>
                </a:solidFill>
                <a:latin typeface="Inter Black" panose="02000503000000020004" charset="0"/>
                <a:ea typeface="Inter Black" panose="02000503000000020004" charset="0"/>
                <a:cs typeface="Inter Black" panose="02000503000000020004" charset="0"/>
                <a:sym typeface="+mn-ea"/>
              </a:rPr>
              <a:t>INDEX</a:t>
            </a:r>
            <a:endParaRPr lang="en-US" altLang="zh-CN" sz="4400" i="1">
              <a:solidFill>
                <a:schemeClr val="lt1"/>
              </a:solidFill>
              <a:latin typeface="Inter Black" panose="02000503000000020004" charset="0"/>
              <a:ea typeface="Inter Black" panose="02000503000000020004" charset="0"/>
              <a:cs typeface="Inter Black" panose="02000503000000020004" charset="0"/>
              <a:sym typeface="+mn-ea"/>
            </a:endParaRPr>
          </a:p>
        </p:txBody>
      </p:sp>
      <p:sp>
        <p:nvSpPr>
          <p:cNvPr id="11" name="文本框 10"/>
          <p:cNvSpPr txBox="1"/>
          <p:nvPr>
            <p:custDataLst>
              <p:tags r:id="rId7"/>
            </p:custDataLst>
          </p:nvPr>
        </p:nvSpPr>
        <p:spPr>
          <a:xfrm flipH="1">
            <a:off x="4992370" y="1706880"/>
            <a:ext cx="2493645" cy="1322070"/>
          </a:xfrm>
          <a:prstGeom prst="rect">
            <a:avLst/>
          </a:prstGeom>
          <a:noFill/>
        </p:spPr>
        <p:txBody>
          <a:bodyPr wrap="square" rtlCol="0">
            <a:spAutoFit/>
          </a:bodyPr>
          <a:p>
            <a:pPr algn="ctr"/>
            <a:r>
              <a:rPr lang="en-US" altLang="zh-CN" sz="8000" i="1" dirty="0">
                <a:ln>
                  <a:gradFill>
                    <a:gsLst>
                      <a:gs pos="0">
                        <a:schemeClr val="bg1"/>
                      </a:gs>
                      <a:gs pos="56000">
                        <a:srgbClr val="FFFFFF">
                          <a:alpha val="0"/>
                        </a:srgbClr>
                      </a:gs>
                      <a:gs pos="51000">
                        <a:schemeClr val="bg1"/>
                      </a:gs>
                    </a:gsLst>
                    <a:lin ang="5400000" scaled="1"/>
                  </a:gradFill>
                </a:ln>
                <a:noFill/>
                <a:latin typeface="Inter Black" panose="02000503000000020004" charset="0"/>
                <a:ea typeface="Inter Black" panose="02000503000000020004" charset="0"/>
                <a:cs typeface="Inter" panose="02000503000000020004" charset="0"/>
              </a:rPr>
              <a:t>02</a:t>
            </a:r>
            <a:endParaRPr lang="en-US" altLang="zh-CN" sz="8000" i="1" dirty="0">
              <a:ln>
                <a:gradFill>
                  <a:gsLst>
                    <a:gs pos="0">
                      <a:schemeClr val="bg1"/>
                    </a:gs>
                    <a:gs pos="56000">
                      <a:srgbClr val="FFFFFF">
                        <a:alpha val="0"/>
                      </a:srgbClr>
                    </a:gs>
                    <a:gs pos="51000">
                      <a:schemeClr val="bg1"/>
                    </a:gs>
                  </a:gsLst>
                  <a:lin ang="5400000" scaled="1"/>
                </a:gradFill>
              </a:ln>
              <a:noFill/>
              <a:latin typeface="Inter Black" panose="02000503000000020004" charset="0"/>
              <a:ea typeface="Inter Black" panose="02000503000000020004" charset="0"/>
              <a:cs typeface="Inter" panose="02000503000000020004" charset="0"/>
            </a:endParaRPr>
          </a:p>
        </p:txBody>
      </p:sp>
      <p:grpSp>
        <p:nvGrpSpPr>
          <p:cNvPr id="12" name="组合 11"/>
          <p:cNvGrpSpPr/>
          <p:nvPr/>
        </p:nvGrpSpPr>
        <p:grpSpPr>
          <a:xfrm rot="0">
            <a:off x="4315460" y="2432685"/>
            <a:ext cx="3560445" cy="766445"/>
            <a:chOff x="1279" y="3137"/>
            <a:chExt cx="5607" cy="1299"/>
          </a:xfrm>
        </p:grpSpPr>
        <p:sp>
          <p:nvSpPr>
            <p:cNvPr id="13" name="平行四边形 12"/>
            <p:cNvSpPr/>
            <p:nvPr>
              <p:custDataLst>
                <p:tags r:id="rId8"/>
              </p:custDataLst>
            </p:nvPr>
          </p:nvSpPr>
          <p:spPr>
            <a:xfrm rot="10800000">
              <a:off x="1635" y="3137"/>
              <a:ext cx="5251" cy="1109"/>
            </a:xfrm>
            <a:prstGeom prst="parallelogram">
              <a:avLst>
                <a:gd name="adj" fmla="val 68862"/>
              </a:avLst>
            </a:prstGeom>
            <a:noFill/>
            <a:ln w="25400">
              <a:gradFill flip="none" rotWithShape="1">
                <a:gsLst>
                  <a:gs pos="2000">
                    <a:schemeClr val="accent6">
                      <a:alpha val="0"/>
                    </a:schemeClr>
                  </a:gs>
                  <a:gs pos="50000">
                    <a:schemeClr val="accent6"/>
                  </a:gs>
                  <a:gs pos="100000">
                    <a:schemeClr val="accent6">
                      <a:alpha val="0"/>
                    </a:scheme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cs typeface="Inter" panose="02000503000000020004" charset="0"/>
              </a:endParaRPr>
            </a:p>
          </p:txBody>
        </p:sp>
        <p:sp>
          <p:nvSpPr>
            <p:cNvPr id="14" name="平行四边形 13"/>
            <p:cNvSpPr/>
            <p:nvPr>
              <p:custDataLst>
                <p:tags r:id="rId9"/>
              </p:custDataLst>
            </p:nvPr>
          </p:nvSpPr>
          <p:spPr>
            <a:xfrm rot="10800000">
              <a:off x="1279" y="3310"/>
              <a:ext cx="5242" cy="1126"/>
            </a:xfrm>
            <a:prstGeom prst="parallelogram">
              <a:avLst>
                <a:gd name="adj" fmla="val 68862"/>
              </a:avLst>
            </a:prstGeom>
            <a:noFill/>
            <a:ln w="25400">
              <a:gradFill>
                <a:gsLst>
                  <a:gs pos="2000">
                    <a:schemeClr val="accent1">
                      <a:alpha val="0"/>
                    </a:schemeClr>
                  </a:gs>
                  <a:gs pos="50000">
                    <a:schemeClr val="accent1"/>
                  </a:gs>
                  <a:gs pos="100000">
                    <a:schemeClr val="accent1">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grpSp>
      <p:sp>
        <p:nvSpPr>
          <p:cNvPr id="15" name="文本框 14"/>
          <p:cNvSpPr txBox="1"/>
          <p:nvPr/>
        </p:nvSpPr>
        <p:spPr>
          <a:xfrm flipH="1">
            <a:off x="4036695" y="2571115"/>
            <a:ext cx="4053840" cy="521970"/>
          </a:xfrm>
          <a:prstGeom prst="rect">
            <a:avLst/>
          </a:prstGeom>
          <a:noFill/>
        </p:spPr>
        <p:txBody>
          <a:bodyPr wrap="square" rtlCol="0">
            <a:spAutoFit/>
          </a:bodyPr>
          <a:p>
            <a:pPr algn="ctr"/>
            <a:r>
              <a:rPr lang="en-US" altLang="zh-CN" sz="2800" i="1">
                <a:solidFill>
                  <a:schemeClr val="bg1"/>
                </a:solidFill>
                <a:latin typeface="Inter Black" panose="02000503000000020004" charset="0"/>
                <a:ea typeface="Inter Black" panose="02000503000000020004" charset="0"/>
                <a:cs typeface="Inter Black" panose="02000503000000020004" charset="0"/>
                <a:sym typeface="+mn-ea"/>
              </a:rPr>
              <a:t>CIRCUIT DIAGRAM</a:t>
            </a:r>
            <a:endParaRPr lang="en-US" altLang="zh-CN" sz="2800" i="1">
              <a:solidFill>
                <a:schemeClr val="bg1"/>
              </a:solidFill>
              <a:latin typeface="Inter Black" panose="02000503000000020004" charset="0"/>
              <a:ea typeface="Inter Black" panose="02000503000000020004" charset="0"/>
              <a:cs typeface="Inter Black" panose="02000503000000020004" charset="0"/>
              <a:sym typeface="+mn-ea"/>
            </a:endParaRPr>
          </a:p>
        </p:txBody>
      </p:sp>
      <p:sp>
        <p:nvSpPr>
          <p:cNvPr id="17" name="文本框 16"/>
          <p:cNvSpPr txBox="1"/>
          <p:nvPr>
            <p:custDataLst>
              <p:tags r:id="rId10"/>
            </p:custDataLst>
          </p:nvPr>
        </p:nvSpPr>
        <p:spPr>
          <a:xfrm flipH="1">
            <a:off x="8930005" y="1706880"/>
            <a:ext cx="2493645" cy="1322070"/>
          </a:xfrm>
          <a:prstGeom prst="rect">
            <a:avLst/>
          </a:prstGeom>
          <a:noFill/>
        </p:spPr>
        <p:txBody>
          <a:bodyPr wrap="square" rtlCol="0">
            <a:spAutoFit/>
          </a:bodyPr>
          <a:p>
            <a:pPr algn="ctr"/>
            <a:r>
              <a:rPr lang="en-US" altLang="zh-CN" sz="8000" i="1" dirty="0">
                <a:ln>
                  <a:gradFill>
                    <a:gsLst>
                      <a:gs pos="0">
                        <a:schemeClr val="bg1"/>
                      </a:gs>
                      <a:gs pos="56000">
                        <a:srgbClr val="FFFFFF">
                          <a:alpha val="0"/>
                        </a:srgbClr>
                      </a:gs>
                      <a:gs pos="51000">
                        <a:schemeClr val="bg1"/>
                      </a:gs>
                    </a:gsLst>
                    <a:lin ang="5400000" scaled="1"/>
                  </a:gradFill>
                </a:ln>
                <a:noFill/>
                <a:latin typeface="Inter Black" panose="02000503000000020004" charset="0"/>
                <a:ea typeface="Inter Black" panose="02000503000000020004" charset="0"/>
                <a:cs typeface="Inter" panose="02000503000000020004" charset="0"/>
              </a:rPr>
              <a:t>03</a:t>
            </a:r>
            <a:endParaRPr lang="en-US" altLang="zh-CN" sz="8000" i="1" dirty="0">
              <a:ln>
                <a:gradFill>
                  <a:gsLst>
                    <a:gs pos="0">
                      <a:schemeClr val="bg1"/>
                    </a:gs>
                    <a:gs pos="56000">
                      <a:srgbClr val="FFFFFF">
                        <a:alpha val="0"/>
                      </a:srgbClr>
                    </a:gs>
                    <a:gs pos="51000">
                      <a:schemeClr val="bg1"/>
                    </a:gs>
                  </a:gsLst>
                  <a:lin ang="5400000" scaled="1"/>
                </a:gradFill>
              </a:ln>
              <a:noFill/>
              <a:latin typeface="Inter Black" panose="02000503000000020004" charset="0"/>
              <a:ea typeface="Inter Black" panose="02000503000000020004" charset="0"/>
              <a:cs typeface="Inter" panose="02000503000000020004" charset="0"/>
            </a:endParaRPr>
          </a:p>
        </p:txBody>
      </p:sp>
      <p:grpSp>
        <p:nvGrpSpPr>
          <p:cNvPr id="18" name="组合 17"/>
          <p:cNvGrpSpPr/>
          <p:nvPr/>
        </p:nvGrpSpPr>
        <p:grpSpPr>
          <a:xfrm rot="0">
            <a:off x="8253095" y="2432685"/>
            <a:ext cx="3560445" cy="766445"/>
            <a:chOff x="1279" y="3137"/>
            <a:chExt cx="5607" cy="1299"/>
          </a:xfrm>
        </p:grpSpPr>
        <p:sp>
          <p:nvSpPr>
            <p:cNvPr id="19" name="平行四边形 18"/>
            <p:cNvSpPr/>
            <p:nvPr>
              <p:custDataLst>
                <p:tags r:id="rId11"/>
              </p:custDataLst>
            </p:nvPr>
          </p:nvSpPr>
          <p:spPr>
            <a:xfrm rot="10800000">
              <a:off x="1635" y="3137"/>
              <a:ext cx="5251" cy="1109"/>
            </a:xfrm>
            <a:prstGeom prst="parallelogram">
              <a:avLst>
                <a:gd name="adj" fmla="val 68862"/>
              </a:avLst>
            </a:prstGeom>
            <a:noFill/>
            <a:ln w="25400">
              <a:gradFill flip="none" rotWithShape="1">
                <a:gsLst>
                  <a:gs pos="2000">
                    <a:schemeClr val="accent6">
                      <a:alpha val="0"/>
                    </a:schemeClr>
                  </a:gs>
                  <a:gs pos="50000">
                    <a:schemeClr val="accent6"/>
                  </a:gs>
                  <a:gs pos="100000">
                    <a:schemeClr val="accent6">
                      <a:alpha val="0"/>
                    </a:scheme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cs typeface="Inter" panose="02000503000000020004" charset="0"/>
              </a:endParaRPr>
            </a:p>
          </p:txBody>
        </p:sp>
        <p:sp>
          <p:nvSpPr>
            <p:cNvPr id="20" name="平行四边形 19"/>
            <p:cNvSpPr/>
            <p:nvPr>
              <p:custDataLst>
                <p:tags r:id="rId12"/>
              </p:custDataLst>
            </p:nvPr>
          </p:nvSpPr>
          <p:spPr>
            <a:xfrm rot="10800000">
              <a:off x="1279" y="3310"/>
              <a:ext cx="5242" cy="1126"/>
            </a:xfrm>
            <a:prstGeom prst="parallelogram">
              <a:avLst>
                <a:gd name="adj" fmla="val 68862"/>
              </a:avLst>
            </a:prstGeom>
            <a:noFill/>
            <a:ln w="25400">
              <a:gradFill>
                <a:gsLst>
                  <a:gs pos="2000">
                    <a:schemeClr val="accent1">
                      <a:alpha val="0"/>
                    </a:schemeClr>
                  </a:gs>
                  <a:gs pos="50000">
                    <a:schemeClr val="accent1"/>
                  </a:gs>
                  <a:gs pos="100000">
                    <a:schemeClr val="accent1">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grpSp>
      <p:sp>
        <p:nvSpPr>
          <p:cNvPr id="21" name="文本框 20"/>
          <p:cNvSpPr txBox="1"/>
          <p:nvPr/>
        </p:nvSpPr>
        <p:spPr>
          <a:xfrm flipH="1">
            <a:off x="8021320" y="2534920"/>
            <a:ext cx="4055110" cy="521970"/>
          </a:xfrm>
          <a:prstGeom prst="rect">
            <a:avLst/>
          </a:prstGeom>
          <a:noFill/>
        </p:spPr>
        <p:txBody>
          <a:bodyPr wrap="square" rtlCol="0">
            <a:spAutoFit/>
          </a:bodyPr>
          <a:p>
            <a:pPr algn="ctr"/>
            <a:r>
              <a:rPr lang="en-US" altLang="zh-CN" sz="2800" i="1">
                <a:ln>
                  <a:noFill/>
                </a:ln>
                <a:solidFill>
                  <a:schemeClr val="bg1"/>
                </a:solidFill>
                <a:latin typeface="Inter Black" panose="02000503000000020004" charset="0"/>
                <a:ea typeface="Inter Black" panose="02000503000000020004" charset="0"/>
                <a:cs typeface="Inter Black" panose="02000503000000020004" charset="0"/>
                <a:sym typeface="+mn-ea"/>
              </a:rPr>
              <a:t>COMPONENTS USED</a:t>
            </a:r>
            <a:endParaRPr lang="en-US" altLang="zh-CN" sz="2800" i="1">
              <a:ln>
                <a:noFill/>
              </a:ln>
              <a:solidFill>
                <a:schemeClr val="bg1"/>
              </a:solidFill>
              <a:latin typeface="Inter Black" panose="02000503000000020004" charset="0"/>
              <a:ea typeface="Inter Black" panose="02000503000000020004" charset="0"/>
              <a:cs typeface="Inter Black" panose="02000503000000020004" charset="0"/>
              <a:sym typeface="+mn-ea"/>
            </a:endParaRPr>
          </a:p>
        </p:txBody>
      </p:sp>
      <p:sp>
        <p:nvSpPr>
          <p:cNvPr id="23" name="文本框 22"/>
          <p:cNvSpPr txBox="1"/>
          <p:nvPr>
            <p:custDataLst>
              <p:tags r:id="rId13"/>
            </p:custDataLst>
          </p:nvPr>
        </p:nvSpPr>
        <p:spPr>
          <a:xfrm flipH="1">
            <a:off x="1054735" y="3980180"/>
            <a:ext cx="2493645" cy="1322070"/>
          </a:xfrm>
          <a:prstGeom prst="rect">
            <a:avLst/>
          </a:prstGeom>
          <a:noFill/>
        </p:spPr>
        <p:txBody>
          <a:bodyPr wrap="square" rtlCol="0">
            <a:spAutoFit/>
          </a:bodyPr>
          <a:p>
            <a:pPr algn="ctr"/>
            <a:r>
              <a:rPr lang="en-US" altLang="zh-CN" sz="8000" i="1" dirty="0">
                <a:ln>
                  <a:gradFill>
                    <a:gsLst>
                      <a:gs pos="0">
                        <a:schemeClr val="bg1"/>
                      </a:gs>
                      <a:gs pos="56000">
                        <a:srgbClr val="FFFFFF">
                          <a:alpha val="0"/>
                        </a:srgbClr>
                      </a:gs>
                      <a:gs pos="51000">
                        <a:schemeClr val="bg1"/>
                      </a:gs>
                    </a:gsLst>
                    <a:lin ang="5400000" scaled="1"/>
                  </a:gradFill>
                </a:ln>
                <a:noFill/>
                <a:latin typeface="Inter Black" panose="02000503000000020004" charset="0"/>
                <a:ea typeface="Inter Black" panose="02000503000000020004" charset="0"/>
                <a:cs typeface="Inter" panose="02000503000000020004" charset="0"/>
              </a:rPr>
              <a:t>04</a:t>
            </a:r>
            <a:endParaRPr lang="en-US" altLang="zh-CN" sz="8000" i="1" dirty="0">
              <a:ln>
                <a:gradFill>
                  <a:gsLst>
                    <a:gs pos="0">
                      <a:schemeClr val="bg1"/>
                    </a:gs>
                    <a:gs pos="56000">
                      <a:srgbClr val="FFFFFF">
                        <a:alpha val="0"/>
                      </a:srgbClr>
                    </a:gs>
                    <a:gs pos="51000">
                      <a:schemeClr val="bg1"/>
                    </a:gs>
                  </a:gsLst>
                  <a:lin ang="5400000" scaled="1"/>
                </a:gradFill>
              </a:ln>
              <a:noFill/>
              <a:latin typeface="Inter Black" panose="02000503000000020004" charset="0"/>
              <a:ea typeface="Inter Black" panose="02000503000000020004" charset="0"/>
              <a:cs typeface="Inter" panose="02000503000000020004" charset="0"/>
            </a:endParaRPr>
          </a:p>
        </p:txBody>
      </p:sp>
      <p:grpSp>
        <p:nvGrpSpPr>
          <p:cNvPr id="24" name="组合 23"/>
          <p:cNvGrpSpPr/>
          <p:nvPr/>
        </p:nvGrpSpPr>
        <p:grpSpPr>
          <a:xfrm rot="0">
            <a:off x="377825" y="4705985"/>
            <a:ext cx="3560445" cy="766445"/>
            <a:chOff x="1279" y="3137"/>
            <a:chExt cx="5607" cy="1299"/>
          </a:xfrm>
        </p:grpSpPr>
        <p:sp>
          <p:nvSpPr>
            <p:cNvPr id="25" name="平行四边形 24"/>
            <p:cNvSpPr/>
            <p:nvPr>
              <p:custDataLst>
                <p:tags r:id="rId14"/>
              </p:custDataLst>
            </p:nvPr>
          </p:nvSpPr>
          <p:spPr>
            <a:xfrm rot="10800000">
              <a:off x="1635" y="3137"/>
              <a:ext cx="5251" cy="1109"/>
            </a:xfrm>
            <a:prstGeom prst="parallelogram">
              <a:avLst>
                <a:gd name="adj" fmla="val 68862"/>
              </a:avLst>
            </a:prstGeom>
            <a:noFill/>
            <a:ln w="25400">
              <a:gradFill flip="none" rotWithShape="1">
                <a:gsLst>
                  <a:gs pos="2000">
                    <a:schemeClr val="accent6">
                      <a:alpha val="0"/>
                    </a:schemeClr>
                  </a:gs>
                  <a:gs pos="50000">
                    <a:schemeClr val="accent6"/>
                  </a:gs>
                  <a:gs pos="100000">
                    <a:schemeClr val="accent6">
                      <a:alpha val="0"/>
                    </a:scheme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cs typeface="Inter" panose="02000503000000020004" charset="0"/>
              </a:endParaRPr>
            </a:p>
          </p:txBody>
        </p:sp>
        <p:sp>
          <p:nvSpPr>
            <p:cNvPr id="26" name="平行四边形 25"/>
            <p:cNvSpPr/>
            <p:nvPr>
              <p:custDataLst>
                <p:tags r:id="rId15"/>
              </p:custDataLst>
            </p:nvPr>
          </p:nvSpPr>
          <p:spPr>
            <a:xfrm rot="10800000">
              <a:off x="1279" y="3310"/>
              <a:ext cx="5242" cy="1126"/>
            </a:xfrm>
            <a:prstGeom prst="parallelogram">
              <a:avLst>
                <a:gd name="adj" fmla="val 68862"/>
              </a:avLst>
            </a:prstGeom>
            <a:noFill/>
            <a:ln w="25400">
              <a:gradFill>
                <a:gsLst>
                  <a:gs pos="2000">
                    <a:schemeClr val="accent1">
                      <a:alpha val="0"/>
                    </a:schemeClr>
                  </a:gs>
                  <a:gs pos="50000">
                    <a:schemeClr val="accent1"/>
                  </a:gs>
                  <a:gs pos="100000">
                    <a:schemeClr val="accent1">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grpSp>
      <p:sp>
        <p:nvSpPr>
          <p:cNvPr id="27" name="文本框 26"/>
          <p:cNvSpPr txBox="1"/>
          <p:nvPr/>
        </p:nvSpPr>
        <p:spPr>
          <a:xfrm flipH="1">
            <a:off x="495935" y="4844415"/>
            <a:ext cx="2990215" cy="521970"/>
          </a:xfrm>
          <a:prstGeom prst="rect">
            <a:avLst/>
          </a:prstGeom>
          <a:noFill/>
        </p:spPr>
        <p:txBody>
          <a:bodyPr wrap="square" rtlCol="0">
            <a:spAutoFit/>
          </a:bodyPr>
          <a:p>
            <a:pPr algn="ctr"/>
            <a:r>
              <a:rPr lang="en-US" altLang="zh-CN" sz="2800" i="1">
                <a:ln>
                  <a:noFill/>
                </a:ln>
                <a:solidFill>
                  <a:schemeClr val="bg1"/>
                </a:solidFill>
                <a:latin typeface="Inter Black" panose="02000503000000020004" charset="0"/>
                <a:ea typeface="Inter Black" panose="02000503000000020004" charset="0"/>
                <a:cs typeface="Inter Black" panose="02000503000000020004" charset="0"/>
                <a:sym typeface="+mn-ea"/>
              </a:rPr>
              <a:t>APPLICATION</a:t>
            </a:r>
            <a:endParaRPr lang="en-US" altLang="zh-CN" sz="2800" i="1">
              <a:ln>
                <a:noFill/>
              </a:ln>
              <a:solidFill>
                <a:schemeClr val="bg1"/>
              </a:solidFill>
              <a:latin typeface="Inter Black" panose="02000503000000020004" charset="0"/>
              <a:ea typeface="Inter Black" panose="02000503000000020004" charset="0"/>
              <a:cs typeface="Inter Black" panose="02000503000000020004" charset="0"/>
              <a:sym typeface="+mn-ea"/>
            </a:endParaRPr>
          </a:p>
        </p:txBody>
      </p:sp>
      <p:sp>
        <p:nvSpPr>
          <p:cNvPr id="29" name="文本框 28"/>
          <p:cNvSpPr txBox="1"/>
          <p:nvPr>
            <p:custDataLst>
              <p:tags r:id="rId16"/>
            </p:custDataLst>
          </p:nvPr>
        </p:nvSpPr>
        <p:spPr>
          <a:xfrm flipH="1">
            <a:off x="4992370" y="3980180"/>
            <a:ext cx="2493645" cy="1322070"/>
          </a:xfrm>
          <a:prstGeom prst="rect">
            <a:avLst/>
          </a:prstGeom>
          <a:noFill/>
        </p:spPr>
        <p:txBody>
          <a:bodyPr wrap="square" rtlCol="0">
            <a:spAutoFit/>
          </a:bodyPr>
          <a:p>
            <a:pPr algn="ctr"/>
            <a:r>
              <a:rPr lang="en-US" altLang="zh-CN" sz="8000" i="1" dirty="0">
                <a:ln>
                  <a:gradFill>
                    <a:gsLst>
                      <a:gs pos="0">
                        <a:schemeClr val="bg1"/>
                      </a:gs>
                      <a:gs pos="56000">
                        <a:srgbClr val="FFFFFF">
                          <a:alpha val="0"/>
                        </a:srgbClr>
                      </a:gs>
                      <a:gs pos="51000">
                        <a:schemeClr val="bg1"/>
                      </a:gs>
                    </a:gsLst>
                    <a:lin ang="5400000" scaled="1"/>
                  </a:gradFill>
                </a:ln>
                <a:noFill/>
                <a:latin typeface="Inter Black" panose="02000503000000020004" charset="0"/>
                <a:ea typeface="Inter Black" panose="02000503000000020004" charset="0"/>
                <a:cs typeface="Inter" panose="02000503000000020004" charset="0"/>
              </a:rPr>
              <a:t>05</a:t>
            </a:r>
            <a:endParaRPr lang="en-US" altLang="zh-CN" sz="8000" i="1" dirty="0">
              <a:ln>
                <a:gradFill>
                  <a:gsLst>
                    <a:gs pos="0">
                      <a:schemeClr val="bg1"/>
                    </a:gs>
                    <a:gs pos="56000">
                      <a:srgbClr val="FFFFFF">
                        <a:alpha val="0"/>
                      </a:srgbClr>
                    </a:gs>
                    <a:gs pos="51000">
                      <a:schemeClr val="bg1"/>
                    </a:gs>
                  </a:gsLst>
                  <a:lin ang="5400000" scaled="1"/>
                </a:gradFill>
              </a:ln>
              <a:noFill/>
              <a:latin typeface="Inter Black" panose="02000503000000020004" charset="0"/>
              <a:ea typeface="Inter Black" panose="02000503000000020004" charset="0"/>
              <a:cs typeface="Inter" panose="02000503000000020004" charset="0"/>
            </a:endParaRPr>
          </a:p>
        </p:txBody>
      </p:sp>
      <p:grpSp>
        <p:nvGrpSpPr>
          <p:cNvPr id="30" name="组合 29"/>
          <p:cNvGrpSpPr/>
          <p:nvPr/>
        </p:nvGrpSpPr>
        <p:grpSpPr>
          <a:xfrm rot="0">
            <a:off x="4315460" y="4705985"/>
            <a:ext cx="3560445" cy="766445"/>
            <a:chOff x="1279" y="3137"/>
            <a:chExt cx="5607" cy="1299"/>
          </a:xfrm>
        </p:grpSpPr>
        <p:sp>
          <p:nvSpPr>
            <p:cNvPr id="31" name="平行四边形 30"/>
            <p:cNvSpPr/>
            <p:nvPr>
              <p:custDataLst>
                <p:tags r:id="rId17"/>
              </p:custDataLst>
            </p:nvPr>
          </p:nvSpPr>
          <p:spPr>
            <a:xfrm rot="10800000">
              <a:off x="1635" y="3137"/>
              <a:ext cx="5251" cy="1109"/>
            </a:xfrm>
            <a:prstGeom prst="parallelogram">
              <a:avLst>
                <a:gd name="adj" fmla="val 68862"/>
              </a:avLst>
            </a:prstGeom>
            <a:noFill/>
            <a:ln w="25400">
              <a:gradFill flip="none" rotWithShape="1">
                <a:gsLst>
                  <a:gs pos="2000">
                    <a:schemeClr val="accent6">
                      <a:alpha val="0"/>
                    </a:schemeClr>
                  </a:gs>
                  <a:gs pos="50000">
                    <a:schemeClr val="accent6"/>
                  </a:gs>
                  <a:gs pos="100000">
                    <a:schemeClr val="accent6">
                      <a:alpha val="0"/>
                    </a:scheme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cs typeface="Inter" panose="02000503000000020004" charset="0"/>
              </a:endParaRPr>
            </a:p>
          </p:txBody>
        </p:sp>
        <p:sp>
          <p:nvSpPr>
            <p:cNvPr id="32" name="平行四边形 31"/>
            <p:cNvSpPr/>
            <p:nvPr>
              <p:custDataLst>
                <p:tags r:id="rId18"/>
              </p:custDataLst>
            </p:nvPr>
          </p:nvSpPr>
          <p:spPr>
            <a:xfrm rot="10800000">
              <a:off x="1279" y="3310"/>
              <a:ext cx="5242" cy="1126"/>
            </a:xfrm>
            <a:prstGeom prst="parallelogram">
              <a:avLst>
                <a:gd name="adj" fmla="val 68862"/>
              </a:avLst>
            </a:prstGeom>
            <a:noFill/>
            <a:ln w="25400">
              <a:gradFill>
                <a:gsLst>
                  <a:gs pos="2000">
                    <a:schemeClr val="accent1">
                      <a:alpha val="0"/>
                    </a:schemeClr>
                  </a:gs>
                  <a:gs pos="50000">
                    <a:schemeClr val="accent1"/>
                  </a:gs>
                  <a:gs pos="100000">
                    <a:schemeClr val="accent1">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grpSp>
      <p:sp>
        <p:nvSpPr>
          <p:cNvPr id="33" name="文本框 32"/>
          <p:cNvSpPr txBox="1"/>
          <p:nvPr/>
        </p:nvSpPr>
        <p:spPr>
          <a:xfrm flipH="1">
            <a:off x="4362450" y="4844415"/>
            <a:ext cx="3061335" cy="521970"/>
          </a:xfrm>
          <a:prstGeom prst="rect">
            <a:avLst/>
          </a:prstGeom>
          <a:noFill/>
        </p:spPr>
        <p:txBody>
          <a:bodyPr wrap="square" rtlCol="0">
            <a:spAutoFit/>
          </a:bodyPr>
          <a:p>
            <a:pPr algn="ctr"/>
            <a:r>
              <a:rPr lang="en-US" altLang="zh-CN" sz="2800" i="1">
                <a:ln>
                  <a:noFill/>
                </a:ln>
                <a:solidFill>
                  <a:schemeClr val="bg1"/>
                </a:solidFill>
                <a:latin typeface="Inter Black" panose="02000503000000020004" charset="0"/>
                <a:ea typeface="Inter Black" panose="02000503000000020004" charset="0"/>
                <a:cs typeface="Inter Black" panose="02000503000000020004" charset="0"/>
                <a:sym typeface="+mn-ea"/>
              </a:rPr>
              <a:t>FUTURE SCOPE</a:t>
            </a:r>
            <a:endParaRPr lang="en-US" altLang="zh-CN" sz="2800" i="1">
              <a:ln>
                <a:noFill/>
              </a:ln>
              <a:solidFill>
                <a:schemeClr val="bg1"/>
              </a:solidFill>
              <a:latin typeface="Inter Black" panose="02000503000000020004" charset="0"/>
              <a:ea typeface="Inter Black" panose="02000503000000020004" charset="0"/>
              <a:cs typeface="Inter Black" panose="02000503000000020004" charset="0"/>
              <a:sym typeface="+mn-ea"/>
            </a:endParaRPr>
          </a:p>
        </p:txBody>
      </p:sp>
      <p:sp>
        <p:nvSpPr>
          <p:cNvPr id="35" name="文本框 34"/>
          <p:cNvSpPr txBox="1"/>
          <p:nvPr>
            <p:custDataLst>
              <p:tags r:id="rId19"/>
            </p:custDataLst>
          </p:nvPr>
        </p:nvSpPr>
        <p:spPr>
          <a:xfrm flipH="1">
            <a:off x="8930005" y="3980180"/>
            <a:ext cx="2493645" cy="1322070"/>
          </a:xfrm>
          <a:prstGeom prst="rect">
            <a:avLst/>
          </a:prstGeom>
          <a:noFill/>
        </p:spPr>
        <p:txBody>
          <a:bodyPr wrap="square" rtlCol="0">
            <a:spAutoFit/>
          </a:bodyPr>
          <a:p>
            <a:pPr algn="ctr"/>
            <a:r>
              <a:rPr lang="en-US" altLang="zh-CN" sz="8000" i="1" dirty="0">
                <a:ln>
                  <a:gradFill>
                    <a:gsLst>
                      <a:gs pos="0">
                        <a:schemeClr val="bg1"/>
                      </a:gs>
                      <a:gs pos="56000">
                        <a:srgbClr val="FFFFFF">
                          <a:alpha val="0"/>
                        </a:srgbClr>
                      </a:gs>
                      <a:gs pos="51000">
                        <a:schemeClr val="bg1"/>
                      </a:gs>
                    </a:gsLst>
                    <a:lin ang="5400000" scaled="1"/>
                  </a:gradFill>
                </a:ln>
                <a:noFill/>
                <a:latin typeface="Inter Black" panose="02000503000000020004" charset="0"/>
                <a:ea typeface="Inter Black" panose="02000503000000020004" charset="0"/>
                <a:cs typeface="Inter" panose="02000503000000020004" charset="0"/>
              </a:rPr>
              <a:t>06</a:t>
            </a:r>
            <a:endParaRPr lang="en-US" altLang="zh-CN" sz="8000" i="1" dirty="0">
              <a:ln>
                <a:gradFill>
                  <a:gsLst>
                    <a:gs pos="0">
                      <a:schemeClr val="bg1"/>
                    </a:gs>
                    <a:gs pos="56000">
                      <a:srgbClr val="FFFFFF">
                        <a:alpha val="0"/>
                      </a:srgbClr>
                    </a:gs>
                    <a:gs pos="51000">
                      <a:schemeClr val="bg1"/>
                    </a:gs>
                  </a:gsLst>
                  <a:lin ang="5400000" scaled="1"/>
                </a:gradFill>
              </a:ln>
              <a:noFill/>
              <a:latin typeface="Inter Black" panose="02000503000000020004" charset="0"/>
              <a:ea typeface="Inter Black" panose="02000503000000020004" charset="0"/>
              <a:cs typeface="Inter" panose="02000503000000020004" charset="0"/>
            </a:endParaRPr>
          </a:p>
        </p:txBody>
      </p:sp>
      <p:grpSp>
        <p:nvGrpSpPr>
          <p:cNvPr id="36" name="组合 35"/>
          <p:cNvGrpSpPr/>
          <p:nvPr/>
        </p:nvGrpSpPr>
        <p:grpSpPr>
          <a:xfrm rot="0">
            <a:off x="8253095" y="4705985"/>
            <a:ext cx="3560445" cy="766445"/>
            <a:chOff x="1279" y="3137"/>
            <a:chExt cx="5607" cy="1299"/>
          </a:xfrm>
        </p:grpSpPr>
        <p:sp>
          <p:nvSpPr>
            <p:cNvPr id="37" name="平行四边形 36"/>
            <p:cNvSpPr/>
            <p:nvPr>
              <p:custDataLst>
                <p:tags r:id="rId20"/>
              </p:custDataLst>
            </p:nvPr>
          </p:nvSpPr>
          <p:spPr>
            <a:xfrm rot="10800000">
              <a:off x="1635" y="3137"/>
              <a:ext cx="5251" cy="1109"/>
            </a:xfrm>
            <a:prstGeom prst="parallelogram">
              <a:avLst>
                <a:gd name="adj" fmla="val 68862"/>
              </a:avLst>
            </a:prstGeom>
            <a:noFill/>
            <a:ln w="25400">
              <a:gradFill flip="none" rotWithShape="1">
                <a:gsLst>
                  <a:gs pos="2000">
                    <a:schemeClr val="accent6">
                      <a:alpha val="0"/>
                    </a:schemeClr>
                  </a:gs>
                  <a:gs pos="50000">
                    <a:schemeClr val="accent6"/>
                  </a:gs>
                  <a:gs pos="100000">
                    <a:schemeClr val="accent6">
                      <a:alpha val="0"/>
                    </a:scheme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cs typeface="Inter" panose="02000503000000020004" charset="0"/>
              </a:endParaRPr>
            </a:p>
          </p:txBody>
        </p:sp>
        <p:sp>
          <p:nvSpPr>
            <p:cNvPr id="39" name="平行四边形 38"/>
            <p:cNvSpPr/>
            <p:nvPr>
              <p:custDataLst>
                <p:tags r:id="rId21"/>
              </p:custDataLst>
            </p:nvPr>
          </p:nvSpPr>
          <p:spPr>
            <a:xfrm rot="10800000">
              <a:off x="1279" y="3310"/>
              <a:ext cx="5242" cy="1126"/>
            </a:xfrm>
            <a:prstGeom prst="parallelogram">
              <a:avLst>
                <a:gd name="adj" fmla="val 68862"/>
              </a:avLst>
            </a:prstGeom>
            <a:noFill/>
            <a:ln w="25400">
              <a:gradFill>
                <a:gsLst>
                  <a:gs pos="2000">
                    <a:schemeClr val="accent1">
                      <a:alpha val="0"/>
                    </a:schemeClr>
                  </a:gs>
                  <a:gs pos="50000">
                    <a:schemeClr val="accent1"/>
                  </a:gs>
                  <a:gs pos="100000">
                    <a:schemeClr val="accent1">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grpSp>
      <p:sp>
        <p:nvSpPr>
          <p:cNvPr id="40" name="文本框 39"/>
          <p:cNvSpPr txBox="1"/>
          <p:nvPr/>
        </p:nvSpPr>
        <p:spPr>
          <a:xfrm flipH="1">
            <a:off x="8411845" y="4844415"/>
            <a:ext cx="2949575" cy="521970"/>
          </a:xfrm>
          <a:prstGeom prst="rect">
            <a:avLst/>
          </a:prstGeom>
          <a:noFill/>
        </p:spPr>
        <p:txBody>
          <a:bodyPr wrap="square" rtlCol="0">
            <a:spAutoFit/>
          </a:bodyPr>
          <a:p>
            <a:pPr algn="ctr"/>
            <a:r>
              <a:rPr lang="en-US" altLang="zh-CN" sz="2800" i="1">
                <a:ln>
                  <a:noFill/>
                </a:ln>
                <a:solidFill>
                  <a:schemeClr val="bg1"/>
                </a:solidFill>
                <a:latin typeface="Inter Black" panose="02000503000000020004" charset="0"/>
                <a:ea typeface="Inter Black" panose="02000503000000020004" charset="0"/>
                <a:cs typeface="Inter Black" panose="02000503000000020004" charset="0"/>
                <a:sym typeface="+mn-ea"/>
              </a:rPr>
              <a:t>REFERENCES</a:t>
            </a:r>
            <a:endParaRPr lang="en-US" altLang="zh-CN" sz="2800" i="1">
              <a:ln>
                <a:noFill/>
              </a:ln>
              <a:solidFill>
                <a:schemeClr val="bg1"/>
              </a:solidFill>
              <a:latin typeface="Inter Black" panose="02000503000000020004" charset="0"/>
              <a:ea typeface="Inter Black" panose="02000503000000020004" charset="0"/>
              <a:cs typeface="Inter Black" panose="02000503000000020004" charset="0"/>
              <a:sym typeface="+mn-ea"/>
            </a:endParaRPr>
          </a:p>
        </p:txBody>
      </p:sp>
    </p:spTree>
    <p:custDataLst>
      <p:tags r:id="rId2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5" name="图片 14" descr="VCG2112800586751"/>
          <p:cNvPicPr>
            <a:picLocks noChangeAspect="1"/>
          </p:cNvPicPr>
          <p:nvPr/>
        </p:nvPicPr>
        <p:blipFill>
          <a:blip r:embed="rId1">
            <a:alphaModFix amt="20000"/>
          </a:blip>
          <a:stretch>
            <a:fillRect/>
          </a:stretch>
        </p:blipFill>
        <p:spPr>
          <a:xfrm flipH="1">
            <a:off x="127000" y="0"/>
            <a:ext cx="12183110" cy="6858000"/>
          </a:xfrm>
          <a:prstGeom prst="rect">
            <a:avLst/>
          </a:prstGeom>
        </p:spPr>
      </p:pic>
      <p:sp>
        <p:nvSpPr>
          <p:cNvPr id="55" name="半闭框 54"/>
          <p:cNvSpPr/>
          <p:nvPr/>
        </p:nvSpPr>
        <p:spPr>
          <a:xfrm rot="10800000" flipH="1" flipV="1">
            <a:off x="411554" y="281181"/>
            <a:ext cx="336092" cy="336092"/>
          </a:xfrm>
          <a:prstGeom prst="halfFrame">
            <a:avLst>
              <a:gd name="adj1" fmla="val 11939"/>
              <a:gd name="adj2" fmla="val 13392"/>
            </a:avLst>
          </a:prstGeom>
          <a:gradFill>
            <a:gsLst>
              <a:gs pos="0">
                <a:schemeClr val="accent1"/>
              </a:gs>
              <a:gs pos="70000">
                <a:schemeClr val="accent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39" name="半闭框 38"/>
          <p:cNvSpPr/>
          <p:nvPr/>
        </p:nvSpPr>
        <p:spPr>
          <a:xfrm flipH="1" flipV="1">
            <a:off x="11538024" y="6271771"/>
            <a:ext cx="336092" cy="336092"/>
          </a:xfrm>
          <a:prstGeom prst="halfFrame">
            <a:avLst>
              <a:gd name="adj1" fmla="val 11939"/>
              <a:gd name="adj2" fmla="val 13392"/>
            </a:avLst>
          </a:prstGeom>
          <a:gradFill>
            <a:gsLst>
              <a:gs pos="0">
                <a:schemeClr val="accent1"/>
              </a:gs>
              <a:gs pos="70000">
                <a:schemeClr val="accent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nvGrpSpPr>
          <p:cNvPr id="27" name="组合 26"/>
          <p:cNvGrpSpPr/>
          <p:nvPr/>
        </p:nvGrpSpPr>
        <p:grpSpPr>
          <a:xfrm>
            <a:off x="381000" y="2009140"/>
            <a:ext cx="11430635" cy="2839720"/>
            <a:chOff x="264" y="3164"/>
            <a:chExt cx="18001" cy="4472"/>
          </a:xfrm>
        </p:grpSpPr>
        <p:grpSp>
          <p:nvGrpSpPr>
            <p:cNvPr id="25" name="组合 24"/>
            <p:cNvGrpSpPr/>
            <p:nvPr/>
          </p:nvGrpSpPr>
          <p:grpSpPr>
            <a:xfrm>
              <a:off x="264" y="3395"/>
              <a:ext cx="3779" cy="4010"/>
              <a:chOff x="264" y="3729"/>
              <a:chExt cx="3779" cy="4010"/>
            </a:xfrm>
          </p:grpSpPr>
          <p:cxnSp>
            <p:nvCxnSpPr>
              <p:cNvPr id="16" name="直接连接符 15"/>
              <p:cNvCxnSpPr/>
              <p:nvPr/>
            </p:nvCxnSpPr>
            <p:spPr>
              <a:xfrm flipH="1">
                <a:off x="1271" y="3729"/>
                <a:ext cx="2773" cy="4010"/>
              </a:xfrm>
              <a:prstGeom prst="line">
                <a:avLst/>
              </a:prstGeom>
              <a:ln>
                <a:gradFill>
                  <a:gsLst>
                    <a:gs pos="29000">
                      <a:schemeClr val="accent1"/>
                    </a:gs>
                    <a:gs pos="100000">
                      <a:srgbClr val="0439D9">
                        <a:alpha val="0"/>
                      </a:srgbClr>
                    </a:gs>
                  </a:gsLst>
                  <a:lin ang="0" scaled="1"/>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264" y="3729"/>
                <a:ext cx="2773" cy="4010"/>
              </a:xfrm>
              <a:prstGeom prst="line">
                <a:avLst/>
              </a:prstGeom>
              <a:ln>
                <a:gradFill>
                  <a:gsLst>
                    <a:gs pos="29000">
                      <a:schemeClr val="accent1"/>
                    </a:gs>
                    <a:gs pos="100000">
                      <a:srgbClr val="0439D9">
                        <a:alpha val="0"/>
                      </a:srgbClr>
                    </a:gs>
                  </a:gsLst>
                  <a:lin ang="0" scaled="1"/>
                </a:gradFill>
              </a:ln>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a:off x="14486" y="3395"/>
              <a:ext cx="3779" cy="4010"/>
              <a:chOff x="14486" y="3395"/>
              <a:chExt cx="3779" cy="4010"/>
            </a:xfrm>
          </p:grpSpPr>
          <p:cxnSp>
            <p:nvCxnSpPr>
              <p:cNvPr id="21" name="直接连接符 20"/>
              <p:cNvCxnSpPr/>
              <p:nvPr/>
            </p:nvCxnSpPr>
            <p:spPr>
              <a:xfrm flipH="1">
                <a:off x="15493" y="3395"/>
                <a:ext cx="2773" cy="4010"/>
              </a:xfrm>
              <a:prstGeom prst="line">
                <a:avLst/>
              </a:prstGeom>
              <a:ln>
                <a:gradFill>
                  <a:gsLst>
                    <a:gs pos="29000">
                      <a:schemeClr val="accent6"/>
                    </a:gs>
                    <a:gs pos="100000">
                      <a:schemeClr val="accent6">
                        <a:alpha val="0"/>
                      </a:schemeClr>
                    </a:gs>
                  </a:gsLst>
                  <a:lin ang="0" scaled="1"/>
                </a:gra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14486" y="3395"/>
                <a:ext cx="2773" cy="4010"/>
              </a:xfrm>
              <a:prstGeom prst="line">
                <a:avLst/>
              </a:prstGeom>
              <a:ln>
                <a:gradFill>
                  <a:gsLst>
                    <a:gs pos="29000">
                      <a:schemeClr val="accent6"/>
                    </a:gs>
                    <a:gs pos="100000">
                      <a:schemeClr val="accent6">
                        <a:alpha val="0"/>
                      </a:schemeClr>
                    </a:gs>
                  </a:gsLst>
                  <a:lin ang="0" scaled="1"/>
                </a:gradFill>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1999" y="3164"/>
              <a:ext cx="15576" cy="4472"/>
              <a:chOff x="1999" y="3283"/>
              <a:chExt cx="15576" cy="4472"/>
            </a:xfrm>
          </p:grpSpPr>
          <p:grpSp>
            <p:nvGrpSpPr>
              <p:cNvPr id="4" name="组合 3"/>
              <p:cNvGrpSpPr/>
              <p:nvPr/>
            </p:nvGrpSpPr>
            <p:grpSpPr>
              <a:xfrm>
                <a:off x="1999" y="3283"/>
                <a:ext cx="14378" cy="4472"/>
                <a:chOff x="3417" y="3934"/>
                <a:chExt cx="11388" cy="3542"/>
              </a:xfrm>
            </p:grpSpPr>
            <p:sp>
              <p:nvSpPr>
                <p:cNvPr id="64" name="平行四边形 63"/>
                <p:cNvSpPr/>
                <p:nvPr>
                  <p:custDataLst>
                    <p:tags r:id="rId2"/>
                  </p:custDataLst>
                </p:nvPr>
              </p:nvSpPr>
              <p:spPr>
                <a:xfrm rot="10800000">
                  <a:off x="4267" y="3934"/>
                  <a:ext cx="10538" cy="3119"/>
                </a:xfrm>
                <a:prstGeom prst="parallelogram">
                  <a:avLst>
                    <a:gd name="adj" fmla="val 68862"/>
                  </a:avLst>
                </a:prstGeom>
                <a:solidFill>
                  <a:schemeClr val="accent3">
                    <a:alpha val="15000"/>
                  </a:schemeClr>
                </a:solidFill>
                <a:ln w="38100">
                  <a:gradFill>
                    <a:gsLst>
                      <a:gs pos="2000">
                        <a:schemeClr val="accent6">
                          <a:alpha val="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cs typeface="Inter" panose="02000503000000020004" charset="0"/>
                  </a:endParaRPr>
                </a:p>
              </p:txBody>
            </p:sp>
            <p:sp>
              <p:nvSpPr>
                <p:cNvPr id="63" name="平行四边形 62"/>
                <p:cNvSpPr/>
                <p:nvPr>
                  <p:custDataLst>
                    <p:tags r:id="rId3"/>
                  </p:custDataLst>
                </p:nvPr>
              </p:nvSpPr>
              <p:spPr>
                <a:xfrm rot="10800000">
                  <a:off x="3417" y="4357"/>
                  <a:ext cx="10537" cy="3119"/>
                </a:xfrm>
                <a:prstGeom prst="parallelogram">
                  <a:avLst>
                    <a:gd name="adj" fmla="val 68862"/>
                  </a:avLst>
                </a:prstGeom>
                <a:noFill/>
                <a:ln w="41275">
                  <a:gradFill>
                    <a:gsLst>
                      <a:gs pos="2000">
                        <a:schemeClr val="accent1">
                          <a:alpha val="0"/>
                        </a:schemeClr>
                      </a:gs>
                      <a:gs pos="50000">
                        <a:schemeClr val="accent1"/>
                      </a:gs>
                      <a:gs pos="100000">
                        <a:schemeClr val="accent1">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grpSp>
          <p:sp>
            <p:nvSpPr>
              <p:cNvPr id="65" name="文本框 64"/>
              <p:cNvSpPr txBox="1"/>
              <p:nvPr/>
            </p:nvSpPr>
            <p:spPr>
              <a:xfrm flipH="1">
                <a:off x="7031" y="4724"/>
                <a:ext cx="10544" cy="1479"/>
              </a:xfrm>
              <a:prstGeom prst="rect">
                <a:avLst/>
              </a:prstGeom>
              <a:noFill/>
            </p:spPr>
            <p:txBody>
              <a:bodyPr wrap="square" rtlCol="0">
                <a:noAutofit/>
              </a:bodyPr>
              <a:p>
                <a:pPr algn="ctr"/>
                <a:r>
                  <a:rPr lang="en-US" altLang="zh-CN" sz="4400" i="1" cap="all" dirty="0">
                    <a:solidFill>
                      <a:schemeClr val="bg2"/>
                    </a:solidFill>
                    <a:uFillTx/>
                    <a:latin typeface="Inter Black" panose="02000503000000020004" charset="0"/>
                    <a:ea typeface="Inter Black" panose="02000503000000020004" charset="0"/>
                    <a:cs typeface="Inter" panose="02000503000000020004" charset="0"/>
                  </a:rPr>
                  <a:t>INTRODUCTION</a:t>
                </a:r>
                <a:endParaRPr lang="en-US" altLang="zh-CN" sz="4400" i="1" cap="all" dirty="0">
                  <a:solidFill>
                    <a:schemeClr val="bg2"/>
                  </a:solidFill>
                  <a:uFillTx/>
                  <a:latin typeface="Inter Black" panose="02000503000000020004" charset="0"/>
                  <a:ea typeface="Inter Black" panose="02000503000000020004" charset="0"/>
                  <a:cs typeface="Inter" panose="02000503000000020004" charset="0"/>
                </a:endParaRPr>
              </a:p>
            </p:txBody>
          </p:sp>
          <p:sp>
            <p:nvSpPr>
              <p:cNvPr id="8" name="文本框 7"/>
              <p:cNvSpPr txBox="1"/>
              <p:nvPr>
                <p:custDataLst>
                  <p:tags r:id="rId4"/>
                </p:custDataLst>
              </p:nvPr>
            </p:nvSpPr>
            <p:spPr>
              <a:xfrm flipH="1">
                <a:off x="4929" y="3998"/>
                <a:ext cx="3927" cy="2931"/>
              </a:xfrm>
              <a:prstGeom prst="rect">
                <a:avLst/>
              </a:prstGeom>
              <a:noFill/>
            </p:spPr>
            <p:txBody>
              <a:bodyPr wrap="square" rtlCol="0">
                <a:spAutoFit/>
              </a:bodyPr>
              <a:p>
                <a:pPr algn="ctr"/>
                <a:r>
                  <a:rPr lang="en-US" altLang="zh-CN" sz="11500" i="1" dirty="0">
                    <a:ln>
                      <a:solidFill>
                        <a:schemeClr val="bg1"/>
                      </a:solidFill>
                    </a:ln>
                    <a:noFill/>
                    <a:latin typeface="Inter Black" panose="02000503000000020004" charset="0"/>
                    <a:ea typeface="Inter Black" panose="02000503000000020004" charset="0"/>
                    <a:cs typeface="Inter" panose="02000503000000020004" charset="0"/>
                  </a:rPr>
                  <a:t>01</a:t>
                </a:r>
                <a:endParaRPr lang="en-US" altLang="zh-CN" sz="11500" i="1" dirty="0">
                  <a:ln>
                    <a:solidFill>
                      <a:schemeClr val="bg1"/>
                    </a:solidFill>
                  </a:ln>
                  <a:noFill/>
                  <a:latin typeface="Inter Black" panose="02000503000000020004" charset="0"/>
                  <a:ea typeface="Inter Black" panose="02000503000000020004" charset="0"/>
                  <a:cs typeface="Inter" panose="02000503000000020004" charset="0"/>
                </a:endParaRPr>
              </a:p>
            </p:txBody>
          </p:sp>
        </p:grpSp>
      </p:grpSp>
    </p:spTree>
    <p:custDataLst>
      <p:tags r:id="rId5"/>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7" name="图片 16" descr="VCG2112800586751"/>
          <p:cNvPicPr>
            <a:picLocks noChangeAspect="1"/>
          </p:cNvPicPr>
          <p:nvPr/>
        </p:nvPicPr>
        <p:blipFill>
          <a:blip r:embed="rId1">
            <a:alphaModFix amt="10000"/>
          </a:blip>
          <a:stretch>
            <a:fillRect/>
          </a:stretch>
        </p:blipFill>
        <p:spPr>
          <a:xfrm>
            <a:off x="0" y="0"/>
            <a:ext cx="12183110" cy="6858000"/>
          </a:xfrm>
          <a:prstGeom prst="rect">
            <a:avLst/>
          </a:prstGeom>
        </p:spPr>
      </p:pic>
      <p:sp>
        <p:nvSpPr>
          <p:cNvPr id="139" name="任意多边形: 形状 138"/>
          <p:cNvSpPr/>
          <p:nvPr>
            <p:custDataLst>
              <p:tags r:id="rId2"/>
            </p:custDataLst>
          </p:nvPr>
        </p:nvSpPr>
        <p:spPr>
          <a:xfrm rot="10800000">
            <a:off x="307658" y="793115"/>
            <a:ext cx="11576685" cy="576516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31750">
            <a:gradFill>
              <a:gsLst>
                <a:gs pos="0">
                  <a:schemeClr val="accent6">
                    <a:alpha val="0"/>
                    <a:lumMod val="0"/>
                    <a:lumOff val="10000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n>
                <a:gradFill>
                  <a:gsLst>
                    <a:gs pos="0">
                      <a:srgbClr val="FFFFFF"/>
                    </a:gs>
                    <a:gs pos="51000">
                      <a:srgbClr val="FFFFFF"/>
                    </a:gs>
                  </a:gsLst>
                  <a:lin ang="5400000" scaled="0"/>
                </a:gradFill>
              </a:ln>
              <a:solidFill>
                <a:schemeClr val="lt1"/>
              </a:solidFill>
              <a:cs typeface="Inter" panose="02000503000000020004" charset="0"/>
            </a:endParaRPr>
          </a:p>
        </p:txBody>
      </p:sp>
      <p:grpSp>
        <p:nvGrpSpPr>
          <p:cNvPr id="3" name="组合 2"/>
          <p:cNvGrpSpPr/>
          <p:nvPr/>
        </p:nvGrpSpPr>
        <p:grpSpPr>
          <a:xfrm rot="0">
            <a:off x="3374390" y="465455"/>
            <a:ext cx="878205" cy="196850"/>
            <a:chOff x="5272" y="688"/>
            <a:chExt cx="1383" cy="310"/>
          </a:xfrm>
        </p:grpSpPr>
        <p:sp>
          <p:nvSpPr>
            <p:cNvPr id="68" name="平行四边形 6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0" name="平行四边形 6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2" name="平行四边形 7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0" name="平行四边形 89"/>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2" name="平行四边形 91"/>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4" name="平行四边形 93"/>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grpSp>
        <p:nvGrpSpPr>
          <p:cNvPr id="4" name="组合 3"/>
          <p:cNvGrpSpPr/>
          <p:nvPr/>
        </p:nvGrpSpPr>
        <p:grpSpPr>
          <a:xfrm rot="0" flipH="1">
            <a:off x="7940040" y="465455"/>
            <a:ext cx="878205" cy="196850"/>
            <a:chOff x="5272" y="688"/>
            <a:chExt cx="1383" cy="310"/>
          </a:xfrm>
        </p:grpSpPr>
        <p:sp>
          <p:nvSpPr>
            <p:cNvPr id="8" name="平行四边形 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0" name="平行四边形 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2" name="平行四边形 1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3" name="平行四边形 12"/>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4" name="平行四边形 13"/>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5" name="平行四边形 14"/>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sp>
        <p:nvSpPr>
          <p:cNvPr id="27" name="TextBox 25"/>
          <p:cNvSpPr txBox="1"/>
          <p:nvPr/>
        </p:nvSpPr>
        <p:spPr>
          <a:xfrm>
            <a:off x="927735" y="962660"/>
            <a:ext cx="9619615" cy="5405120"/>
          </a:xfrm>
          <a:prstGeom prst="rect">
            <a:avLst/>
          </a:prstGeom>
        </p:spPr>
        <p:style>
          <a:lnRef idx="2">
            <a:schemeClr val="accent1"/>
          </a:lnRef>
          <a:fillRef idx="0">
            <a:srgbClr val="FFFFFF"/>
          </a:fillRef>
          <a:effectRef idx="0">
            <a:srgbClr val="FFFFFF"/>
          </a:effectRef>
          <a:fontRef idx="minor">
            <a:schemeClr val="dk1"/>
          </a:fontRef>
        </p:style>
        <p:txBody>
          <a:bodyPr vert="horz" wrap="square" lIns="91440" tIns="45720" rIns="91440" bIns="45720" anchor="t" anchorCtr="0" compatLnSpc="1">
            <a:noAutofit/>
          </a:bodyPr>
          <a:p>
            <a:pPr algn="ctr">
              <a:lnSpc>
                <a:spcPct val="150000"/>
              </a:lnSpc>
            </a:pPr>
            <a:r>
              <a:rPr sz="2800" b="1" dirty="0">
                <a:solidFill>
                  <a:schemeClr val="bg2"/>
                </a:solidFill>
                <a:latin typeface="Inter Black" panose="02000503000000020004" charset="0"/>
                <a:ea typeface="Inter Black" panose="02000503000000020004" charset="0"/>
                <a:cs typeface="Inter Black" panose="02000503000000020004" charset="0"/>
              </a:rPr>
              <a:t>Door Lock Automation is an innovative application of IoT (Internet of Things) technology, designed to enhance home security and convenience. This system utilizes smart sensors and electronic components to automate the process of locking and unlocking doors, providing users with remote control and monitoring capabilities.</a:t>
            </a:r>
            <a:endParaRPr sz="2800" b="1" dirty="0">
              <a:solidFill>
                <a:schemeClr val="bg2"/>
              </a:solidFill>
              <a:latin typeface="Inter Black" panose="02000503000000020004" charset="0"/>
              <a:ea typeface="Inter Black" panose="02000503000000020004" charset="0"/>
              <a:cs typeface="Inter Black" panose="02000503000000020004" charset="0"/>
            </a:endParaRPr>
          </a:p>
        </p:txBody>
      </p:sp>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5" name="图片 14" descr="VCG2112800586751"/>
          <p:cNvPicPr>
            <a:picLocks noChangeAspect="1"/>
          </p:cNvPicPr>
          <p:nvPr/>
        </p:nvPicPr>
        <p:blipFill>
          <a:blip r:embed="rId1">
            <a:alphaModFix amt="20000"/>
          </a:blip>
          <a:stretch>
            <a:fillRect/>
          </a:stretch>
        </p:blipFill>
        <p:spPr>
          <a:xfrm flipH="1">
            <a:off x="4445" y="0"/>
            <a:ext cx="12183110" cy="6858000"/>
          </a:xfrm>
          <a:prstGeom prst="rect">
            <a:avLst/>
          </a:prstGeom>
        </p:spPr>
      </p:pic>
      <p:sp>
        <p:nvSpPr>
          <p:cNvPr id="55" name="半闭框 54"/>
          <p:cNvSpPr/>
          <p:nvPr/>
        </p:nvSpPr>
        <p:spPr>
          <a:xfrm rot="10800000" flipH="1" flipV="1">
            <a:off x="411554" y="281181"/>
            <a:ext cx="336092" cy="336092"/>
          </a:xfrm>
          <a:prstGeom prst="halfFrame">
            <a:avLst>
              <a:gd name="adj1" fmla="val 11939"/>
              <a:gd name="adj2" fmla="val 13392"/>
            </a:avLst>
          </a:prstGeom>
          <a:gradFill>
            <a:gsLst>
              <a:gs pos="0">
                <a:schemeClr val="accent1"/>
              </a:gs>
              <a:gs pos="70000">
                <a:schemeClr val="accent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39" name="半闭框 38"/>
          <p:cNvSpPr/>
          <p:nvPr/>
        </p:nvSpPr>
        <p:spPr>
          <a:xfrm flipH="1" flipV="1">
            <a:off x="11538024" y="6271771"/>
            <a:ext cx="336092" cy="336092"/>
          </a:xfrm>
          <a:prstGeom prst="halfFrame">
            <a:avLst>
              <a:gd name="adj1" fmla="val 11939"/>
              <a:gd name="adj2" fmla="val 13392"/>
            </a:avLst>
          </a:prstGeom>
          <a:gradFill>
            <a:gsLst>
              <a:gs pos="0">
                <a:schemeClr val="accent1"/>
              </a:gs>
              <a:gs pos="70000">
                <a:schemeClr val="accent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nvGrpSpPr>
          <p:cNvPr id="27" name="组合 26"/>
          <p:cNvGrpSpPr/>
          <p:nvPr/>
        </p:nvGrpSpPr>
        <p:grpSpPr>
          <a:xfrm>
            <a:off x="381000" y="2009140"/>
            <a:ext cx="11430635" cy="2839720"/>
            <a:chOff x="264" y="3164"/>
            <a:chExt cx="18001" cy="4472"/>
          </a:xfrm>
        </p:grpSpPr>
        <p:grpSp>
          <p:nvGrpSpPr>
            <p:cNvPr id="25" name="组合 24"/>
            <p:cNvGrpSpPr/>
            <p:nvPr/>
          </p:nvGrpSpPr>
          <p:grpSpPr>
            <a:xfrm>
              <a:off x="264" y="3395"/>
              <a:ext cx="3779" cy="4010"/>
              <a:chOff x="264" y="3729"/>
              <a:chExt cx="3779" cy="4010"/>
            </a:xfrm>
          </p:grpSpPr>
          <p:cxnSp>
            <p:nvCxnSpPr>
              <p:cNvPr id="16" name="直接连接符 15"/>
              <p:cNvCxnSpPr/>
              <p:nvPr/>
            </p:nvCxnSpPr>
            <p:spPr>
              <a:xfrm flipH="1">
                <a:off x="1271" y="3729"/>
                <a:ext cx="2773" cy="4010"/>
              </a:xfrm>
              <a:prstGeom prst="line">
                <a:avLst/>
              </a:prstGeom>
              <a:ln>
                <a:gradFill>
                  <a:gsLst>
                    <a:gs pos="29000">
                      <a:schemeClr val="accent1"/>
                    </a:gs>
                    <a:gs pos="100000">
                      <a:srgbClr val="0439D9">
                        <a:alpha val="0"/>
                      </a:srgbClr>
                    </a:gs>
                  </a:gsLst>
                  <a:lin ang="0" scaled="1"/>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264" y="3729"/>
                <a:ext cx="2773" cy="4010"/>
              </a:xfrm>
              <a:prstGeom prst="line">
                <a:avLst/>
              </a:prstGeom>
              <a:ln>
                <a:gradFill>
                  <a:gsLst>
                    <a:gs pos="29000">
                      <a:schemeClr val="accent1"/>
                    </a:gs>
                    <a:gs pos="100000">
                      <a:srgbClr val="0439D9">
                        <a:alpha val="0"/>
                      </a:srgbClr>
                    </a:gs>
                  </a:gsLst>
                  <a:lin ang="0" scaled="1"/>
                </a:gradFill>
              </a:ln>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a:off x="14486" y="3395"/>
              <a:ext cx="3779" cy="4010"/>
              <a:chOff x="14486" y="3395"/>
              <a:chExt cx="3779" cy="4010"/>
            </a:xfrm>
          </p:grpSpPr>
          <p:cxnSp>
            <p:nvCxnSpPr>
              <p:cNvPr id="21" name="直接连接符 20"/>
              <p:cNvCxnSpPr/>
              <p:nvPr/>
            </p:nvCxnSpPr>
            <p:spPr>
              <a:xfrm flipH="1">
                <a:off x="15493" y="3395"/>
                <a:ext cx="2773" cy="4010"/>
              </a:xfrm>
              <a:prstGeom prst="line">
                <a:avLst/>
              </a:prstGeom>
              <a:ln>
                <a:gradFill>
                  <a:gsLst>
                    <a:gs pos="29000">
                      <a:schemeClr val="accent6"/>
                    </a:gs>
                    <a:gs pos="100000">
                      <a:schemeClr val="accent6">
                        <a:alpha val="0"/>
                      </a:schemeClr>
                    </a:gs>
                  </a:gsLst>
                  <a:lin ang="0" scaled="1"/>
                </a:gra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14486" y="3395"/>
                <a:ext cx="2773" cy="4010"/>
              </a:xfrm>
              <a:prstGeom prst="line">
                <a:avLst/>
              </a:prstGeom>
              <a:ln>
                <a:gradFill>
                  <a:gsLst>
                    <a:gs pos="29000">
                      <a:schemeClr val="accent6"/>
                    </a:gs>
                    <a:gs pos="100000">
                      <a:schemeClr val="accent6">
                        <a:alpha val="0"/>
                      </a:schemeClr>
                    </a:gs>
                  </a:gsLst>
                  <a:lin ang="0" scaled="1"/>
                </a:gradFill>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1999" y="3164"/>
              <a:ext cx="15835" cy="4472"/>
              <a:chOff x="1999" y="3283"/>
              <a:chExt cx="15835" cy="4472"/>
            </a:xfrm>
          </p:grpSpPr>
          <p:grpSp>
            <p:nvGrpSpPr>
              <p:cNvPr id="4" name="组合 3"/>
              <p:cNvGrpSpPr/>
              <p:nvPr/>
            </p:nvGrpSpPr>
            <p:grpSpPr>
              <a:xfrm>
                <a:off x="1999" y="3283"/>
                <a:ext cx="14378" cy="4472"/>
                <a:chOff x="3417" y="3934"/>
                <a:chExt cx="11388" cy="3542"/>
              </a:xfrm>
            </p:grpSpPr>
            <p:sp>
              <p:nvSpPr>
                <p:cNvPr id="64" name="平行四边形 63"/>
                <p:cNvSpPr/>
                <p:nvPr>
                  <p:custDataLst>
                    <p:tags r:id="rId2"/>
                  </p:custDataLst>
                </p:nvPr>
              </p:nvSpPr>
              <p:spPr>
                <a:xfrm rot="10800000">
                  <a:off x="4267" y="3934"/>
                  <a:ext cx="10538" cy="3119"/>
                </a:xfrm>
                <a:prstGeom prst="parallelogram">
                  <a:avLst>
                    <a:gd name="adj" fmla="val 68862"/>
                  </a:avLst>
                </a:prstGeom>
                <a:solidFill>
                  <a:schemeClr val="accent3">
                    <a:alpha val="15000"/>
                  </a:schemeClr>
                </a:solidFill>
                <a:ln w="38100">
                  <a:gradFill>
                    <a:gsLst>
                      <a:gs pos="2000">
                        <a:schemeClr val="accent6">
                          <a:alpha val="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cs typeface="Inter" panose="02000503000000020004" charset="0"/>
                  </a:endParaRPr>
                </a:p>
              </p:txBody>
            </p:sp>
            <p:sp>
              <p:nvSpPr>
                <p:cNvPr id="63" name="平行四边形 62"/>
                <p:cNvSpPr/>
                <p:nvPr>
                  <p:custDataLst>
                    <p:tags r:id="rId3"/>
                  </p:custDataLst>
                </p:nvPr>
              </p:nvSpPr>
              <p:spPr>
                <a:xfrm rot="10800000">
                  <a:off x="3417" y="4357"/>
                  <a:ext cx="10537" cy="3119"/>
                </a:xfrm>
                <a:prstGeom prst="parallelogram">
                  <a:avLst>
                    <a:gd name="adj" fmla="val 68862"/>
                  </a:avLst>
                </a:prstGeom>
                <a:noFill/>
                <a:ln w="41275">
                  <a:gradFill>
                    <a:gsLst>
                      <a:gs pos="2000">
                        <a:schemeClr val="accent1">
                          <a:alpha val="0"/>
                        </a:schemeClr>
                      </a:gs>
                      <a:gs pos="50000">
                        <a:schemeClr val="accent1"/>
                      </a:gs>
                      <a:gs pos="100000">
                        <a:schemeClr val="accent1">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grpSp>
          <p:sp>
            <p:nvSpPr>
              <p:cNvPr id="65" name="文本框 64"/>
              <p:cNvSpPr txBox="1"/>
              <p:nvPr/>
            </p:nvSpPr>
            <p:spPr>
              <a:xfrm flipH="1">
                <a:off x="7526" y="5069"/>
                <a:ext cx="10308" cy="2686"/>
              </a:xfrm>
              <a:prstGeom prst="rect">
                <a:avLst/>
              </a:prstGeom>
              <a:noFill/>
            </p:spPr>
            <p:txBody>
              <a:bodyPr wrap="square" rtlCol="0">
                <a:noAutofit/>
              </a:bodyPr>
              <a:p>
                <a:pPr algn="ctr"/>
                <a:r>
                  <a:rPr lang="en-US" altLang="zh-CN" sz="4000" i="1" cap="all" dirty="0">
                    <a:solidFill>
                      <a:schemeClr val="bg2"/>
                    </a:solidFill>
                    <a:uFillTx/>
                    <a:latin typeface="Inter Black" panose="02000503000000020004" charset="0"/>
                    <a:ea typeface="Inter Black" panose="02000503000000020004" charset="0"/>
                    <a:cs typeface="Inter" panose="02000503000000020004" charset="0"/>
                  </a:rPr>
                  <a:t>CIRCUIT DIAGRAM</a:t>
                </a:r>
                <a:endParaRPr lang="en-US" altLang="zh-CN" sz="4000" i="1" cap="all" dirty="0">
                  <a:solidFill>
                    <a:schemeClr val="bg2"/>
                  </a:solidFill>
                  <a:uFillTx/>
                  <a:latin typeface="Inter Black" panose="02000503000000020004" charset="0"/>
                  <a:ea typeface="Inter Black" panose="02000503000000020004" charset="0"/>
                  <a:cs typeface="Inter" panose="02000503000000020004" charset="0"/>
                </a:endParaRPr>
              </a:p>
            </p:txBody>
          </p:sp>
          <p:sp>
            <p:nvSpPr>
              <p:cNvPr id="8" name="文本框 7"/>
              <p:cNvSpPr txBox="1"/>
              <p:nvPr>
                <p:custDataLst>
                  <p:tags r:id="rId4"/>
                </p:custDataLst>
              </p:nvPr>
            </p:nvSpPr>
            <p:spPr>
              <a:xfrm flipH="1">
                <a:off x="4929" y="3998"/>
                <a:ext cx="3927" cy="2931"/>
              </a:xfrm>
              <a:prstGeom prst="rect">
                <a:avLst/>
              </a:prstGeom>
              <a:noFill/>
            </p:spPr>
            <p:txBody>
              <a:bodyPr wrap="square" rtlCol="0">
                <a:spAutoFit/>
              </a:bodyPr>
              <a:p>
                <a:pPr algn="ctr"/>
                <a:r>
                  <a:rPr lang="en-US" altLang="zh-CN" sz="11500" i="1" dirty="0">
                    <a:ln>
                      <a:solidFill>
                        <a:schemeClr val="bg1"/>
                      </a:solidFill>
                    </a:ln>
                    <a:noFill/>
                    <a:latin typeface="Inter Black" panose="02000503000000020004" charset="0"/>
                    <a:ea typeface="Inter Black" panose="02000503000000020004" charset="0"/>
                    <a:cs typeface="Inter" panose="02000503000000020004" charset="0"/>
                  </a:rPr>
                  <a:t>02</a:t>
                </a:r>
                <a:endParaRPr lang="en-US" altLang="zh-CN" sz="11500" i="1" dirty="0">
                  <a:ln>
                    <a:solidFill>
                      <a:schemeClr val="bg1"/>
                    </a:solidFill>
                  </a:ln>
                  <a:noFill/>
                  <a:latin typeface="Inter Black" panose="02000503000000020004" charset="0"/>
                  <a:ea typeface="Inter Black" panose="02000503000000020004" charset="0"/>
                  <a:cs typeface="Inter" panose="02000503000000020004" charset="0"/>
                </a:endParaRPr>
              </a:p>
            </p:txBody>
          </p:sp>
        </p:grpSp>
      </p:grpSp>
    </p:spTree>
    <p:custDataLst>
      <p:tags r:id="rId5"/>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7" name="图片 16" descr="VCG2112800586751"/>
          <p:cNvPicPr>
            <a:picLocks noChangeAspect="1"/>
          </p:cNvPicPr>
          <p:nvPr/>
        </p:nvPicPr>
        <p:blipFill>
          <a:blip r:embed="rId1">
            <a:alphaModFix amt="10000"/>
          </a:blip>
          <a:stretch>
            <a:fillRect/>
          </a:stretch>
        </p:blipFill>
        <p:spPr>
          <a:xfrm>
            <a:off x="8890" y="264160"/>
            <a:ext cx="12183110" cy="6858000"/>
          </a:xfrm>
          <a:prstGeom prst="rect">
            <a:avLst/>
          </a:prstGeom>
        </p:spPr>
      </p:pic>
      <p:sp>
        <p:nvSpPr>
          <p:cNvPr id="2" name="Text Box 1"/>
          <p:cNvSpPr txBox="1"/>
          <p:nvPr/>
        </p:nvSpPr>
        <p:spPr>
          <a:xfrm>
            <a:off x="307975" y="1140460"/>
            <a:ext cx="6419215" cy="5175250"/>
          </a:xfrm>
          <a:prstGeom prst="rect">
            <a:avLst/>
          </a:prstGeom>
          <a:noFill/>
        </p:spPr>
        <p:txBody>
          <a:bodyPr wrap="square" rtlCol="0">
            <a:noAutofit/>
          </a:bodyPr>
          <a:p>
            <a:r>
              <a:rPr lang="en-US" sz="2800" b="1" i="1">
                <a:solidFill>
                  <a:schemeClr val="accent1"/>
                </a:solidFill>
                <a:latin typeface="Baskerville Old Face" panose="02020602080505020303" charset="0"/>
                <a:cs typeface="Baskerville Old Face" panose="02020602080505020303" charset="0"/>
              </a:rPr>
              <a:t>The circuit consists of various elements such as microcontrollers, sensors (like RFID or biometric sensors), actuators (servo motors or solenoids), and connectivity modules (Wi-Fi or Bluetooth). The microcontroller processes input from sensors and triggers the actuators accordingly. The detailed circuit diagram illustrates the connections and interactions among these components</a:t>
            </a:r>
            <a:r>
              <a:rPr lang="en-US" sz="2000" b="1" i="1">
                <a:latin typeface="Baskerville Old Face" panose="02020602080505020303" charset="0"/>
                <a:cs typeface="Baskerville Old Face" panose="02020602080505020303" charset="0"/>
              </a:rPr>
              <a:t>.</a:t>
            </a:r>
            <a:endParaRPr lang="en-US" sz="2000" b="1" i="1">
              <a:latin typeface="Baskerville Old Face" panose="02020602080505020303" charset="0"/>
              <a:cs typeface="Baskerville Old Face" panose="02020602080505020303" charset="0"/>
            </a:endParaRPr>
          </a:p>
        </p:txBody>
      </p:sp>
      <p:pic>
        <p:nvPicPr>
          <p:cNvPr id="103" name="图片 102" descr="C:\Users\UTKARSH\Downloads\CKTPIC.jpgCKTPIC"/>
          <p:cNvPicPr>
            <a:picLocks noChangeAspect="1"/>
          </p:cNvPicPr>
          <p:nvPr/>
        </p:nvPicPr>
        <p:blipFill>
          <a:blip r:embed="rId2"/>
          <a:srcRect t="19789" b="19789"/>
          <a:stretch>
            <a:fillRect/>
          </a:stretch>
        </p:blipFill>
        <p:spPr>
          <a:xfrm>
            <a:off x="7120255" y="1140460"/>
            <a:ext cx="4617085" cy="2451100"/>
          </a:xfrm>
          <a:prstGeom prst="rect">
            <a:avLst/>
          </a:prstGeom>
        </p:spPr>
      </p:pic>
      <p:sp>
        <p:nvSpPr>
          <p:cNvPr id="95" name="Content Placeholder 2"/>
          <p:cNvSpPr/>
          <p:nvPr/>
        </p:nvSpPr>
        <p:spPr>
          <a:xfrm>
            <a:off x="1773555" y="1779905"/>
            <a:ext cx="5120005" cy="4398645"/>
          </a:xfrm>
          <a:prstGeom prst="rect">
            <a:avLst/>
          </a:prstGeom>
        </p:spPr>
        <p:txBody>
          <a:bodyPr wrap="square" bIns="46990" rtlCol="0" anchor="t">
            <a:normAutofit/>
          </a:bodyPr>
          <a:p>
            <a:pPr lvl="0" algn="l" fontAlgn="auto">
              <a:lnSpc>
                <a:spcPct val="130000"/>
              </a:lnSpc>
              <a:spcAft>
                <a:spcPts val="1000"/>
              </a:spcAft>
              <a:buClr>
                <a:srgbClr val="E24848"/>
              </a:buClr>
              <a:buSzTx/>
              <a:buFontTx/>
            </a:pPr>
            <a:endParaRPr lang="en-US" sz="1200">
              <a:solidFill>
                <a:schemeClr val="bg1">
                  <a:lumMod val="85000"/>
                </a:schemeClr>
              </a:solidFill>
              <a:latin typeface="Inter Black" panose="02000503000000020004" charset="0"/>
              <a:ea typeface="Inter Black" panose="02000503000000020004" charset="0"/>
              <a:cs typeface="Inter Black" panose="02000503000000020004" charset="0"/>
              <a:sym typeface="+mn-ea"/>
            </a:endParaRPr>
          </a:p>
        </p:txBody>
      </p:sp>
      <p:sp>
        <p:nvSpPr>
          <p:cNvPr id="139" name="任意多边形: 形状 138"/>
          <p:cNvSpPr/>
          <p:nvPr>
            <p:custDataLst>
              <p:tags r:id="rId3"/>
            </p:custDataLst>
          </p:nvPr>
        </p:nvSpPr>
        <p:spPr>
          <a:xfrm rot="10800000">
            <a:off x="307658" y="793115"/>
            <a:ext cx="11576685" cy="576516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31750">
            <a:gradFill>
              <a:gsLst>
                <a:gs pos="0">
                  <a:schemeClr val="accent6">
                    <a:alpha val="0"/>
                    <a:lumMod val="0"/>
                    <a:lumOff val="10000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n>
                <a:gradFill>
                  <a:gsLst>
                    <a:gs pos="0">
                      <a:srgbClr val="FFFFFF"/>
                    </a:gs>
                    <a:gs pos="51000">
                      <a:srgbClr val="FFFFFF"/>
                    </a:gs>
                  </a:gsLst>
                  <a:lin ang="5400000" scaled="0"/>
                </a:gradFill>
              </a:ln>
              <a:solidFill>
                <a:schemeClr val="lt1"/>
              </a:solidFill>
              <a:cs typeface="Inter" panose="02000503000000020004" charset="0"/>
            </a:endParaRPr>
          </a:p>
        </p:txBody>
      </p:sp>
      <p:grpSp>
        <p:nvGrpSpPr>
          <p:cNvPr id="3" name="组合 2"/>
          <p:cNvGrpSpPr/>
          <p:nvPr/>
        </p:nvGrpSpPr>
        <p:grpSpPr>
          <a:xfrm rot="0">
            <a:off x="3374390" y="465455"/>
            <a:ext cx="878205" cy="196850"/>
            <a:chOff x="5272" y="688"/>
            <a:chExt cx="1383" cy="310"/>
          </a:xfrm>
        </p:grpSpPr>
        <p:sp>
          <p:nvSpPr>
            <p:cNvPr id="68" name="平行四边形 6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0" name="平行四边形 6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2" name="平行四边形 7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0" name="平行四边形 89"/>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2" name="平行四边形 91"/>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4" name="平行四边形 93"/>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grpSp>
        <p:nvGrpSpPr>
          <p:cNvPr id="4" name="组合 3"/>
          <p:cNvGrpSpPr/>
          <p:nvPr/>
        </p:nvGrpSpPr>
        <p:grpSpPr>
          <a:xfrm rot="0" flipH="1">
            <a:off x="7940040" y="465455"/>
            <a:ext cx="878205" cy="196850"/>
            <a:chOff x="5272" y="688"/>
            <a:chExt cx="1383" cy="310"/>
          </a:xfrm>
        </p:grpSpPr>
        <p:sp>
          <p:nvSpPr>
            <p:cNvPr id="8" name="平行四边形 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0" name="平行四边形 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2" name="平行四边形 1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3" name="平行四边形 12"/>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4" name="平行四边形 13"/>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5" name="平行四边形 14"/>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sp>
        <p:nvSpPr>
          <p:cNvPr id="91" name="TextBox 16"/>
          <p:cNvSpPr txBox="1"/>
          <p:nvPr/>
        </p:nvSpPr>
        <p:spPr>
          <a:xfrm>
            <a:off x="4024313" y="264160"/>
            <a:ext cx="4403090" cy="398780"/>
          </a:xfrm>
          <a:prstGeom prst="rect">
            <a:avLst/>
          </a:prstGeom>
          <a:noFill/>
        </p:spPr>
        <p:txBody>
          <a:bodyPr wrap="square" rtlCol="0">
            <a:spAutoFit/>
          </a:bodyPr>
          <a:p>
            <a:pPr algn="ctr"/>
            <a:r>
              <a:rPr lang="en-US" altLang="zh-CN" sz="2000" spc="100" dirty="0">
                <a:solidFill>
                  <a:schemeClr val="accent1"/>
                </a:solidFill>
                <a:uFillTx/>
                <a:latin typeface="Inter Black" panose="02000503000000020004" charset="0"/>
                <a:ea typeface="Inter Black" panose="02000503000000020004" charset="0"/>
                <a:cs typeface="Inter Black" panose="02000503000000020004" charset="0"/>
                <a:sym typeface="+mn-ea"/>
              </a:rPr>
              <a:t>DOOR LOCK MECHANISM</a:t>
            </a:r>
            <a:endParaRPr lang="en-US" altLang="zh-CN" sz="2000" spc="100" dirty="0">
              <a:solidFill>
                <a:schemeClr val="accent1"/>
              </a:solidFill>
              <a:uFillTx/>
              <a:latin typeface="Inter Black" panose="02000503000000020004" charset="0"/>
              <a:ea typeface="Inter Black" panose="02000503000000020004" charset="0"/>
              <a:cs typeface="Inter Black" panose="02000503000000020004" charset="0"/>
              <a:sym typeface="+mn-ea"/>
            </a:endParaRPr>
          </a:p>
        </p:txBody>
      </p:sp>
      <p:sp>
        <p:nvSpPr>
          <p:cNvPr id="96" name="Content Placeholder 2"/>
          <p:cNvSpPr/>
          <p:nvPr/>
        </p:nvSpPr>
        <p:spPr>
          <a:xfrm>
            <a:off x="1784350" y="2882265"/>
            <a:ext cx="2192020" cy="575310"/>
          </a:xfrm>
          <a:prstGeom prst="rect">
            <a:avLst/>
          </a:prstGeom>
        </p:spPr>
        <p:txBody>
          <a:bodyPr wrap="square" bIns="46990" rtlCol="0" anchor="t">
            <a:normAutofit/>
          </a:bodyPr>
          <a:p>
            <a:pPr lvl="0" algn="l">
              <a:lnSpc>
                <a:spcPct val="130000"/>
              </a:lnSpc>
              <a:spcAft>
                <a:spcPts val="1000"/>
              </a:spcAft>
              <a:buClr>
                <a:srgbClr val="E24848"/>
              </a:buClr>
              <a:buSzTx/>
              <a:buFontTx/>
            </a:pPr>
            <a:endParaRPr lang="en-US" sz="1200">
              <a:solidFill>
                <a:schemeClr val="bg1">
                  <a:lumMod val="85000"/>
                </a:schemeClr>
              </a:solidFill>
              <a:latin typeface="Inter Black" panose="02000503000000020004" charset="0"/>
              <a:ea typeface="Inter Black" panose="02000503000000020004" charset="0"/>
              <a:cs typeface="Inter Black" panose="02000503000000020004" charset="0"/>
              <a:sym typeface="+mn-ea"/>
            </a:endParaRPr>
          </a:p>
        </p:txBody>
      </p:sp>
      <p:pic>
        <p:nvPicPr>
          <p:cNvPr id="5" name="Picture 4" descr="BOARD"/>
          <p:cNvPicPr>
            <a:picLocks noChangeAspect="1"/>
          </p:cNvPicPr>
          <p:nvPr/>
        </p:nvPicPr>
        <p:blipFill>
          <a:blip r:embed="rId4"/>
          <a:stretch>
            <a:fillRect/>
          </a:stretch>
        </p:blipFill>
        <p:spPr>
          <a:xfrm>
            <a:off x="9753600" y="3947795"/>
            <a:ext cx="1983740" cy="1755140"/>
          </a:xfrm>
          <a:prstGeom prst="rect">
            <a:avLst/>
          </a:prstGeom>
        </p:spPr>
      </p:pic>
      <p:pic>
        <p:nvPicPr>
          <p:cNvPr id="6" name="Picture 5" descr="motor"/>
          <p:cNvPicPr>
            <a:picLocks noChangeAspect="1"/>
          </p:cNvPicPr>
          <p:nvPr/>
        </p:nvPicPr>
        <p:blipFill>
          <a:blip r:embed="rId5"/>
          <a:stretch>
            <a:fillRect/>
          </a:stretch>
        </p:blipFill>
        <p:spPr>
          <a:xfrm>
            <a:off x="7126605" y="3947795"/>
            <a:ext cx="2126615" cy="1755140"/>
          </a:xfrm>
          <a:prstGeom prst="rect">
            <a:avLst/>
          </a:prstGeom>
        </p:spPr>
      </p:pic>
    </p:spTree>
    <p:custDataLst>
      <p:tags r:id="rId6"/>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5" name="图片 14" descr="VCG2112800586751"/>
          <p:cNvPicPr>
            <a:picLocks noChangeAspect="1"/>
          </p:cNvPicPr>
          <p:nvPr/>
        </p:nvPicPr>
        <p:blipFill>
          <a:blip r:embed="rId1">
            <a:alphaModFix amt="20000"/>
          </a:blip>
          <a:stretch>
            <a:fillRect/>
          </a:stretch>
        </p:blipFill>
        <p:spPr>
          <a:xfrm flipH="1">
            <a:off x="4445" y="0"/>
            <a:ext cx="12183110" cy="6858000"/>
          </a:xfrm>
          <a:prstGeom prst="rect">
            <a:avLst/>
          </a:prstGeom>
        </p:spPr>
      </p:pic>
      <p:sp>
        <p:nvSpPr>
          <p:cNvPr id="55" name="半闭框 54"/>
          <p:cNvSpPr/>
          <p:nvPr/>
        </p:nvSpPr>
        <p:spPr>
          <a:xfrm rot="10800000" flipH="1" flipV="1">
            <a:off x="411554" y="281181"/>
            <a:ext cx="336092" cy="336092"/>
          </a:xfrm>
          <a:prstGeom prst="halfFrame">
            <a:avLst>
              <a:gd name="adj1" fmla="val 11939"/>
              <a:gd name="adj2" fmla="val 13392"/>
            </a:avLst>
          </a:prstGeom>
          <a:gradFill>
            <a:gsLst>
              <a:gs pos="0">
                <a:schemeClr val="accent1"/>
              </a:gs>
              <a:gs pos="70000">
                <a:schemeClr val="accent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39" name="半闭框 38"/>
          <p:cNvSpPr/>
          <p:nvPr/>
        </p:nvSpPr>
        <p:spPr>
          <a:xfrm flipH="1" flipV="1">
            <a:off x="11538024" y="6271771"/>
            <a:ext cx="336092" cy="336092"/>
          </a:xfrm>
          <a:prstGeom prst="halfFrame">
            <a:avLst>
              <a:gd name="adj1" fmla="val 11939"/>
              <a:gd name="adj2" fmla="val 13392"/>
            </a:avLst>
          </a:prstGeom>
          <a:gradFill>
            <a:gsLst>
              <a:gs pos="0">
                <a:schemeClr val="accent1"/>
              </a:gs>
              <a:gs pos="70000">
                <a:schemeClr val="accent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nvGrpSpPr>
          <p:cNvPr id="27" name="组合 26"/>
          <p:cNvGrpSpPr/>
          <p:nvPr/>
        </p:nvGrpSpPr>
        <p:grpSpPr>
          <a:xfrm>
            <a:off x="381000" y="2009140"/>
            <a:ext cx="11430635" cy="2839720"/>
            <a:chOff x="264" y="3164"/>
            <a:chExt cx="18001" cy="4472"/>
          </a:xfrm>
        </p:grpSpPr>
        <p:grpSp>
          <p:nvGrpSpPr>
            <p:cNvPr id="25" name="组合 24"/>
            <p:cNvGrpSpPr/>
            <p:nvPr/>
          </p:nvGrpSpPr>
          <p:grpSpPr>
            <a:xfrm>
              <a:off x="264" y="3395"/>
              <a:ext cx="3779" cy="4010"/>
              <a:chOff x="264" y="3729"/>
              <a:chExt cx="3779" cy="4010"/>
            </a:xfrm>
          </p:grpSpPr>
          <p:cxnSp>
            <p:nvCxnSpPr>
              <p:cNvPr id="16" name="直接连接符 15"/>
              <p:cNvCxnSpPr/>
              <p:nvPr/>
            </p:nvCxnSpPr>
            <p:spPr>
              <a:xfrm flipH="1">
                <a:off x="1271" y="3729"/>
                <a:ext cx="2773" cy="4010"/>
              </a:xfrm>
              <a:prstGeom prst="line">
                <a:avLst/>
              </a:prstGeom>
              <a:ln>
                <a:gradFill>
                  <a:gsLst>
                    <a:gs pos="29000">
                      <a:schemeClr val="accent1"/>
                    </a:gs>
                    <a:gs pos="100000">
                      <a:srgbClr val="0439D9">
                        <a:alpha val="0"/>
                      </a:srgbClr>
                    </a:gs>
                  </a:gsLst>
                  <a:lin ang="0" scaled="1"/>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264" y="3729"/>
                <a:ext cx="2773" cy="4010"/>
              </a:xfrm>
              <a:prstGeom prst="line">
                <a:avLst/>
              </a:prstGeom>
              <a:ln>
                <a:gradFill>
                  <a:gsLst>
                    <a:gs pos="29000">
                      <a:schemeClr val="accent1"/>
                    </a:gs>
                    <a:gs pos="100000">
                      <a:srgbClr val="0439D9">
                        <a:alpha val="0"/>
                      </a:srgbClr>
                    </a:gs>
                  </a:gsLst>
                  <a:lin ang="0" scaled="1"/>
                </a:gradFill>
              </a:ln>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a:off x="14486" y="3395"/>
              <a:ext cx="3779" cy="4010"/>
              <a:chOff x="14486" y="3395"/>
              <a:chExt cx="3779" cy="4010"/>
            </a:xfrm>
          </p:grpSpPr>
          <p:cxnSp>
            <p:nvCxnSpPr>
              <p:cNvPr id="21" name="直接连接符 20"/>
              <p:cNvCxnSpPr/>
              <p:nvPr/>
            </p:nvCxnSpPr>
            <p:spPr>
              <a:xfrm flipH="1">
                <a:off x="15493" y="3395"/>
                <a:ext cx="2773" cy="4010"/>
              </a:xfrm>
              <a:prstGeom prst="line">
                <a:avLst/>
              </a:prstGeom>
              <a:ln>
                <a:gradFill>
                  <a:gsLst>
                    <a:gs pos="29000">
                      <a:schemeClr val="accent6"/>
                    </a:gs>
                    <a:gs pos="100000">
                      <a:schemeClr val="accent6">
                        <a:alpha val="0"/>
                      </a:schemeClr>
                    </a:gs>
                  </a:gsLst>
                  <a:lin ang="0" scaled="1"/>
                </a:gra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14486" y="3395"/>
                <a:ext cx="2773" cy="4010"/>
              </a:xfrm>
              <a:prstGeom prst="line">
                <a:avLst/>
              </a:prstGeom>
              <a:ln>
                <a:gradFill>
                  <a:gsLst>
                    <a:gs pos="29000">
                      <a:schemeClr val="accent6"/>
                    </a:gs>
                    <a:gs pos="100000">
                      <a:schemeClr val="accent6">
                        <a:alpha val="0"/>
                      </a:schemeClr>
                    </a:gs>
                  </a:gsLst>
                  <a:lin ang="0" scaled="1"/>
                </a:gradFill>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1999" y="3164"/>
              <a:ext cx="14378" cy="4472"/>
              <a:chOff x="1999" y="3283"/>
              <a:chExt cx="14378" cy="4472"/>
            </a:xfrm>
          </p:grpSpPr>
          <p:grpSp>
            <p:nvGrpSpPr>
              <p:cNvPr id="4" name="组合 3"/>
              <p:cNvGrpSpPr/>
              <p:nvPr/>
            </p:nvGrpSpPr>
            <p:grpSpPr>
              <a:xfrm>
                <a:off x="1999" y="3283"/>
                <a:ext cx="14378" cy="4472"/>
                <a:chOff x="3417" y="3934"/>
                <a:chExt cx="11388" cy="3542"/>
              </a:xfrm>
            </p:grpSpPr>
            <p:sp>
              <p:nvSpPr>
                <p:cNvPr id="64" name="平行四边形 63"/>
                <p:cNvSpPr/>
                <p:nvPr>
                  <p:custDataLst>
                    <p:tags r:id="rId2"/>
                  </p:custDataLst>
                </p:nvPr>
              </p:nvSpPr>
              <p:spPr>
                <a:xfrm rot="10800000">
                  <a:off x="4267" y="3934"/>
                  <a:ext cx="10538" cy="3119"/>
                </a:xfrm>
                <a:prstGeom prst="parallelogram">
                  <a:avLst>
                    <a:gd name="adj" fmla="val 68862"/>
                  </a:avLst>
                </a:prstGeom>
                <a:solidFill>
                  <a:schemeClr val="accent3">
                    <a:alpha val="15000"/>
                  </a:schemeClr>
                </a:solidFill>
                <a:ln w="38100">
                  <a:gradFill>
                    <a:gsLst>
                      <a:gs pos="2000">
                        <a:schemeClr val="accent6">
                          <a:alpha val="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cs typeface="Inter" panose="02000503000000020004" charset="0"/>
                  </a:endParaRPr>
                </a:p>
              </p:txBody>
            </p:sp>
            <p:sp>
              <p:nvSpPr>
                <p:cNvPr id="63" name="平行四边形 62"/>
                <p:cNvSpPr/>
                <p:nvPr>
                  <p:custDataLst>
                    <p:tags r:id="rId3"/>
                  </p:custDataLst>
                </p:nvPr>
              </p:nvSpPr>
              <p:spPr>
                <a:xfrm rot="10800000">
                  <a:off x="3417" y="4357"/>
                  <a:ext cx="10537" cy="3119"/>
                </a:xfrm>
                <a:prstGeom prst="parallelogram">
                  <a:avLst>
                    <a:gd name="adj" fmla="val 68862"/>
                  </a:avLst>
                </a:prstGeom>
                <a:noFill/>
                <a:ln w="41275">
                  <a:gradFill>
                    <a:gsLst>
                      <a:gs pos="2000">
                        <a:schemeClr val="accent1">
                          <a:alpha val="0"/>
                        </a:schemeClr>
                      </a:gs>
                      <a:gs pos="50000">
                        <a:schemeClr val="accent1"/>
                      </a:gs>
                      <a:gs pos="100000">
                        <a:schemeClr val="accent1">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grpSp>
          <p:sp>
            <p:nvSpPr>
              <p:cNvPr id="65" name="文本框 64"/>
              <p:cNvSpPr txBox="1"/>
              <p:nvPr/>
            </p:nvSpPr>
            <p:spPr>
              <a:xfrm flipH="1">
                <a:off x="8325" y="4772"/>
                <a:ext cx="7546" cy="1763"/>
              </a:xfrm>
              <a:prstGeom prst="rect">
                <a:avLst/>
              </a:prstGeom>
              <a:noFill/>
            </p:spPr>
            <p:txBody>
              <a:bodyPr wrap="square" rtlCol="0">
                <a:noAutofit/>
              </a:bodyPr>
              <a:p>
                <a:pPr algn="ctr"/>
                <a:r>
                  <a:rPr lang="en-US" altLang="zh-CN" sz="2800" i="1" cap="all" dirty="0">
                    <a:solidFill>
                      <a:schemeClr val="bg2"/>
                    </a:solidFill>
                    <a:uFillTx/>
                    <a:latin typeface="Inter Black" panose="02000503000000020004" charset="0"/>
                    <a:ea typeface="Inter Black" panose="02000503000000020004" charset="0"/>
                    <a:cs typeface="Inter" panose="02000503000000020004" charset="0"/>
                  </a:rPr>
                  <a:t>COMPONENTS USED</a:t>
                </a:r>
                <a:endParaRPr lang="en-US" altLang="zh-CN" sz="2800" i="1" cap="all" dirty="0">
                  <a:solidFill>
                    <a:schemeClr val="bg2"/>
                  </a:solidFill>
                  <a:uFillTx/>
                  <a:latin typeface="Inter Black" panose="02000503000000020004" charset="0"/>
                  <a:ea typeface="Inter Black" panose="02000503000000020004" charset="0"/>
                  <a:cs typeface="Inter" panose="02000503000000020004" charset="0"/>
                </a:endParaRPr>
              </a:p>
            </p:txBody>
          </p:sp>
          <p:sp>
            <p:nvSpPr>
              <p:cNvPr id="8" name="文本框 7"/>
              <p:cNvSpPr txBox="1"/>
              <p:nvPr>
                <p:custDataLst>
                  <p:tags r:id="rId4"/>
                </p:custDataLst>
              </p:nvPr>
            </p:nvSpPr>
            <p:spPr>
              <a:xfrm flipH="1">
                <a:off x="4929" y="3998"/>
                <a:ext cx="3927" cy="2931"/>
              </a:xfrm>
              <a:prstGeom prst="rect">
                <a:avLst/>
              </a:prstGeom>
              <a:noFill/>
            </p:spPr>
            <p:txBody>
              <a:bodyPr wrap="square" rtlCol="0">
                <a:spAutoFit/>
              </a:bodyPr>
              <a:p>
                <a:pPr algn="ctr"/>
                <a:r>
                  <a:rPr lang="en-US" altLang="zh-CN" sz="11500" i="1" dirty="0">
                    <a:ln>
                      <a:solidFill>
                        <a:schemeClr val="bg1"/>
                      </a:solidFill>
                    </a:ln>
                    <a:noFill/>
                    <a:latin typeface="Inter Black" panose="02000503000000020004" charset="0"/>
                    <a:ea typeface="Inter Black" panose="02000503000000020004" charset="0"/>
                    <a:cs typeface="Inter" panose="02000503000000020004" charset="0"/>
                  </a:rPr>
                  <a:t>03</a:t>
                </a:r>
                <a:endParaRPr lang="en-US" altLang="zh-CN" sz="11500" i="1" dirty="0">
                  <a:ln>
                    <a:solidFill>
                      <a:schemeClr val="bg1"/>
                    </a:solidFill>
                  </a:ln>
                  <a:noFill/>
                  <a:latin typeface="Inter Black" panose="02000503000000020004" charset="0"/>
                  <a:ea typeface="Inter Black" panose="02000503000000020004" charset="0"/>
                  <a:cs typeface="Inter" panose="02000503000000020004" charset="0"/>
                </a:endParaRPr>
              </a:p>
            </p:txBody>
          </p:sp>
        </p:grpSp>
      </p:grpSp>
    </p:spTree>
    <p:custDataLst>
      <p:tags r:id="rId5"/>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7" name="图片 16" descr="VCG2112800586751"/>
          <p:cNvPicPr>
            <a:picLocks noChangeAspect="1"/>
          </p:cNvPicPr>
          <p:nvPr/>
        </p:nvPicPr>
        <p:blipFill>
          <a:blip r:embed="rId1">
            <a:alphaModFix amt="10000"/>
          </a:blip>
          <a:stretch>
            <a:fillRect/>
          </a:stretch>
        </p:blipFill>
        <p:spPr>
          <a:xfrm>
            <a:off x="0" y="92075"/>
            <a:ext cx="12183110" cy="6858000"/>
          </a:xfrm>
          <a:prstGeom prst="rect">
            <a:avLst/>
          </a:prstGeom>
        </p:spPr>
      </p:pic>
      <p:sp>
        <p:nvSpPr>
          <p:cNvPr id="139" name="任意多边形: 形状 138"/>
          <p:cNvSpPr/>
          <p:nvPr>
            <p:custDataLst>
              <p:tags r:id="rId2"/>
            </p:custDataLst>
          </p:nvPr>
        </p:nvSpPr>
        <p:spPr>
          <a:xfrm rot="10800000">
            <a:off x="307658" y="793115"/>
            <a:ext cx="11576685" cy="576516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31750">
            <a:gradFill>
              <a:gsLst>
                <a:gs pos="0">
                  <a:schemeClr val="accent6">
                    <a:alpha val="0"/>
                    <a:lumMod val="0"/>
                    <a:lumOff val="10000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n>
                <a:gradFill>
                  <a:gsLst>
                    <a:gs pos="0">
                      <a:srgbClr val="FFFFFF"/>
                    </a:gs>
                    <a:gs pos="51000">
                      <a:srgbClr val="FFFFFF"/>
                    </a:gs>
                  </a:gsLst>
                  <a:lin ang="5400000" scaled="0"/>
                </a:gradFill>
              </a:ln>
              <a:solidFill>
                <a:schemeClr val="lt1"/>
              </a:solidFill>
              <a:cs typeface="Inter" panose="02000503000000020004" charset="0"/>
            </a:endParaRPr>
          </a:p>
        </p:txBody>
      </p:sp>
      <p:sp>
        <p:nvSpPr>
          <p:cNvPr id="11" name="文本框 10"/>
          <p:cNvSpPr txBox="1"/>
          <p:nvPr/>
        </p:nvSpPr>
        <p:spPr>
          <a:xfrm>
            <a:off x="3712210" y="305435"/>
            <a:ext cx="4768215" cy="460375"/>
          </a:xfrm>
          <a:prstGeom prst="rect">
            <a:avLst/>
          </a:prstGeom>
          <a:noFill/>
        </p:spPr>
        <p:txBody>
          <a:bodyPr wrap="square" rtlCol="0">
            <a:spAutoFit/>
          </a:bodyPr>
          <a:p>
            <a:pPr algn="ctr"/>
            <a:r>
              <a:rPr lang="en-US" altLang="zh-CN" sz="2400" b="1">
                <a:solidFill>
                  <a:schemeClr val="bg1"/>
                </a:solidFill>
                <a:latin typeface="Inter Black" panose="02000503000000020004" charset="0"/>
                <a:ea typeface="Inter Black" panose="02000503000000020004" charset="0"/>
                <a:cs typeface="Inter" panose="02000503000000020004" charset="0"/>
              </a:rPr>
              <a:t>COMPONENTS USED</a:t>
            </a:r>
            <a:endParaRPr lang="en-US" altLang="zh-CN" sz="2400" b="1">
              <a:solidFill>
                <a:schemeClr val="bg1"/>
              </a:solidFill>
              <a:latin typeface="Inter Black" panose="02000503000000020004" charset="0"/>
              <a:ea typeface="Inter Black" panose="02000503000000020004" charset="0"/>
              <a:cs typeface="Inter" panose="02000503000000020004" charset="0"/>
            </a:endParaRPr>
          </a:p>
        </p:txBody>
      </p:sp>
      <p:grpSp>
        <p:nvGrpSpPr>
          <p:cNvPr id="3" name="组合 2"/>
          <p:cNvGrpSpPr/>
          <p:nvPr/>
        </p:nvGrpSpPr>
        <p:grpSpPr>
          <a:xfrm rot="0">
            <a:off x="3374390" y="465455"/>
            <a:ext cx="878205" cy="196850"/>
            <a:chOff x="5272" y="688"/>
            <a:chExt cx="1383" cy="310"/>
          </a:xfrm>
        </p:grpSpPr>
        <p:sp>
          <p:nvSpPr>
            <p:cNvPr id="68" name="平行四边形 6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0" name="平行四边形 6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2" name="平行四边形 7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0" name="平行四边形 89"/>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2" name="平行四边形 91"/>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4" name="平行四边形 93"/>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grpSp>
        <p:nvGrpSpPr>
          <p:cNvPr id="4" name="组合 3"/>
          <p:cNvGrpSpPr/>
          <p:nvPr/>
        </p:nvGrpSpPr>
        <p:grpSpPr>
          <a:xfrm rot="0" flipH="1">
            <a:off x="7940040" y="465455"/>
            <a:ext cx="878205" cy="196850"/>
            <a:chOff x="5272" y="688"/>
            <a:chExt cx="1383" cy="310"/>
          </a:xfrm>
        </p:grpSpPr>
        <p:sp>
          <p:nvSpPr>
            <p:cNvPr id="8" name="平行四边形 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0" name="平行四边形 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2" name="平行四边形 1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3" name="平行四边形 12"/>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4" name="平行四边形 13"/>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5" name="平行四边形 14"/>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pic>
        <p:nvPicPr>
          <p:cNvPr id="25" name="图片 24" descr="C:\Users\UTKARSH\Downloads\4x4 Keypad.jpg4x4 Keypad"/>
          <p:cNvPicPr>
            <a:picLocks noChangeAspect="1"/>
          </p:cNvPicPr>
          <p:nvPr/>
        </p:nvPicPr>
        <p:blipFill>
          <a:blip r:embed="rId3"/>
          <a:srcRect l="8077" r="8077"/>
          <a:stretch>
            <a:fillRect/>
          </a:stretch>
        </p:blipFill>
        <p:spPr>
          <a:xfrm>
            <a:off x="9665335" y="944245"/>
            <a:ext cx="2219325" cy="1985010"/>
          </a:xfrm>
          <a:prstGeom prst="rect">
            <a:avLst/>
          </a:prstGeom>
        </p:spPr>
      </p:pic>
      <p:pic>
        <p:nvPicPr>
          <p:cNvPr id="18" name="Picture 17" descr="BOARD"/>
          <p:cNvPicPr>
            <a:picLocks noChangeAspect="1"/>
          </p:cNvPicPr>
          <p:nvPr/>
        </p:nvPicPr>
        <p:blipFill>
          <a:blip r:embed="rId4"/>
          <a:stretch>
            <a:fillRect/>
          </a:stretch>
        </p:blipFill>
        <p:spPr>
          <a:xfrm>
            <a:off x="9241155" y="3700780"/>
            <a:ext cx="2643505" cy="1759585"/>
          </a:xfrm>
          <a:prstGeom prst="rect">
            <a:avLst/>
          </a:prstGeom>
        </p:spPr>
      </p:pic>
      <p:pic>
        <p:nvPicPr>
          <p:cNvPr id="26" name="Picture 25" descr="UNO"/>
          <p:cNvPicPr>
            <a:picLocks noChangeAspect="1"/>
          </p:cNvPicPr>
          <p:nvPr/>
        </p:nvPicPr>
        <p:blipFill>
          <a:blip r:embed="rId5"/>
          <a:stretch>
            <a:fillRect/>
          </a:stretch>
        </p:blipFill>
        <p:spPr>
          <a:xfrm>
            <a:off x="661035" y="1177925"/>
            <a:ext cx="2302510" cy="1500505"/>
          </a:xfrm>
          <a:prstGeom prst="rect">
            <a:avLst/>
          </a:prstGeom>
        </p:spPr>
      </p:pic>
      <p:pic>
        <p:nvPicPr>
          <p:cNvPr id="27" name="Picture 26" descr="CKTPIC"/>
          <p:cNvPicPr>
            <a:picLocks noChangeAspect="1"/>
          </p:cNvPicPr>
          <p:nvPr/>
        </p:nvPicPr>
        <p:blipFill>
          <a:blip r:embed="rId6"/>
          <a:stretch>
            <a:fillRect/>
          </a:stretch>
        </p:blipFill>
        <p:spPr>
          <a:xfrm>
            <a:off x="661035" y="3429000"/>
            <a:ext cx="2708275" cy="2031365"/>
          </a:xfrm>
          <a:prstGeom prst="rect">
            <a:avLst/>
          </a:prstGeom>
        </p:spPr>
      </p:pic>
      <p:sp>
        <p:nvSpPr>
          <p:cNvPr id="28" name="Text Box 27"/>
          <p:cNvSpPr txBox="1"/>
          <p:nvPr/>
        </p:nvSpPr>
        <p:spPr>
          <a:xfrm>
            <a:off x="3527425" y="1178560"/>
            <a:ext cx="5560695" cy="5556250"/>
          </a:xfrm>
          <a:prstGeom prst="rect">
            <a:avLst/>
          </a:prstGeom>
          <a:noFill/>
        </p:spPr>
        <p:txBody>
          <a:bodyPr wrap="square" rtlCol="0">
            <a:noAutofit/>
          </a:bodyPr>
          <a:p>
            <a:r>
              <a:rPr lang="en-US" b="1">
                <a:solidFill>
                  <a:schemeClr val="accent1"/>
                </a:solidFill>
                <a:latin typeface="Baskerville Old Face" panose="02020602080505020303" charset="0"/>
                <a:cs typeface="Baskerville Old Face" panose="02020602080505020303" charset="0"/>
              </a:rPr>
              <a:t></a:t>
            </a:r>
            <a:r>
              <a:rPr lang="en-US" sz="3200" b="1">
                <a:solidFill>
                  <a:schemeClr val="accent1"/>
                </a:solidFill>
                <a:latin typeface="Baskerville Old Face" panose="02020602080505020303" charset="0"/>
                <a:cs typeface="Baskerville Old Face" panose="02020602080505020303" charset="0"/>
              </a:rPr>
              <a:t>Microcontroller</a:t>
            </a:r>
            <a:endParaRPr lang="en-US" sz="3200" b="1">
              <a:solidFill>
                <a:schemeClr val="accent1"/>
              </a:solidFill>
              <a:latin typeface="Baskerville Old Face" panose="02020602080505020303" charset="0"/>
              <a:cs typeface="Baskerville Old Face" panose="02020602080505020303" charset="0"/>
            </a:endParaRPr>
          </a:p>
          <a:p>
            <a:r>
              <a:rPr lang="en-US" sz="3200" b="1">
                <a:solidFill>
                  <a:schemeClr val="accent1"/>
                </a:solidFill>
                <a:latin typeface="Baskerville Old Face" panose="02020602080505020303" charset="0"/>
                <a:cs typeface="Baskerville Old Face" panose="02020602080505020303" charset="0"/>
              </a:rPr>
              <a:t> (e.g., Arduino or Raspberry Pi)</a:t>
            </a:r>
            <a:endParaRPr lang="en-US" sz="3200" b="1">
              <a:solidFill>
                <a:schemeClr val="accent1"/>
              </a:solidFill>
              <a:latin typeface="Baskerville Old Face" panose="02020602080505020303" charset="0"/>
              <a:cs typeface="Baskerville Old Face" panose="02020602080505020303" charset="0"/>
            </a:endParaRPr>
          </a:p>
          <a:p>
            <a:r>
              <a:rPr lang="en-US" sz="3200" b="1">
                <a:solidFill>
                  <a:schemeClr val="accent1"/>
                </a:solidFill>
                <a:latin typeface="Baskerville Old Face" panose="02020602080505020303" charset="0"/>
                <a:cs typeface="Baskerville Old Face" panose="02020602080505020303" charset="0"/>
              </a:rPr>
              <a:t>KeyPad 4*4 Sensors</a:t>
            </a:r>
            <a:endParaRPr lang="en-US" sz="3200" b="1">
              <a:solidFill>
                <a:schemeClr val="accent1"/>
              </a:solidFill>
              <a:latin typeface="Baskerville Old Face" panose="02020602080505020303" charset="0"/>
              <a:cs typeface="Baskerville Old Face" panose="02020602080505020303" charset="0"/>
            </a:endParaRPr>
          </a:p>
          <a:p>
            <a:r>
              <a:rPr lang="en-US" sz="3200" b="1">
                <a:solidFill>
                  <a:schemeClr val="accent1"/>
                </a:solidFill>
                <a:latin typeface="Baskerville Old Face" panose="02020602080505020303" charset="0"/>
                <a:cs typeface="Baskerville Old Face" panose="02020602080505020303" charset="0"/>
              </a:rPr>
              <a:t>Servo Motors/Solenoids</a:t>
            </a:r>
            <a:endParaRPr lang="en-US" sz="3200" b="1">
              <a:solidFill>
                <a:schemeClr val="accent1"/>
              </a:solidFill>
              <a:latin typeface="Baskerville Old Face" panose="02020602080505020303" charset="0"/>
              <a:cs typeface="Baskerville Old Face" panose="02020602080505020303" charset="0"/>
            </a:endParaRPr>
          </a:p>
          <a:p>
            <a:r>
              <a:rPr lang="en-US" sz="3200" b="1">
                <a:solidFill>
                  <a:schemeClr val="accent1"/>
                </a:solidFill>
                <a:latin typeface="Baskerville Old Face" panose="02020602080505020303" charset="0"/>
                <a:cs typeface="Baskerville Old Face" panose="02020602080505020303" charset="0"/>
              </a:rPr>
              <a:t>Connectivity Modules </a:t>
            </a:r>
            <a:endParaRPr lang="en-US" sz="3200" b="1">
              <a:solidFill>
                <a:schemeClr val="accent1"/>
              </a:solidFill>
              <a:latin typeface="Baskerville Old Face" panose="02020602080505020303" charset="0"/>
              <a:cs typeface="Baskerville Old Face" panose="02020602080505020303" charset="0"/>
            </a:endParaRPr>
          </a:p>
          <a:p>
            <a:r>
              <a:rPr lang="en-US" sz="3200" b="1">
                <a:solidFill>
                  <a:schemeClr val="accent1"/>
                </a:solidFill>
                <a:latin typeface="Baskerville Old Face" panose="02020602080505020303" charset="0"/>
                <a:cs typeface="Baskerville Old Face" panose="02020602080505020303" charset="0"/>
              </a:rPr>
              <a:t>      (Wi-Fi/Bluetooth)</a:t>
            </a:r>
            <a:endParaRPr lang="en-US" sz="3200" b="1">
              <a:solidFill>
                <a:schemeClr val="accent1"/>
              </a:solidFill>
              <a:latin typeface="Baskerville Old Face" panose="02020602080505020303" charset="0"/>
              <a:cs typeface="Baskerville Old Face" panose="02020602080505020303" charset="0"/>
            </a:endParaRPr>
          </a:p>
          <a:p>
            <a:r>
              <a:rPr lang="en-US" sz="3200" b="1">
                <a:solidFill>
                  <a:schemeClr val="accent1"/>
                </a:solidFill>
                <a:latin typeface="Baskerville Old Face" panose="02020602080505020303" charset="0"/>
                <a:cs typeface="Baskerville Old Face" panose="02020602080505020303" charset="0"/>
              </a:rPr>
              <a:t>   Power Supply Unitinterface </a:t>
            </a:r>
            <a:r>
              <a:rPr lang="en-US" sz="2400" b="1">
                <a:solidFill>
                  <a:schemeClr val="accent1"/>
                </a:solidFill>
                <a:latin typeface="Baskerville Old Face" panose="02020602080505020303" charset="0"/>
                <a:cs typeface="Baskerville Old Face" panose="02020602080505020303" charset="0"/>
              </a:rPr>
              <a:t>.</a:t>
            </a:r>
            <a:endParaRPr lang="en-US" sz="2400" b="1">
              <a:solidFill>
                <a:schemeClr val="accent1"/>
              </a:solidFill>
              <a:latin typeface="Baskerville Old Face" panose="02020602080505020303" charset="0"/>
              <a:cs typeface="Baskerville Old Face" panose="02020602080505020303" charset="0"/>
            </a:endParaRPr>
          </a:p>
        </p:txBody>
      </p:sp>
      <p:pic>
        <p:nvPicPr>
          <p:cNvPr id="2" name="Picture 1" descr="motor"/>
          <p:cNvPicPr>
            <a:picLocks noChangeAspect="1"/>
          </p:cNvPicPr>
          <p:nvPr/>
        </p:nvPicPr>
        <p:blipFill>
          <a:blip r:embed="rId7"/>
          <a:stretch>
            <a:fillRect/>
          </a:stretch>
        </p:blipFill>
        <p:spPr>
          <a:xfrm>
            <a:off x="4872355" y="4812030"/>
            <a:ext cx="2462530" cy="1520190"/>
          </a:xfrm>
          <a:prstGeom prst="rect">
            <a:avLst/>
          </a:prstGeom>
        </p:spPr>
      </p:pic>
    </p:spTree>
    <p:custDataLst>
      <p:tags r:id="rId8"/>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5" name="图片 14" descr="VCG2112800586751"/>
          <p:cNvPicPr>
            <a:picLocks noChangeAspect="1"/>
          </p:cNvPicPr>
          <p:nvPr/>
        </p:nvPicPr>
        <p:blipFill>
          <a:blip r:embed="rId1">
            <a:alphaModFix amt="20000"/>
          </a:blip>
          <a:stretch>
            <a:fillRect/>
          </a:stretch>
        </p:blipFill>
        <p:spPr>
          <a:xfrm flipH="1">
            <a:off x="4445" y="0"/>
            <a:ext cx="12183110" cy="6858000"/>
          </a:xfrm>
          <a:prstGeom prst="rect">
            <a:avLst/>
          </a:prstGeom>
        </p:spPr>
      </p:pic>
      <p:sp>
        <p:nvSpPr>
          <p:cNvPr id="55" name="半闭框 54"/>
          <p:cNvSpPr/>
          <p:nvPr/>
        </p:nvSpPr>
        <p:spPr>
          <a:xfrm rot="10800000" flipH="1" flipV="1">
            <a:off x="411554" y="281181"/>
            <a:ext cx="336092" cy="336092"/>
          </a:xfrm>
          <a:prstGeom prst="halfFrame">
            <a:avLst>
              <a:gd name="adj1" fmla="val 11939"/>
              <a:gd name="adj2" fmla="val 13392"/>
            </a:avLst>
          </a:prstGeom>
          <a:gradFill>
            <a:gsLst>
              <a:gs pos="0">
                <a:schemeClr val="accent1"/>
              </a:gs>
              <a:gs pos="70000">
                <a:schemeClr val="accent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39" name="半闭框 38"/>
          <p:cNvSpPr/>
          <p:nvPr/>
        </p:nvSpPr>
        <p:spPr>
          <a:xfrm flipH="1" flipV="1">
            <a:off x="11538024" y="6271771"/>
            <a:ext cx="336092" cy="336092"/>
          </a:xfrm>
          <a:prstGeom prst="halfFrame">
            <a:avLst>
              <a:gd name="adj1" fmla="val 11939"/>
              <a:gd name="adj2" fmla="val 13392"/>
            </a:avLst>
          </a:prstGeom>
          <a:gradFill>
            <a:gsLst>
              <a:gs pos="0">
                <a:schemeClr val="accent1"/>
              </a:gs>
              <a:gs pos="70000">
                <a:schemeClr val="accent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nvGrpSpPr>
          <p:cNvPr id="27" name="组合 26"/>
          <p:cNvGrpSpPr/>
          <p:nvPr/>
        </p:nvGrpSpPr>
        <p:grpSpPr>
          <a:xfrm>
            <a:off x="381000" y="2009140"/>
            <a:ext cx="11430635" cy="2839720"/>
            <a:chOff x="264" y="3164"/>
            <a:chExt cx="18001" cy="4472"/>
          </a:xfrm>
        </p:grpSpPr>
        <p:grpSp>
          <p:nvGrpSpPr>
            <p:cNvPr id="25" name="组合 24"/>
            <p:cNvGrpSpPr/>
            <p:nvPr/>
          </p:nvGrpSpPr>
          <p:grpSpPr>
            <a:xfrm>
              <a:off x="264" y="3395"/>
              <a:ext cx="3779" cy="4010"/>
              <a:chOff x="264" y="3729"/>
              <a:chExt cx="3779" cy="4010"/>
            </a:xfrm>
          </p:grpSpPr>
          <p:cxnSp>
            <p:nvCxnSpPr>
              <p:cNvPr id="16" name="直接连接符 15"/>
              <p:cNvCxnSpPr/>
              <p:nvPr/>
            </p:nvCxnSpPr>
            <p:spPr>
              <a:xfrm flipH="1">
                <a:off x="1271" y="3729"/>
                <a:ext cx="2773" cy="4010"/>
              </a:xfrm>
              <a:prstGeom prst="line">
                <a:avLst/>
              </a:prstGeom>
              <a:ln>
                <a:gradFill>
                  <a:gsLst>
                    <a:gs pos="29000">
                      <a:schemeClr val="accent1"/>
                    </a:gs>
                    <a:gs pos="100000">
                      <a:srgbClr val="0439D9">
                        <a:alpha val="0"/>
                      </a:srgbClr>
                    </a:gs>
                  </a:gsLst>
                  <a:lin ang="0" scaled="1"/>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264" y="3729"/>
                <a:ext cx="2773" cy="4010"/>
              </a:xfrm>
              <a:prstGeom prst="line">
                <a:avLst/>
              </a:prstGeom>
              <a:ln>
                <a:gradFill>
                  <a:gsLst>
                    <a:gs pos="29000">
                      <a:schemeClr val="accent1"/>
                    </a:gs>
                    <a:gs pos="100000">
                      <a:srgbClr val="0439D9">
                        <a:alpha val="0"/>
                      </a:srgbClr>
                    </a:gs>
                  </a:gsLst>
                  <a:lin ang="0" scaled="1"/>
                </a:gradFill>
              </a:ln>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a:off x="14486" y="3395"/>
              <a:ext cx="3779" cy="4010"/>
              <a:chOff x="14486" y="3395"/>
              <a:chExt cx="3779" cy="4010"/>
            </a:xfrm>
          </p:grpSpPr>
          <p:cxnSp>
            <p:nvCxnSpPr>
              <p:cNvPr id="21" name="直接连接符 20"/>
              <p:cNvCxnSpPr/>
              <p:nvPr/>
            </p:nvCxnSpPr>
            <p:spPr>
              <a:xfrm flipH="1">
                <a:off x="15493" y="3395"/>
                <a:ext cx="2773" cy="4010"/>
              </a:xfrm>
              <a:prstGeom prst="line">
                <a:avLst/>
              </a:prstGeom>
              <a:ln>
                <a:gradFill>
                  <a:gsLst>
                    <a:gs pos="29000">
                      <a:schemeClr val="accent6"/>
                    </a:gs>
                    <a:gs pos="100000">
                      <a:schemeClr val="accent6">
                        <a:alpha val="0"/>
                      </a:schemeClr>
                    </a:gs>
                  </a:gsLst>
                  <a:lin ang="0" scaled="1"/>
                </a:gra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14486" y="3395"/>
                <a:ext cx="2773" cy="4010"/>
              </a:xfrm>
              <a:prstGeom prst="line">
                <a:avLst/>
              </a:prstGeom>
              <a:ln>
                <a:gradFill>
                  <a:gsLst>
                    <a:gs pos="29000">
                      <a:schemeClr val="accent6"/>
                    </a:gs>
                    <a:gs pos="100000">
                      <a:schemeClr val="accent6">
                        <a:alpha val="0"/>
                      </a:schemeClr>
                    </a:gs>
                  </a:gsLst>
                  <a:lin ang="0" scaled="1"/>
                </a:gradFill>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1999" y="3164"/>
              <a:ext cx="14378" cy="4472"/>
              <a:chOff x="1999" y="3283"/>
              <a:chExt cx="14378" cy="4472"/>
            </a:xfrm>
          </p:grpSpPr>
          <p:grpSp>
            <p:nvGrpSpPr>
              <p:cNvPr id="4" name="组合 3"/>
              <p:cNvGrpSpPr/>
              <p:nvPr/>
            </p:nvGrpSpPr>
            <p:grpSpPr>
              <a:xfrm>
                <a:off x="1999" y="3283"/>
                <a:ext cx="14378" cy="4472"/>
                <a:chOff x="3417" y="3934"/>
                <a:chExt cx="11388" cy="3542"/>
              </a:xfrm>
            </p:grpSpPr>
            <p:sp>
              <p:nvSpPr>
                <p:cNvPr id="64" name="平行四边形 63"/>
                <p:cNvSpPr/>
                <p:nvPr>
                  <p:custDataLst>
                    <p:tags r:id="rId2"/>
                  </p:custDataLst>
                </p:nvPr>
              </p:nvSpPr>
              <p:spPr>
                <a:xfrm rot="10800000">
                  <a:off x="4267" y="3934"/>
                  <a:ext cx="10538" cy="3119"/>
                </a:xfrm>
                <a:prstGeom prst="parallelogram">
                  <a:avLst>
                    <a:gd name="adj" fmla="val 68862"/>
                  </a:avLst>
                </a:prstGeom>
                <a:solidFill>
                  <a:schemeClr val="accent3">
                    <a:alpha val="15000"/>
                  </a:schemeClr>
                </a:solidFill>
                <a:ln w="38100">
                  <a:gradFill>
                    <a:gsLst>
                      <a:gs pos="2000">
                        <a:schemeClr val="accent6">
                          <a:alpha val="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cs typeface="Inter" panose="02000503000000020004" charset="0"/>
                  </a:endParaRPr>
                </a:p>
              </p:txBody>
            </p:sp>
            <p:sp>
              <p:nvSpPr>
                <p:cNvPr id="63" name="平行四边形 62"/>
                <p:cNvSpPr/>
                <p:nvPr>
                  <p:custDataLst>
                    <p:tags r:id="rId3"/>
                  </p:custDataLst>
                </p:nvPr>
              </p:nvSpPr>
              <p:spPr>
                <a:xfrm rot="10800000">
                  <a:off x="3417" y="4357"/>
                  <a:ext cx="10537" cy="3119"/>
                </a:xfrm>
                <a:prstGeom prst="parallelogram">
                  <a:avLst>
                    <a:gd name="adj" fmla="val 68862"/>
                  </a:avLst>
                </a:prstGeom>
                <a:noFill/>
                <a:ln w="41275">
                  <a:gradFill>
                    <a:gsLst>
                      <a:gs pos="2000">
                        <a:schemeClr val="accent1">
                          <a:alpha val="0"/>
                        </a:schemeClr>
                      </a:gs>
                      <a:gs pos="50000">
                        <a:schemeClr val="accent1"/>
                      </a:gs>
                      <a:gs pos="100000">
                        <a:schemeClr val="accent1">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grpSp>
          <p:sp>
            <p:nvSpPr>
              <p:cNvPr id="65" name="文本框 64"/>
              <p:cNvSpPr txBox="1"/>
              <p:nvPr/>
            </p:nvSpPr>
            <p:spPr>
              <a:xfrm flipH="1">
                <a:off x="8325" y="4772"/>
                <a:ext cx="7546" cy="1763"/>
              </a:xfrm>
              <a:prstGeom prst="rect">
                <a:avLst/>
              </a:prstGeom>
              <a:noFill/>
            </p:spPr>
            <p:txBody>
              <a:bodyPr wrap="square" rtlCol="0">
                <a:noAutofit/>
              </a:bodyPr>
              <a:p>
                <a:pPr algn="ctr"/>
                <a:r>
                  <a:rPr lang="en-US" altLang="zh-CN" sz="4000" i="1" cap="all" dirty="0">
                    <a:solidFill>
                      <a:schemeClr val="bg2"/>
                    </a:solidFill>
                    <a:uFillTx/>
                    <a:latin typeface="Inter Black" panose="02000503000000020004" charset="0"/>
                    <a:ea typeface="Inter Black" panose="02000503000000020004" charset="0"/>
                    <a:cs typeface="Inter" panose="02000503000000020004" charset="0"/>
                  </a:rPr>
                  <a:t>APPLICATIONS</a:t>
                </a:r>
                <a:endParaRPr lang="en-US" altLang="zh-CN" sz="4000" i="1" cap="all" dirty="0">
                  <a:solidFill>
                    <a:schemeClr val="bg2"/>
                  </a:solidFill>
                  <a:uFillTx/>
                  <a:latin typeface="Inter Black" panose="02000503000000020004" charset="0"/>
                  <a:ea typeface="Inter Black" panose="02000503000000020004" charset="0"/>
                  <a:cs typeface="Inter" panose="02000503000000020004" charset="0"/>
                </a:endParaRPr>
              </a:p>
            </p:txBody>
          </p:sp>
          <p:sp>
            <p:nvSpPr>
              <p:cNvPr id="8" name="文本框 7"/>
              <p:cNvSpPr txBox="1"/>
              <p:nvPr>
                <p:custDataLst>
                  <p:tags r:id="rId4"/>
                </p:custDataLst>
              </p:nvPr>
            </p:nvSpPr>
            <p:spPr>
              <a:xfrm flipH="1">
                <a:off x="4929" y="3998"/>
                <a:ext cx="3927" cy="2931"/>
              </a:xfrm>
              <a:prstGeom prst="rect">
                <a:avLst/>
              </a:prstGeom>
              <a:noFill/>
            </p:spPr>
            <p:txBody>
              <a:bodyPr wrap="square" rtlCol="0">
                <a:spAutoFit/>
              </a:bodyPr>
              <a:p>
                <a:pPr algn="ctr"/>
                <a:r>
                  <a:rPr lang="en-US" altLang="zh-CN" sz="11500" i="1" dirty="0">
                    <a:ln>
                      <a:solidFill>
                        <a:schemeClr val="bg1"/>
                      </a:solidFill>
                    </a:ln>
                    <a:noFill/>
                    <a:latin typeface="Inter Black" panose="02000503000000020004" charset="0"/>
                    <a:ea typeface="Inter Black" panose="02000503000000020004" charset="0"/>
                    <a:cs typeface="Inter" panose="02000503000000020004" charset="0"/>
                  </a:rPr>
                  <a:t>04</a:t>
                </a:r>
                <a:endParaRPr lang="en-US" altLang="zh-CN" sz="11500" i="1" dirty="0">
                  <a:ln>
                    <a:solidFill>
                      <a:schemeClr val="bg1"/>
                    </a:solidFill>
                  </a:ln>
                  <a:noFill/>
                  <a:latin typeface="Inter Black" panose="02000503000000020004" charset="0"/>
                  <a:ea typeface="Inter Black" panose="02000503000000020004" charset="0"/>
                  <a:cs typeface="Inter" panose="02000503000000020004" charset="0"/>
                </a:endParaRPr>
              </a:p>
            </p:txBody>
          </p:sp>
        </p:grpSp>
      </p:grpSp>
    </p:spTree>
    <p:custDataLst>
      <p:tags r:id="rId5"/>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4.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25.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126.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27.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LINE_FORE_SCHEMECOLOR_INDEX_BRIGHTNESS" val="0"/>
  <p:tag name="KSO_WM_UNIT_LINE_FORE_SCHEMECOLOR_INDEX" val="6"/>
  <p:tag name="KSO_WM_UNIT_LINE_FILL_TYPE" val="2"/>
</p:tagLst>
</file>

<file path=ppt/tags/tag128.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29.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49"/>
  <p:tag name="KSO_WM_UNIT_LINE_FORE_SCHEMECOLOR_INDEX_2_TRANS" val="1"/>
  <p:tag name="KSO_WM_UNIT_LINE_GRADIENT_TYPE" val="0"/>
  <p:tag name="KSO_WM_UNIT_LINE_GRADIENT_ANGLE" val="0"/>
  <p:tag name="KSO_WM_UNIT_LINE_GRADIENT_Direction" val="3"/>
  <p:tag name="KSO_WM_UNIT_LINE_FILL_TYPE" val="5"/>
</p:tagLst>
</file>

<file path=ppt/tags/tag131.xml><?xml version="1.0" encoding="utf-8"?>
<p:tagLst xmlns:p="http://schemas.openxmlformats.org/presentationml/2006/main">
  <p:tag name="KSO_WM_UNIT_LINE_FORE_SCHEMECOLOR_INDEX_1_BRIGHTNESS" val="0"/>
  <p:tag name="KSO_WM_UNIT_LINE_FORE_SCHEMECOLOR_INDEX_1" val="5"/>
  <p:tag name="KSO_WM_UNIT_LINE_FORE_SCHEMECOLOR_INDEX_1_POS" val="0.39"/>
  <p:tag name="KSO_WM_UNIT_LINE_FORE_SCHEMECOLOR_INDEX_1_TRANS" val="1"/>
  <p:tag name="KSO_WM_UNIT_LINE_FORE_SCHEMECOLOR_INDEX_2_BRIGHTNESS" val="0"/>
  <p:tag name="KSO_WM_UNIT_LINE_FORE_SCHEMECOLOR_INDEX_2" val="5"/>
  <p:tag name="KSO_WM_UNIT_LINE_FORE_SCHEMECOLOR_INDEX_2_POS" val="0.55"/>
  <p:tag name="KSO_WM_UNIT_LINE_FORE_SCHEMECOLOR_INDEX_2_TRANS" val="0"/>
  <p:tag name="KSO_WM_UNIT_LINE_GRADIENT_TYPE" val="0"/>
  <p:tag name="KSO_WM_UNIT_LINE_GRADIENT_ANGLE" val="0"/>
  <p:tag name="KSO_WM_UNIT_LINE_GRADIENT_Direction" val="3"/>
  <p:tag name="KSO_WM_UNIT_LINE_FILL_TYPE" val="5"/>
</p:tagLst>
</file>

<file path=ppt/tags/tag132.xml><?xml version="1.0" encoding="utf-8"?>
<p:tagLst xmlns:p="http://schemas.openxmlformats.org/presentationml/2006/main">
  <p:tag name="KSO_WM_UNIT_FILL_FORE_SCHEMECOLOR_INDEX_BRIGHTNESS" val="0"/>
  <p:tag name="KSO_WM_UNIT_FILL_FORE_SCHEMECOLOR_INDEX" val="8"/>
  <p:tag name="KSO_WM_UNIT_FILL_TYPE" val="1"/>
</p:tagLst>
</file>

<file path=ppt/tags/tag133.xml><?xml version="1.0" encoding="utf-8"?>
<p:tagLst xmlns:p="http://schemas.openxmlformats.org/presentationml/2006/main">
  <p:tag name="KSO_WM_UNIT_FILL_FORE_SCHEMECOLOR_INDEX_BRIGHTNESS" val="0"/>
  <p:tag name="KSO_WM_UNIT_FILL_FORE_SCHEMECOLOR_INDEX" val="8"/>
  <p:tag name="KSO_WM_UNIT_FILL_TYPE" val="1"/>
</p:tagLst>
</file>

<file path=ppt/tags/tag134.xml><?xml version="1.0" encoding="utf-8"?>
<p:tagLst xmlns:p="http://schemas.openxmlformats.org/presentationml/2006/main">
  <p:tag name="KSO_WM_UNIT_FILL_FORE_SCHEMECOLOR_INDEX_BRIGHTNESS" val="0"/>
  <p:tag name="KSO_WM_UNIT_FILL_FORE_SCHEMECOLOR_INDEX" val="5"/>
  <p:tag name="KSO_WM_UNIT_FILL_TYPE" val="1"/>
</p:tagLst>
</file>

<file path=ppt/tags/tag135.xml><?xml version="1.0" encoding="utf-8"?>
<p:tagLst xmlns:p="http://schemas.openxmlformats.org/presentationml/2006/main">
  <p:tag name="KSO_WM_UNIT_FILL_FORE_SCHEMECOLOR_INDEX_BRIGHTNESS" val="0"/>
  <p:tag name="KSO_WM_UNIT_FILL_FORE_SCHEMECOLOR_INDEX" val="5"/>
  <p:tag name="KSO_WM_UNIT_FILL_TYPE" val="1"/>
</p:tagLst>
</file>

<file path=ppt/tags/tag136.xml><?xml version="1.0" encoding="utf-8"?>
<p:tagLst xmlns:p="http://schemas.openxmlformats.org/presentationml/2006/main">
  <p:tag name="KSO_WM_UNIT_FILL_FORE_SCHEMECOLOR_INDEX_BRIGHTNESS" val="0"/>
  <p:tag name="KSO_WM_UNIT_FILL_FORE_SCHEMECOLOR_INDEX" val="8"/>
  <p:tag name="KSO_WM_UNIT_FILL_TYPE" val="1"/>
</p:tagLst>
</file>

<file path=ppt/tags/tag137.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38.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39.xml><?xml version="1.0" encoding="utf-8"?>
<p:tagLst xmlns:p="http://schemas.openxmlformats.org/presentationml/2006/main">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49"/>
  <p:tag name="KSO_WM_UNIT_LINE_FORE_SCHEMECOLOR_INDEX_2_TRANS" val="1"/>
  <p:tag name="KSO_WM_UNIT_LINE_GRADIENT_TYPE" val="0"/>
  <p:tag name="KSO_WM_UNIT_LINE_GRADIENT_ANGLE" val="0"/>
  <p:tag name="KSO_WM_UNIT_LINE_GRADIENT_Direction" val="3"/>
  <p:tag name="KSO_WM_UNIT_LINE_FILL_TYPE" val="5"/>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LINE_FORE_SCHEMECOLOR_INDEX_1_BRIGHTNESS" val="0"/>
  <p:tag name="KSO_WM_UNIT_LINE_FORE_SCHEMECOLOR_INDEX_1" val="5"/>
  <p:tag name="KSO_WM_UNIT_LINE_FORE_SCHEMECOLOR_INDEX_1_POS" val="0.39"/>
  <p:tag name="KSO_WM_UNIT_LINE_FORE_SCHEMECOLOR_INDEX_1_TRANS" val="1"/>
  <p:tag name="KSO_WM_UNIT_LINE_FORE_SCHEMECOLOR_INDEX_2_BRIGHTNESS" val="0"/>
  <p:tag name="KSO_WM_UNIT_LINE_FORE_SCHEMECOLOR_INDEX_2" val="5"/>
  <p:tag name="KSO_WM_UNIT_LINE_FORE_SCHEMECOLOR_INDEX_2_POS" val="0.55"/>
  <p:tag name="KSO_WM_UNIT_LINE_FORE_SCHEMECOLOR_INDEX_2_TRANS" val="0"/>
  <p:tag name="KSO_WM_UNIT_LINE_GRADIENT_TYPE" val="0"/>
  <p:tag name="KSO_WM_UNIT_LINE_GRADIENT_ANGLE" val="0"/>
  <p:tag name="KSO_WM_UNIT_LINE_GRADIENT_Direction" val="3"/>
  <p:tag name="KSO_WM_UNIT_LINE_FILL_TYPE" val="5"/>
</p:tagLst>
</file>

<file path=ppt/tags/tag141.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42.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43.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44.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45.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4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47.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48.xml><?xml version="1.0" encoding="utf-8"?>
<p:tagLst xmlns:p="http://schemas.openxmlformats.org/presentationml/2006/main">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Lst>
</file>

<file path=ppt/tags/tag149.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51.xml><?xml version="1.0" encoding="utf-8"?>
<p:tagLst xmlns:p="http://schemas.openxmlformats.org/presentationml/2006/main">
  <p:tag name="KSO_WM_UNIT_TEXT_FILL_FORE_SCHEMECOLOR_INDEX_BRIGHTNESS" val="-0.35"/>
  <p:tag name="KSO_WM_UNIT_TEXT_FILL_FORE_SCHEMECOLOR_INDEX" val="14"/>
  <p:tag name="KSO_WM_UNIT_TEXT_FILL_TYPE" val="1"/>
</p:tagLst>
</file>

<file path=ppt/tags/tag152.xml><?xml version="1.0" encoding="utf-8"?>
<p:tagLst xmlns:p="http://schemas.openxmlformats.org/presentationml/2006/main">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Lst>
</file>

<file path=ppt/tags/tag153.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54.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55.xml><?xml version="1.0" encoding="utf-8"?>
<p:tagLst xmlns:p="http://schemas.openxmlformats.org/presentationml/2006/main">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Lst>
</file>

<file path=ppt/tags/tag156.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57.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58.xml><?xml version="1.0" encoding="utf-8"?>
<p:tagLst xmlns:p="http://schemas.openxmlformats.org/presentationml/2006/main">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Lst>
</file>

<file path=ppt/tags/tag159.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61.xml><?xml version="1.0" encoding="utf-8"?>
<p:tagLst xmlns:p="http://schemas.openxmlformats.org/presentationml/2006/main">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Lst>
</file>

<file path=ppt/tags/tag162.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63.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64.xml><?xml version="1.0" encoding="utf-8"?>
<p:tagLst xmlns:p="http://schemas.openxmlformats.org/presentationml/2006/main">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Lst>
</file>

<file path=ppt/tags/tag165.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66.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6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68.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69.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LINE_FORE_SCHEMECOLOR_INDEX_1_BRIGHTNESS" val="0"/>
  <p:tag name="KSO_WM_UNIT_LINE_FORE_SCHEMECOLOR_INDEX_1" val="8"/>
  <p:tag name="KSO_WM_UNIT_LINE_FORE_SCHEMECOLOR_INDEX_1_POS" val="0.02"/>
  <p:tag name="KSO_WM_UNIT_LINE_FORE_SCHEMECOLOR_INDEX_1_TRANS" val="1"/>
  <p:tag name="KSO_WM_UNIT_LINE_FORE_SCHEMECOLOR_INDEX_2_BRIGHTNESS" val="0"/>
  <p:tag name="KSO_WM_UNIT_LINE_FORE_SCHEMECOLOR_INDEX_2" val="8"/>
  <p:tag name="KSO_WM_UNIT_LINE_FORE_SCHEMECOLOR_INDEX_2_POS" val="0.5"/>
  <p:tag name="KSO_WM_UNIT_LINE_FORE_SCHEMECOLOR_INDEX_2_TRANS" val="0"/>
  <p:tag name="KSO_WM_UNIT_LINE_FORE_SCHEMECOLOR_INDEX_3_BRIGHTNESS" val="0"/>
  <p:tag name="KSO_WM_UNIT_LINE_FORE_SCHEMECOLOR_INDEX_3" val="8"/>
  <p:tag name="KSO_WM_UNIT_LINE_FORE_SCHEMECOLOR_INDEX_3_POS" val="1"/>
  <p:tag name="KSO_WM_UNIT_LINE_FORE_SCHEMECOLOR_INDEX_3_TRANS" val="1"/>
  <p:tag name="KSO_WM_UNIT_LINE_GRADIENT_TYPE" val="0"/>
  <p:tag name="KSO_WM_UNIT_LINE_GRADIENT_ANGLE" val="0"/>
  <p:tag name="KSO_WM_UNIT_LINE_GRADIENT_Direction" val="3"/>
  <p:tag name="KSO_WM_UNIT_LINE_FILL_TYPE" val="5"/>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Lst>
</file>

<file path=ppt/tags/tag17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72.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 name="KSO_WM_UNIT_TEXT_LINE_GRADIENT_TYPE" val="0"/>
  <p:tag name="KSO_WM_UNIT_TEXT_LINE_GRADIENT_ANGLE" val="90"/>
  <p:tag name="KSO_WM_UNIT_TEXT_LINE_GRADIENT_Direction" val="1"/>
  <p:tag name="KSO_WM_UNIT_TEXT_LINE_FILL_TYPE" val="5"/>
</p:tagLst>
</file>

<file path=ppt/tags/tag17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74.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75.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LINE_FORE_SCHEMECOLOR_INDEX_1_BRIGHTNESS" val="0"/>
  <p:tag name="KSO_WM_UNIT_LINE_FORE_SCHEMECOLOR_INDEX_1" val="8"/>
  <p:tag name="KSO_WM_UNIT_LINE_FORE_SCHEMECOLOR_INDEX_1_POS" val="0.02"/>
  <p:tag name="KSO_WM_UNIT_LINE_FORE_SCHEMECOLOR_INDEX_1_TRANS" val="1"/>
  <p:tag name="KSO_WM_UNIT_LINE_FORE_SCHEMECOLOR_INDEX_2_BRIGHTNESS" val="0"/>
  <p:tag name="KSO_WM_UNIT_LINE_FORE_SCHEMECOLOR_INDEX_2" val="8"/>
  <p:tag name="KSO_WM_UNIT_LINE_FORE_SCHEMECOLOR_INDEX_2_POS" val="0.5"/>
  <p:tag name="KSO_WM_UNIT_LINE_FORE_SCHEMECOLOR_INDEX_2_TRANS" val="0"/>
  <p:tag name="KSO_WM_UNIT_LINE_FORE_SCHEMECOLOR_INDEX_3_BRIGHTNESS" val="0"/>
  <p:tag name="KSO_WM_UNIT_LINE_FORE_SCHEMECOLOR_INDEX_3" val="8"/>
  <p:tag name="KSO_WM_UNIT_LINE_FORE_SCHEMECOLOR_INDEX_3_POS" val="1"/>
  <p:tag name="KSO_WM_UNIT_LINE_FORE_SCHEMECOLOR_INDEX_3_TRANS" val="1"/>
  <p:tag name="KSO_WM_UNIT_LINE_GRADIENT_TYPE" val="0"/>
  <p:tag name="KSO_WM_UNIT_LINE_GRADIENT_ANGLE" val="0"/>
  <p:tag name="KSO_WM_UNIT_LINE_GRADIENT_Direction" val="3"/>
  <p:tag name="KSO_WM_UNIT_LINE_FILL_TYPE" val="5"/>
</p:tagLst>
</file>

<file path=ppt/tags/tag176.xml><?xml version="1.0" encoding="utf-8"?>
<p:tagLst xmlns:p="http://schemas.openxmlformats.org/presentationml/2006/main">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Lst>
</file>

<file path=ppt/tags/tag17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78.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 name="KSO_WM_UNIT_TEXT_LINE_GRADIENT_TYPE" val="0"/>
  <p:tag name="KSO_WM_UNIT_TEXT_LINE_GRADIENT_ANGLE" val="90"/>
  <p:tag name="KSO_WM_UNIT_TEXT_LINE_GRADIENT_Direction" val="1"/>
  <p:tag name="KSO_WM_UNIT_TEXT_LINE_FILL_TYPE" val="5"/>
</p:tagLst>
</file>

<file path=ppt/tags/tag17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81.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LINE_FORE_SCHEMECOLOR_INDEX_1_BRIGHTNESS" val="0"/>
  <p:tag name="KSO_WM_UNIT_LINE_FORE_SCHEMECOLOR_INDEX_1" val="8"/>
  <p:tag name="KSO_WM_UNIT_LINE_FORE_SCHEMECOLOR_INDEX_1_POS" val="0.02"/>
  <p:tag name="KSO_WM_UNIT_LINE_FORE_SCHEMECOLOR_INDEX_1_TRANS" val="1"/>
  <p:tag name="KSO_WM_UNIT_LINE_FORE_SCHEMECOLOR_INDEX_2_BRIGHTNESS" val="0"/>
  <p:tag name="KSO_WM_UNIT_LINE_FORE_SCHEMECOLOR_INDEX_2" val="8"/>
  <p:tag name="KSO_WM_UNIT_LINE_FORE_SCHEMECOLOR_INDEX_2_POS" val="0.5"/>
  <p:tag name="KSO_WM_UNIT_LINE_FORE_SCHEMECOLOR_INDEX_2_TRANS" val="0"/>
  <p:tag name="KSO_WM_UNIT_LINE_FORE_SCHEMECOLOR_INDEX_3_BRIGHTNESS" val="0"/>
  <p:tag name="KSO_WM_UNIT_LINE_FORE_SCHEMECOLOR_INDEX_3" val="8"/>
  <p:tag name="KSO_WM_UNIT_LINE_FORE_SCHEMECOLOR_INDEX_3_POS" val="1"/>
  <p:tag name="KSO_WM_UNIT_LINE_FORE_SCHEMECOLOR_INDEX_3_TRANS" val="1"/>
  <p:tag name="KSO_WM_UNIT_LINE_GRADIENT_TYPE" val="0"/>
  <p:tag name="KSO_WM_UNIT_LINE_GRADIENT_ANGLE" val="0"/>
  <p:tag name="KSO_WM_UNIT_LINE_GRADIENT_Direction" val="3"/>
  <p:tag name="KSO_WM_UNIT_LINE_FILL_TYPE" val="5"/>
</p:tagLst>
</file>

<file path=ppt/tags/tag182.xml><?xml version="1.0" encoding="utf-8"?>
<p:tagLst xmlns:p="http://schemas.openxmlformats.org/presentationml/2006/main">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Lst>
</file>

<file path=ppt/tags/tag18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84.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 name="KSO_WM_UNIT_TEXT_LINE_GRADIENT_TYPE" val="0"/>
  <p:tag name="KSO_WM_UNIT_TEXT_LINE_GRADIENT_ANGLE" val="90"/>
  <p:tag name="KSO_WM_UNIT_TEXT_LINE_GRADIENT_Direction" val="1"/>
  <p:tag name="KSO_WM_UNIT_TEXT_LINE_FILL_TYPE" val="5"/>
</p:tagLst>
</file>

<file path=ppt/tags/tag18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86.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87.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LINE_FORE_SCHEMECOLOR_INDEX_1_BRIGHTNESS" val="0"/>
  <p:tag name="KSO_WM_UNIT_LINE_FORE_SCHEMECOLOR_INDEX_1" val="8"/>
  <p:tag name="KSO_WM_UNIT_LINE_FORE_SCHEMECOLOR_INDEX_1_POS" val="0.02"/>
  <p:tag name="KSO_WM_UNIT_LINE_FORE_SCHEMECOLOR_INDEX_1_TRANS" val="1"/>
  <p:tag name="KSO_WM_UNIT_LINE_FORE_SCHEMECOLOR_INDEX_2_BRIGHTNESS" val="0"/>
  <p:tag name="KSO_WM_UNIT_LINE_FORE_SCHEMECOLOR_INDEX_2" val="8"/>
  <p:tag name="KSO_WM_UNIT_LINE_FORE_SCHEMECOLOR_INDEX_2_POS" val="0.5"/>
  <p:tag name="KSO_WM_UNIT_LINE_FORE_SCHEMECOLOR_INDEX_2_TRANS" val="0"/>
  <p:tag name="KSO_WM_UNIT_LINE_FORE_SCHEMECOLOR_INDEX_3_BRIGHTNESS" val="0"/>
  <p:tag name="KSO_WM_UNIT_LINE_FORE_SCHEMECOLOR_INDEX_3" val="8"/>
  <p:tag name="KSO_WM_UNIT_LINE_FORE_SCHEMECOLOR_INDEX_3_POS" val="1"/>
  <p:tag name="KSO_WM_UNIT_LINE_FORE_SCHEMECOLOR_INDEX_3_TRANS" val="1"/>
  <p:tag name="KSO_WM_UNIT_LINE_GRADIENT_TYPE" val="0"/>
  <p:tag name="KSO_WM_UNIT_LINE_GRADIENT_ANGLE" val="0"/>
  <p:tag name="KSO_WM_UNIT_LINE_GRADIENT_Direction" val="3"/>
  <p:tag name="KSO_WM_UNIT_LINE_FILL_TYPE" val="5"/>
</p:tagLst>
</file>

<file path=ppt/tags/tag188.xml><?xml version="1.0" encoding="utf-8"?>
<p:tagLst xmlns:p="http://schemas.openxmlformats.org/presentationml/2006/main">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Lst>
</file>

<file path=ppt/tags/tag18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91.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92.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93.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94.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 name="KSO_WM_UNIT_TEXT_LINE_GRADIENT_TYPE" val="0"/>
  <p:tag name="KSO_WM_UNIT_TEXT_LINE_GRADIENT_ANGLE" val="90"/>
  <p:tag name="KSO_WM_UNIT_TEXT_LINE_GRADIENT_Direction" val="1"/>
  <p:tag name="KSO_WM_UNIT_TEXT_LINE_FILL_TYPE" val="5"/>
</p:tagLst>
</file>

<file path=ppt/tags/tag195.xml><?xml version="1.0" encoding="utf-8"?>
<p:tagLst xmlns:p="http://schemas.openxmlformats.org/presentationml/2006/main">
  <p:tag name="KSO_WM_UNIT_TEXT_FILL_FORE_SCHEMECOLOR_INDEX_BRIGHTNESS" val="0.25"/>
  <p:tag name="KSO_WM_UNIT_TEXT_FILL_FORE_SCHEMECOLOR_INDEX" val="13"/>
  <p:tag name="KSO_WM_UNIT_TEXT_FILL_TYPE" val="1"/>
</p:tagLst>
</file>

<file path=ppt/tags/tag196.xml><?xml version="1.0" encoding="utf-8"?>
<p:tagLst xmlns:p="http://schemas.openxmlformats.org/presentationml/2006/main">
  <p:tag name="KSO_WM_UNIT_TEXT_FILL_FORE_SCHEMECOLOR_INDEX_BRIGHTNESS" val="0.25"/>
  <p:tag name="KSO_WM_UNIT_TEXT_FILL_FORE_SCHEMECOLOR_INDEX" val="13"/>
  <p:tag name="KSO_WM_UNIT_TEXT_FILL_TYPE" val="1"/>
</p:tagLst>
</file>

<file path=ppt/tags/tag197.xml><?xml version="1.0" encoding="utf-8"?>
<p:tagLst xmlns:p="http://schemas.openxmlformats.org/presentationml/2006/main">
  <p:tag name="KSO_WM_UNIT_TEXT_FILL_FORE_SCHEMECOLOR_INDEX_BRIGHTNESS" val="0.25"/>
  <p:tag name="KSO_WM_UNIT_TEXT_FILL_FORE_SCHEMECOLOR_INDEX" val="13"/>
  <p:tag name="KSO_WM_UNIT_TEXT_FILL_TYPE" val="1"/>
</p:tagLst>
</file>

<file path=ppt/tags/tag198.xml><?xml version="1.0" encoding="utf-8"?>
<p:tagLst xmlns:p="http://schemas.openxmlformats.org/presentationml/2006/main">
  <p:tag name="KSO_WM_UNIT_TEXT_FILL_FORE_SCHEMECOLOR_INDEX_BRIGHTNESS" val="0.25"/>
  <p:tag name="KSO_WM_UNIT_TEXT_FILL_FORE_SCHEMECOLOR_INDEX" val="13"/>
  <p:tag name="KSO_WM_UNIT_TEXT_FILL_TYPE" val="1"/>
</p:tagLst>
</file>

<file path=ppt/tags/tag19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201.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LINE_FORE_SCHEMECOLOR_INDEX_1_BRIGHTNESS" val="0"/>
  <p:tag name="KSO_WM_UNIT_LINE_FORE_SCHEMECOLOR_INDEX_1" val="8"/>
  <p:tag name="KSO_WM_UNIT_LINE_FORE_SCHEMECOLOR_INDEX_1_POS" val="0.02"/>
  <p:tag name="KSO_WM_UNIT_LINE_FORE_SCHEMECOLOR_INDEX_1_TRANS" val="1"/>
  <p:tag name="KSO_WM_UNIT_LINE_FORE_SCHEMECOLOR_INDEX_2_BRIGHTNESS" val="0"/>
  <p:tag name="KSO_WM_UNIT_LINE_FORE_SCHEMECOLOR_INDEX_2" val="8"/>
  <p:tag name="KSO_WM_UNIT_LINE_FORE_SCHEMECOLOR_INDEX_2_POS" val="0.5"/>
  <p:tag name="KSO_WM_UNIT_LINE_FORE_SCHEMECOLOR_INDEX_2_TRANS" val="0"/>
  <p:tag name="KSO_WM_UNIT_LINE_FORE_SCHEMECOLOR_INDEX_3_BRIGHTNESS" val="0"/>
  <p:tag name="KSO_WM_UNIT_LINE_FORE_SCHEMECOLOR_INDEX_3" val="8"/>
  <p:tag name="KSO_WM_UNIT_LINE_FORE_SCHEMECOLOR_INDEX_3_POS" val="1"/>
  <p:tag name="KSO_WM_UNIT_LINE_FORE_SCHEMECOLOR_INDEX_3_TRANS" val="1"/>
  <p:tag name="KSO_WM_UNIT_LINE_GRADIENT_TYPE" val="0"/>
  <p:tag name="KSO_WM_UNIT_LINE_GRADIENT_ANGLE" val="0"/>
  <p:tag name="KSO_WM_UNIT_LINE_GRADIENT_Direction" val="3"/>
  <p:tag name="KSO_WM_UNIT_LINE_FILL_TYPE" val="5"/>
</p:tagLst>
</file>

<file path=ppt/tags/tag202.xml><?xml version="1.0" encoding="utf-8"?>
<p:tagLst xmlns:p="http://schemas.openxmlformats.org/presentationml/2006/main">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Lst>
</file>

<file path=ppt/tags/tag203.xml><?xml version="1.0" encoding="utf-8"?>
<p:tagLst xmlns:p="http://schemas.openxmlformats.org/presentationml/2006/main">
  <p:tag name="KSO_WM_UNIT_TEXT_FILL_FORE_SCHEMECOLOR_INDEX_BRIGHTNESS" val="0"/>
  <p:tag name="KSO_WM_UNIT_TEXT_FILL_FORE_SCHEMECOLOR_INDEX" val="16"/>
  <p:tag name="KSO_WM_UNIT_TEXT_FILL_TYPE" val="1"/>
</p:tagLst>
</file>

<file path=ppt/tags/tag20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05.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LINE_FORE_SCHEMECOLOR_INDEX_1_BRIGHTNESS" val="0"/>
  <p:tag name="KSO_WM_UNIT_LINE_FORE_SCHEMECOLOR_INDEX_1" val="8"/>
  <p:tag name="KSO_WM_UNIT_LINE_FORE_SCHEMECOLOR_INDEX_1_POS" val="0.02"/>
  <p:tag name="KSO_WM_UNIT_LINE_FORE_SCHEMECOLOR_INDEX_1_TRANS" val="1"/>
  <p:tag name="KSO_WM_UNIT_LINE_FORE_SCHEMECOLOR_INDEX_2_BRIGHTNESS" val="0"/>
  <p:tag name="KSO_WM_UNIT_LINE_FORE_SCHEMECOLOR_INDEX_2" val="8"/>
  <p:tag name="KSO_WM_UNIT_LINE_FORE_SCHEMECOLOR_INDEX_2_POS" val="0.5"/>
  <p:tag name="KSO_WM_UNIT_LINE_FORE_SCHEMECOLOR_INDEX_2_TRANS" val="0"/>
  <p:tag name="KSO_WM_UNIT_LINE_FORE_SCHEMECOLOR_INDEX_3_BRIGHTNESS" val="0"/>
  <p:tag name="KSO_WM_UNIT_LINE_FORE_SCHEMECOLOR_INDEX_3" val="8"/>
  <p:tag name="KSO_WM_UNIT_LINE_FORE_SCHEMECOLOR_INDEX_3_POS" val="1"/>
  <p:tag name="KSO_WM_UNIT_LINE_FORE_SCHEMECOLOR_INDEX_3_TRANS" val="1"/>
  <p:tag name="KSO_WM_UNIT_LINE_GRADIENT_TYPE" val="0"/>
  <p:tag name="KSO_WM_UNIT_LINE_GRADIENT_ANGLE" val="0"/>
  <p:tag name="KSO_WM_UNIT_LINE_GRADIENT_Direction" val="3"/>
  <p:tag name="KSO_WM_UNIT_LINE_FILL_TYPE" val="5"/>
</p:tagLst>
</file>

<file path=ppt/tags/tag206.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207.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 name="KSO_WM_UNIT_TEXT_LINE_GRADIENT_TYPE" val="0"/>
  <p:tag name="KSO_WM_UNIT_TEXT_LINE_GRADIENT_ANGLE" val="90"/>
  <p:tag name="KSO_WM_UNIT_TEXT_LINE_GRADIENT_Direction" val="1"/>
  <p:tag name="KSO_WM_UNIT_TEXT_LINE_FILL_TYPE" val="5"/>
</p:tagLst>
</file>

<file path=ppt/tags/tag208.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209.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LINE_FORE_SCHEMECOLOR_INDEX_1_BRIGHTNESS" val="0"/>
  <p:tag name="KSO_WM_UNIT_LINE_FORE_SCHEMECOLOR_INDEX_1" val="8"/>
  <p:tag name="KSO_WM_UNIT_LINE_FORE_SCHEMECOLOR_INDEX_1_POS" val="0.02"/>
  <p:tag name="KSO_WM_UNIT_LINE_FORE_SCHEMECOLOR_INDEX_1_TRANS" val="1"/>
  <p:tag name="KSO_WM_UNIT_LINE_FORE_SCHEMECOLOR_INDEX_2_BRIGHTNESS" val="0"/>
  <p:tag name="KSO_WM_UNIT_LINE_FORE_SCHEMECOLOR_INDEX_2" val="8"/>
  <p:tag name="KSO_WM_UNIT_LINE_FORE_SCHEMECOLOR_INDEX_2_POS" val="0.5"/>
  <p:tag name="KSO_WM_UNIT_LINE_FORE_SCHEMECOLOR_INDEX_2_TRANS" val="0"/>
  <p:tag name="KSO_WM_UNIT_LINE_FORE_SCHEMECOLOR_INDEX_3_BRIGHTNESS" val="0"/>
  <p:tag name="KSO_WM_UNIT_LINE_FORE_SCHEMECOLOR_INDEX_3" val="8"/>
  <p:tag name="KSO_WM_UNIT_LINE_FORE_SCHEMECOLOR_INDEX_3_POS" val="1"/>
  <p:tag name="KSO_WM_UNIT_LINE_FORE_SCHEMECOLOR_INDEX_3_TRANS" val="1"/>
  <p:tag name="KSO_WM_UNIT_LINE_GRADIENT_TYPE" val="0"/>
  <p:tag name="KSO_WM_UNIT_LINE_GRADIENT_ANGLE" val="0"/>
  <p:tag name="KSO_WM_UNIT_LINE_GRADIENT_Direction" val="3"/>
  <p:tag name="KSO_WM_UNIT_LINE_FILL_TYPE" val="5"/>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11.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212.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213.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LINE_FORE_SCHEMECOLOR_INDEX_BRIGHTNESS" val="0"/>
  <p:tag name="KSO_WM_UNIT_LINE_FORE_SCHEMECOLOR_INDEX" val="6"/>
  <p:tag name="KSO_WM_UNIT_LINE_FILL_TYPE" val="2"/>
</p:tagLst>
</file>

<file path=ppt/tags/tag214.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215.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216.xml><?xml version="1.0" encoding="utf-8"?>
<p:tagLst xmlns:p="http://schemas.openxmlformats.org/presentationml/2006/main">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49"/>
  <p:tag name="KSO_WM_UNIT_LINE_FORE_SCHEMECOLOR_INDEX_2_TRANS" val="1"/>
  <p:tag name="KSO_WM_UNIT_LINE_GRADIENT_TYPE" val="0"/>
  <p:tag name="KSO_WM_UNIT_LINE_GRADIENT_ANGLE" val="0"/>
  <p:tag name="KSO_WM_UNIT_LINE_GRADIENT_Direction" val="3"/>
  <p:tag name="KSO_WM_UNIT_LINE_FILL_TYPE" val="5"/>
</p:tagLst>
</file>

<file path=ppt/tags/tag217.xml><?xml version="1.0" encoding="utf-8"?>
<p:tagLst xmlns:p="http://schemas.openxmlformats.org/presentationml/2006/main">
  <p:tag name="KSO_WM_UNIT_LINE_FORE_SCHEMECOLOR_INDEX_1_BRIGHTNESS" val="0"/>
  <p:tag name="KSO_WM_UNIT_LINE_FORE_SCHEMECOLOR_INDEX_1" val="5"/>
  <p:tag name="KSO_WM_UNIT_LINE_FORE_SCHEMECOLOR_INDEX_1_POS" val="0.39"/>
  <p:tag name="KSO_WM_UNIT_LINE_FORE_SCHEMECOLOR_INDEX_1_TRANS" val="1"/>
  <p:tag name="KSO_WM_UNIT_LINE_FORE_SCHEMECOLOR_INDEX_2_BRIGHTNESS" val="0"/>
  <p:tag name="KSO_WM_UNIT_LINE_FORE_SCHEMECOLOR_INDEX_2" val="5"/>
  <p:tag name="KSO_WM_UNIT_LINE_FORE_SCHEMECOLOR_INDEX_2_POS" val="0.55"/>
  <p:tag name="KSO_WM_UNIT_LINE_FORE_SCHEMECOLOR_INDEX_2_TRANS" val="0"/>
  <p:tag name="KSO_WM_UNIT_LINE_GRADIENT_TYPE" val="0"/>
  <p:tag name="KSO_WM_UNIT_LINE_GRADIENT_ANGLE" val="0"/>
  <p:tag name="KSO_WM_UNIT_LINE_GRADIENT_Direction" val="3"/>
  <p:tag name="KSO_WM_UNIT_LINE_FILL_TYPE" val="5"/>
</p:tagLst>
</file>

<file path=ppt/tags/tag218.xml><?xml version="1.0" encoding="utf-8"?>
<p:tagLst xmlns:p="http://schemas.openxmlformats.org/presentationml/2006/main">
  <p:tag name="KSO_WM_UNIT_TEXT_FILL_FORE_SCHEMECOLOR_INDEX_BRIGHTNESS" val="0"/>
  <p:tag name="KSO_WM_UNIT_TEXT_FILL_FORE_SCHEMECOLOR_INDEX" val="16"/>
  <p:tag name="KSO_WM_UNIT_TEXT_FILL_TYPE" val="1"/>
</p:tagLst>
</file>

<file path=ppt/tags/tag219.xml><?xml version="1.0" encoding="utf-8"?>
<p:tagLst xmlns:p="http://schemas.openxmlformats.org/presentationml/2006/main">
  <p:tag name="KSO_WM_UNIT_FILL_FORE_SCHEMECOLOR_INDEX_BRIGHTNESS" val="0"/>
  <p:tag name="KSO_WM_UNIT_FILL_FORE_SCHEMECOLOR_INDEX" val="8"/>
  <p:tag name="KSO_WM_UNIT_FILL_TYPE" val="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UNIT_FILL_FORE_SCHEMECOLOR_INDEX_BRIGHTNESS" val="0"/>
  <p:tag name="KSO_WM_UNIT_FILL_FORE_SCHEMECOLOR_INDEX" val="8"/>
  <p:tag name="KSO_WM_UNIT_FILL_TYPE" val="1"/>
</p:tagLst>
</file>

<file path=ppt/tags/tag221.xml><?xml version="1.0" encoding="utf-8"?>
<p:tagLst xmlns:p="http://schemas.openxmlformats.org/presentationml/2006/main">
  <p:tag name="KSO_WM_UNIT_FILL_FORE_SCHEMECOLOR_INDEX_BRIGHTNESS" val="0"/>
  <p:tag name="KSO_WM_UNIT_FILL_FORE_SCHEMECOLOR_INDEX" val="5"/>
  <p:tag name="KSO_WM_UNIT_FILL_TYPE" val="1"/>
</p:tagLst>
</file>

<file path=ppt/tags/tag222.xml><?xml version="1.0" encoding="utf-8"?>
<p:tagLst xmlns:p="http://schemas.openxmlformats.org/presentationml/2006/main">
  <p:tag name="KSO_WM_UNIT_FILL_FORE_SCHEMECOLOR_INDEX_BRIGHTNESS" val="0"/>
  <p:tag name="KSO_WM_UNIT_FILL_FORE_SCHEMECOLOR_INDEX" val="5"/>
  <p:tag name="KSO_WM_UNIT_FILL_TYPE" val="1"/>
</p:tagLst>
</file>

<file path=ppt/tags/tag223.xml><?xml version="1.0" encoding="utf-8"?>
<p:tagLst xmlns:p="http://schemas.openxmlformats.org/presentationml/2006/main">
  <p:tag name="KSO_WM_UNIT_FILL_FORE_SCHEMECOLOR_INDEX_BRIGHTNESS" val="0"/>
  <p:tag name="KSO_WM_UNIT_FILL_FORE_SCHEMECOLOR_INDEX" val="8"/>
  <p:tag name="KSO_WM_UNIT_FILL_TYPE" val="1"/>
</p:tagLst>
</file>

<file path=ppt/tags/tag224.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225.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226.xml><?xml version="1.0" encoding="utf-8"?>
<p:tagLst xmlns:p="http://schemas.openxmlformats.org/presentationml/2006/main">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49"/>
  <p:tag name="KSO_WM_UNIT_LINE_FORE_SCHEMECOLOR_INDEX_2_TRANS" val="1"/>
  <p:tag name="KSO_WM_UNIT_LINE_GRADIENT_TYPE" val="0"/>
  <p:tag name="KSO_WM_UNIT_LINE_GRADIENT_ANGLE" val="0"/>
  <p:tag name="KSO_WM_UNIT_LINE_GRADIENT_Direction" val="3"/>
  <p:tag name="KSO_WM_UNIT_LINE_FILL_TYPE" val="5"/>
</p:tagLst>
</file>

<file path=ppt/tags/tag227.xml><?xml version="1.0" encoding="utf-8"?>
<p:tagLst xmlns:p="http://schemas.openxmlformats.org/presentationml/2006/main">
  <p:tag name="KSO_WM_UNIT_LINE_FORE_SCHEMECOLOR_INDEX_1_BRIGHTNESS" val="0"/>
  <p:tag name="KSO_WM_UNIT_LINE_FORE_SCHEMECOLOR_INDEX_1" val="5"/>
  <p:tag name="KSO_WM_UNIT_LINE_FORE_SCHEMECOLOR_INDEX_1_POS" val="0.39"/>
  <p:tag name="KSO_WM_UNIT_LINE_FORE_SCHEMECOLOR_INDEX_1_TRANS" val="1"/>
  <p:tag name="KSO_WM_UNIT_LINE_FORE_SCHEMECOLOR_INDEX_2_BRIGHTNESS" val="0"/>
  <p:tag name="KSO_WM_UNIT_LINE_FORE_SCHEMECOLOR_INDEX_2" val="5"/>
  <p:tag name="KSO_WM_UNIT_LINE_FORE_SCHEMECOLOR_INDEX_2_POS" val="0.55"/>
  <p:tag name="KSO_WM_UNIT_LINE_FORE_SCHEMECOLOR_INDEX_2_TRANS" val="0"/>
  <p:tag name="KSO_WM_UNIT_LINE_GRADIENT_TYPE" val="0"/>
  <p:tag name="KSO_WM_UNIT_LINE_GRADIENT_ANGLE" val="0"/>
  <p:tag name="KSO_WM_UNIT_LINE_GRADIENT_Direction" val="3"/>
  <p:tag name="KSO_WM_UNIT_LINE_FILL_TYPE" val="5"/>
</p:tagLst>
</file>

<file path=ppt/tags/tag228.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229.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231.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232.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23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34.xml><?xml version="1.0" encoding="utf-8"?>
<p:tagLst xmlns:p="http://schemas.openxmlformats.org/presentationml/2006/main">
  <p:tag name="COMMONDATA" val="eyJoZGlkIjoiMmNmYmEwOWQ4Y2Q0M2IxMGZkNjI4ZjhkZDQyNzg1OTYifQ=="/>
  <p:tag name="KSO_WPP_MARK_KEY" val="37523c5a-f9bd-4157-ab56-121979c0b78d"/>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Inter"/>
        <a:ea typeface="Inter Black"/>
        <a:cs typeface=""/>
      </a:majorFont>
      <a:minorFont>
        <a:latin typeface="Inter"/>
        <a:ea typeface="Inter Black"/>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rgbClr val="FFFFFF"/>
      </a:lt1>
      <a:dk2>
        <a:srgbClr val="0F1423"/>
      </a:dk2>
      <a:lt2>
        <a:srgbClr val="FFFFFF"/>
      </a:lt2>
      <a:accent1>
        <a:srgbClr val="4675FC"/>
      </a:accent1>
      <a:accent2>
        <a:srgbClr val="4589FB"/>
      </a:accent2>
      <a:accent3>
        <a:srgbClr val="54A6FB"/>
      </a:accent3>
      <a:accent4>
        <a:srgbClr val="47B2FA"/>
      </a:accent4>
      <a:accent5>
        <a:srgbClr val="4AC7F9"/>
      </a:accent5>
      <a:accent6>
        <a:srgbClr val="4DDBF8"/>
      </a:accent6>
      <a:hlink>
        <a:srgbClr val="0563C1"/>
      </a:hlink>
      <a:folHlink>
        <a:srgbClr val="954D72"/>
      </a:folHlink>
    </a:clrScheme>
    <a:fontScheme name="自定义 9">
      <a:majorFont>
        <a:latin typeface="Inter"/>
        <a:ea typeface="Inter Black"/>
        <a:cs typeface=""/>
      </a:majorFont>
      <a:minorFont>
        <a:latin typeface="Inter"/>
        <a:ea typeface="Inter Black"/>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Inter Black"/>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nter Black"/>
        <a:ea typeface=""/>
        <a:cs typeface=""/>
        <a:font script="Jpan" typeface="ＭＳ Ｐゴシック"/>
        <a:font script="Hang" typeface="맑은 고딕"/>
        <a:font script="Hans" typeface="Inter Black"/>
        <a:font script="Hant" typeface="新細明體"/>
        <a:font script="Arab" typeface="Inter"/>
        <a:font script="Hebr" typeface="Inter"/>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Inter"/>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Inter Black"/>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nter Black"/>
        <a:ea typeface=""/>
        <a:cs typeface=""/>
        <a:font script="Jpan" typeface="ＭＳ Ｐゴシック"/>
        <a:font script="Hang" typeface="맑은 고딕"/>
        <a:font script="Hans" typeface="Inter Black"/>
        <a:font script="Hant" typeface="新細明體"/>
        <a:font script="Arab" typeface="Inter"/>
        <a:font script="Hebr" typeface="Inter"/>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Inter"/>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2165</Words>
  <Application>WPS Presentation</Application>
  <PresentationFormat>宽屏</PresentationFormat>
  <Paragraphs>108</Paragraphs>
  <Slides>14</Slides>
  <Notes>4</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14</vt:i4>
      </vt:variant>
    </vt:vector>
  </HeadingPairs>
  <TitlesOfParts>
    <vt:vector size="29" baseType="lpstr">
      <vt:lpstr>Arial</vt:lpstr>
      <vt:lpstr>SimSun</vt:lpstr>
      <vt:lpstr>Wingdings</vt:lpstr>
      <vt:lpstr>Inter</vt:lpstr>
      <vt:lpstr>Inter Black</vt:lpstr>
      <vt:lpstr>Wingdings</vt:lpstr>
      <vt:lpstr>Baskerville Old Face</vt:lpstr>
      <vt:lpstr>Lato Regular</vt:lpstr>
      <vt:lpstr>Segoe Print</vt:lpstr>
      <vt:lpstr>Roboto Slab Bold</vt:lpstr>
      <vt:lpstr>Agency FB</vt:lpstr>
      <vt:lpstr>Microsoft YaHei</vt:lpstr>
      <vt:lpstr>Arial Unicode MS</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Team Members:-  Utkarsh Aggarwal Uday Kumar Utsav Jawla Sandeep Tiwari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UTKARSH</cp:lastModifiedBy>
  <cp:revision>169</cp:revision>
  <dcterms:created xsi:type="dcterms:W3CDTF">2019-06-19T02:08:00Z</dcterms:created>
  <dcterms:modified xsi:type="dcterms:W3CDTF">2023-11-29T14:20:50Z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1033-12.2.0.13306</vt:lpwstr>
  </property>
  <property fmtid="{D5CDD505-2E9C-101B-9397-08002B2CF9AE}" pid="3" name="ICV">
    <vt:lpwstr>F2B730A77A1E440DBD1289C4ACB14C17_11</vt:lpwstr>
  </property>
</Properties>
</file>