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TSUNAMI WAVES ANALYSIS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4680000"/>
            <a:ext cx="9467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PRESENTED BY: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UTKARSH VERMA                          PES1201800330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NAYAN VARMA                               PES1201800208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SARAN SAI                                     PES1201800845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8440" y="72000"/>
            <a:ext cx="1002312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b="1" lang="en-IN" sz="1800" spc="-1" strike="noStrike">
                <a:solidFill>
                  <a:srgbClr val="1c1c1c"/>
                </a:solidFill>
                <a:latin typeface="Source Sans Pro Light"/>
              </a:rPr>
              <a:t>INTRODUCTION TO DATASCIENCE</a:t>
            </a:r>
            <a:endParaRPr b="0" lang="en-IN" sz="1800" spc="-1" strike="noStrike">
              <a:latin typeface="Arial"/>
            </a:endParaRPr>
          </a:p>
          <a:p>
            <a:pPr marL="2592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UE18CS203</a:t>
            </a:r>
            <a:endParaRPr b="0" lang="en-IN" sz="2600" spc="-1" strike="noStrike">
              <a:latin typeface="Arial"/>
            </a:endParaRPr>
          </a:p>
          <a:p>
            <a:pPr marL="2592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600" spc="-1" strike="noStrike">
              <a:latin typeface="Arial"/>
            </a:endParaRPr>
          </a:p>
          <a:p>
            <a:pPr marL="2592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PROJECT FINAL PRESENTATION</a:t>
            </a:r>
            <a:endParaRPr b="0" lang="en-IN" sz="2600" spc="-1" strike="noStrike">
              <a:latin typeface="Arial"/>
            </a:endParaRPr>
          </a:p>
          <a:p>
            <a:pPr marL="2016000">
              <a:lnSpc>
                <a:spcPct val="100000"/>
              </a:lnSpc>
              <a:spcAft>
                <a:spcPts val="28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127080"/>
            <a:ext cx="3056760" cy="14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INSIGHTS FROM THE GRAPHS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histogram shows that the maximum number tsunamis occur at region code 80-90.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scatter plot has a slightly decreasing tendency which shows that as the height increases the distance decreases.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HYPOTHESIS TESTING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1)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NULL HYPOTESIS:mean latitude=23.141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p-value=0.201297892931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null hypothesis is plausible.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2)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NULL HYPOTESIS:mean longitude=52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p-value=0.290841542469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null hypothesis is plausible.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CORRELATATION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12167640" cy="5219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CORRELATION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DISTANCE_FROM_SOURCE AND TRAVEL_TIME_HOURS are higly correlated with an corr. value of 0.75.This is obvious because the larger the distance from source the more the time it takes.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Their is a high correlation of PERIOD with fatalities,houses_damaged and houses destroyed.It can be inferred that a larger lasting tsunami is going to have a larger impact on the number of fatalities and economic losses.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FATALITIES and HOUSES_DESTROYED also shares an high corr. 0.83 this implies that the more the number of houses are destroyed the more are the cases of fatalities.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HOUSES_ DESTROYED and DAMAGE_MILLIONS of dollars has a high corr. Of 0.92 which is self explanatory because the houses_destroyed will lead to more economic loss.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MONTH and DISTANCE_FROM SOURCE share a low corr. value because an tsunami is a random event based solely on tectonic activities and the month on which a tsuanmi ocuurs has nothing to do with the distance_from_source.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1693440"/>
            <a:ext cx="9359640" cy="41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Light"/>
              </a:rPr>
              <a:t>THANK YOU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DESCRIPTION OF DATASET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NAME OF DATASET--&gt;waves.csv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SOURCE:https://www.kaggle.com/noaa/seismic-waves#sources.csv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Dataset conatins 30 rows and 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26,204 columns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column headings are as follows: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0" y="4573080"/>
          <a:ext cx="10007640" cy="1959120"/>
        </p:xfrm>
        <a:graphic>
          <a:graphicData uri="http://schemas.openxmlformats.org/drawingml/2006/table">
            <a:tbl>
              <a:tblPr/>
              <a:tblGrid>
                <a:gridCol w="964440"/>
                <a:gridCol w="964440"/>
                <a:gridCol w="964440"/>
                <a:gridCol w="964440"/>
                <a:gridCol w="964440"/>
                <a:gridCol w="964440"/>
                <a:gridCol w="964440"/>
                <a:gridCol w="964440"/>
                <a:gridCol w="964440"/>
                <a:gridCol w="132804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SOURCE_ID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WAVE_ID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YEAR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MONTH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DAY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REGION_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CODE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COUNTRY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STATE/PROVINCE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LOCATION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LATITUDE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LONGITUDE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DISTANCE_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FROM_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SOURCE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TRAVEL_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TIME_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HOURS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TRAVEL_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TIME_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MINUTES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VALIDITY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MEASUREMENT_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TYPE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PERIOD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FIRST_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MOTION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MAXIMUM_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HEIGHT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HORIZONTAL_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INUNDATION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INJURIES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INJURY_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ESTIMATE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FATALITIES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FATALITY_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ESTIMATE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DAMAGE_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MILLIONS_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DOLLARS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DAMAGE_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ESTIMATE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HOUSES_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DAMAGED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HOUSE_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DAMAGE_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ESTIMATE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HOUSES_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DESTROYED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HOUSE_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DESTRUCTION_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latin typeface="Arial"/>
                          <a:ea typeface="Noto Sans CJK SC"/>
                        </a:rPr>
                        <a:t>ESTIMATE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DATASET BEFORE CLEANING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" y="1440000"/>
            <a:ext cx="10079280" cy="52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CLEANING: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1935720"/>
            <a:ext cx="88516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orignal data had nearly 50% of its data missing.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first step involved pairing up columns with high correlation,linear regression was then applied on those columns which helped to reduce the number of missing values appreciably.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INJURY_ESTIAMTE is a catogorical data which is used to estimate INJURY as follows:</a:t>
            </a:r>
            <a:endParaRPr b="0" lang="en-IN" sz="20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0 = None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1 = Few (~1 to 50 injuries)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2 = Some(~51 to 100 injuries)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3 = Many (~101 to 1000 injuries)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4 = Very Many (~1001 or more</a:t>
            </a:r>
            <a:endParaRPr b="0" lang="en-IN" sz="1800" spc="-1" strike="noStrike">
              <a:latin typeface="Arial"/>
            </a:endParaRPr>
          </a:p>
          <a:p>
            <a:pPr marL="2592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injuries)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184000" y="3816000"/>
            <a:ext cx="4895640" cy="23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CLEANING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8000" y="1728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FATALITY_ESTIAMTE is a catogorical data which is used to estimate FATALITY as follows: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IN" sz="20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0 = None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1 = Few (~1 to 50 deaths)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2 = Some (~51 to 100 deaths)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3 = Many (~101 to 1000 deaths)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4 = Very Many (~1001 or more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deaths)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DAMAGE_ESTIMATE was similarly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used to estimate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DAMAGE_MILLIONS_DOLLARS</a:t>
            </a:r>
            <a:endParaRPr b="0" lang="en-IN" sz="20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0 = NONE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1 = LIMITED (roughly corresponding to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less than $1 million)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2 = MODERATE (~$1 to $5 million)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3 = SEVERE (~&gt;$5 to $24 million) </a:t>
            </a:r>
            <a:endParaRPr b="0" lang="en-IN" sz="1600" spc="-1" strike="noStrike">
              <a:latin typeface="Arial"/>
            </a:endParaRPr>
          </a:p>
          <a:p>
            <a:pPr lvl="4" marL="115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   </a:t>
            </a: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4 = EXTREME (~$25 million or more)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752000" y="2448000"/>
            <a:ext cx="5399640" cy="38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CLEANING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HOUSES_DESTROYED was also estimated via same procedure(using HOUSE_DESTRUCTION_ESTIMATE.</a:t>
            </a:r>
            <a:endParaRPr b="0" lang="en-IN" sz="20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0 = None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1 = Few (~1 to 50 houses)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2 = Some (~51 to 100 houses)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3 = Many (~101 to 1000 houses) </a:t>
            </a:r>
            <a:endParaRPr b="0" lang="en-IN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        </a:t>
            </a: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4 = Very Many (~1001 or more houses)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The following columns were found to be either irrelevant or having to many missiing values and were dropped.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An python module called reverse_geocoder provides with the functionality to estimate STATE/PROVINCE based on latitude and longitude.</a:t>
            </a:r>
            <a:endParaRPr b="0" lang="en-IN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748160" y="5616000"/>
            <a:ext cx="8331480" cy="16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CLEANING: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16000" y="1584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A dictionary was created which had the the country with the STATE/PROVINCE with highest frequency.This was used to replace the missing values corresponding to a particular COUNTRY.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73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Finally the rest of numeriacal values were dealt by replacing with mean and  categorical values were replace by ‘ffill’ method.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16000" y="3240000"/>
            <a:ext cx="9647640" cy="37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NORMALIZATION: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88000" y="1656000"/>
            <a:ext cx="9251640" cy="50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All numerical data were normalized using the preprocessing.normalize() function.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73"/>
              </a:spcAft>
            </a:pPr>
            <a:r>
              <a:rPr b="0" lang="en-IN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2376000"/>
            <a:ext cx="10079280" cy="44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VISUALIZATIONS: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6672600" y="4212360"/>
            <a:ext cx="3407040" cy="25552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88000" y="2520000"/>
            <a:ext cx="5039640" cy="36716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4968000" y="1584000"/>
            <a:ext cx="5303160" cy="2519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2019-11-21T00:26:08Z</dcterms:created>
  <dc:creator/>
  <dc:description/>
  <dc:language>en-IN</dc:language>
  <cp:lastModifiedBy/>
  <dcterms:modified xsi:type="dcterms:W3CDTF">2019-11-25T22:09:16Z</dcterms:modified>
  <cp:revision>5</cp:revision>
  <dc:subject/>
  <dc:title>Alizarin</dc:title>
</cp:coreProperties>
</file>