
<file path=[Content_Types].xml><?xml version="1.0" encoding="utf-8"?>
<Types xmlns="http://schemas.openxmlformats.org/package/2006/content-types">
  <Default Extension="jfif"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747" r:id="rId4"/>
  </p:sldMasterIdLst>
  <p:notesMasterIdLst>
    <p:notesMasterId r:id="rId17"/>
  </p:notesMasterIdLst>
  <p:handoutMasterIdLst>
    <p:handoutMasterId r:id="rId18"/>
  </p:handoutMasterIdLst>
  <p:sldIdLst>
    <p:sldId id="338" r:id="rId5"/>
    <p:sldId id="327" r:id="rId6"/>
    <p:sldId id="315" r:id="rId7"/>
    <p:sldId id="329" r:id="rId8"/>
    <p:sldId id="302" r:id="rId9"/>
    <p:sldId id="339" r:id="rId10"/>
    <p:sldId id="340" r:id="rId11"/>
    <p:sldId id="341" r:id="rId12"/>
    <p:sldId id="344" r:id="rId13"/>
    <p:sldId id="342" r:id="rId14"/>
    <p:sldId id="343" r:id="rId15"/>
    <p:sldId id="304" r:id="rId16"/>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968" userDrawn="1">
          <p15:clr>
            <a:srgbClr val="A4A3A4"/>
          </p15:clr>
        </p15:guide>
        <p15:guide id="2" pos="408" userDrawn="1">
          <p15:clr>
            <a:srgbClr val="A4A3A4"/>
          </p15:clr>
        </p15:guide>
        <p15:guide id="3" orient="horz" pos="3912" userDrawn="1">
          <p15:clr>
            <a:srgbClr val="A4A3A4"/>
          </p15:clr>
        </p15:guide>
        <p15:guide id="4" pos="7272" userDrawn="1">
          <p15:clr>
            <a:srgbClr val="A4A3A4"/>
          </p15:clr>
        </p15:guide>
        <p15:guide id="5" orient="horz" pos="1656"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D9D9D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C5E9F8C6-E6C8-4F83-9E20-815B0BC7FB21}" v="78" dt="2025-10-16T05:48:45.323"/>
  </p1510:revLst>
</p1510:revInfo>
</file>

<file path=ppt/tableStyles.xml><?xml version="1.0" encoding="utf-8"?>
<a:tblStyleLst xmlns:a="http://schemas.openxmlformats.org/drawingml/2006/main" def="{6E25E649-3F16-4E02-A733-19D2CDBF48F0}">
  <a:tblStyle styleId="{6E25E649-3F16-4E02-A733-19D2CDBF48F0}" styleName="Medium Style 3 - Accent 1">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1"/>
          </a:solidFill>
        </a:fill>
      </a:tcStyle>
    </a:lastCol>
    <a:firstCol>
      <a:tcTxStyle b="on">
        <a:fontRef idx="minor">
          <a:scrgbClr r="0" g="0" b="0"/>
        </a:fontRef>
        <a:schemeClr val="lt1"/>
      </a:tcTxStyle>
      <a:tcStyle>
        <a:tcBdr/>
        <a:fill>
          <a:solidFill>
            <a:schemeClr val="accent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1"/>
          </a:solid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7085" autoAdjust="0"/>
    <p:restoredTop sz="95033" autoAdjust="0"/>
  </p:normalViewPr>
  <p:slideViewPr>
    <p:cSldViewPr snapToGrid="0">
      <p:cViewPr varScale="1">
        <p:scale>
          <a:sx n="82" d="100"/>
          <a:sy n="82" d="100"/>
        </p:scale>
        <p:origin x="624" y="72"/>
      </p:cViewPr>
      <p:guideLst>
        <p:guide orient="horz" pos="1968"/>
        <p:guide pos="408"/>
        <p:guide orient="horz" pos="3912"/>
        <p:guide pos="7272"/>
        <p:guide orient="horz" pos="1656"/>
      </p:guideLst>
    </p:cSldViewPr>
  </p:slideViewPr>
  <p:outlineViewPr>
    <p:cViewPr>
      <p:scale>
        <a:sx n="33" d="100"/>
        <a:sy n="33" d="100"/>
      </p:scale>
      <p:origin x="0" y="-4886"/>
    </p:cViewPr>
  </p:outlineViewPr>
  <p:notesTextViewPr>
    <p:cViewPr>
      <p:scale>
        <a:sx n="3" d="2"/>
        <a:sy n="3" d="2"/>
      </p:scale>
      <p:origin x="0" y="0"/>
    </p:cViewPr>
  </p:notesTextViewPr>
  <p:sorterViewPr>
    <p:cViewPr>
      <p:scale>
        <a:sx n="110" d="100"/>
        <a:sy n="110" d="100"/>
      </p:scale>
      <p:origin x="0" y="-965"/>
    </p:cViewPr>
  </p:sorterViewPr>
  <p:notesViewPr>
    <p:cSldViewPr snapToGrid="0">
      <p:cViewPr varScale="1">
        <p:scale>
          <a:sx n="60" d="100"/>
          <a:sy n="60" d="100"/>
        </p:scale>
        <p:origin x="3187" y="48"/>
      </p:cViewPr>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4.xml"/><Relationship Id="rId13" Type="http://schemas.openxmlformats.org/officeDocument/2006/relationships/slide" Target="slides/slide9.xml"/><Relationship Id="rId18" Type="http://schemas.openxmlformats.org/officeDocument/2006/relationships/handoutMaster" Target="handoutMasters/handoutMaster1.xml"/><Relationship Id="rId3" Type="http://schemas.openxmlformats.org/officeDocument/2006/relationships/customXml" Target="../customXml/item3.xml"/><Relationship Id="rId21" Type="http://schemas.openxmlformats.org/officeDocument/2006/relationships/theme" Target="theme/theme1.xml"/><Relationship Id="rId7" Type="http://schemas.openxmlformats.org/officeDocument/2006/relationships/slide" Target="slides/slide3.xml"/><Relationship Id="rId12" Type="http://schemas.openxmlformats.org/officeDocument/2006/relationships/slide" Target="slides/slide8.xml"/><Relationship Id="rId17" Type="http://schemas.openxmlformats.org/officeDocument/2006/relationships/notesMaster" Target="notesMasters/notesMaster1.xml"/><Relationship Id="rId2" Type="http://schemas.openxmlformats.org/officeDocument/2006/relationships/customXml" Target="../customXml/item2.xml"/><Relationship Id="rId16" Type="http://schemas.openxmlformats.org/officeDocument/2006/relationships/slide" Target="slides/slide12.xml"/><Relationship Id="rId20" Type="http://schemas.openxmlformats.org/officeDocument/2006/relationships/viewProps" Target="viewProps.xml"/><Relationship Id="rId1" Type="http://schemas.openxmlformats.org/officeDocument/2006/relationships/customXml" Target="../customXml/item1.xml"/><Relationship Id="rId6" Type="http://schemas.openxmlformats.org/officeDocument/2006/relationships/slide" Target="slides/slide2.xml"/><Relationship Id="rId11" Type="http://schemas.openxmlformats.org/officeDocument/2006/relationships/slide" Target="slides/slide7.xml"/><Relationship Id="rId5" Type="http://schemas.openxmlformats.org/officeDocument/2006/relationships/slide" Target="slides/slide1.xml"/><Relationship Id="rId15" Type="http://schemas.openxmlformats.org/officeDocument/2006/relationships/slide" Target="slides/slide11.xml"/><Relationship Id="rId23" Type="http://schemas.microsoft.com/office/2015/10/relationships/revisionInfo" Target="revisionInfo.xml"/><Relationship Id="rId10" Type="http://schemas.openxmlformats.org/officeDocument/2006/relationships/slide" Target="slides/slide6.xml"/><Relationship Id="rId19" Type="http://schemas.openxmlformats.org/officeDocument/2006/relationships/presProps" Target="presProps.xml"/><Relationship Id="rId4" Type="http://schemas.openxmlformats.org/officeDocument/2006/relationships/slideMaster" Target="slideMasters/slideMaster1.xml"/><Relationship Id="rId9" Type="http://schemas.openxmlformats.org/officeDocument/2006/relationships/slide" Target="slides/slide5.xml"/><Relationship Id="rId14" Type="http://schemas.openxmlformats.org/officeDocument/2006/relationships/slide" Target="slides/slide10.xml"/><Relationship Id="rId22" Type="http://schemas.openxmlformats.org/officeDocument/2006/relationships/tableStyles" Target="tableStyles.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a:extLst>
              <a:ext uri="{FF2B5EF4-FFF2-40B4-BE49-F238E27FC236}">
                <a16:creationId xmlns:a16="http://schemas.microsoft.com/office/drawing/2014/main" id="{B76F666D-E0C2-435B-BAA8-9287F9E5D38A}"/>
              </a:ext>
            </a:extLst>
          </p:cNvPr>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dirty="0"/>
          </a:p>
        </p:txBody>
      </p:sp>
      <p:sp>
        <p:nvSpPr>
          <p:cNvPr id="3" name="Date Placeholder 2">
            <a:extLst>
              <a:ext uri="{FF2B5EF4-FFF2-40B4-BE49-F238E27FC236}">
                <a16:creationId xmlns:a16="http://schemas.microsoft.com/office/drawing/2014/main" id="{19FEBCAF-CB3F-4928-91AA-D61472F880C0}"/>
              </a:ext>
            </a:extLst>
          </p:cNvPr>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EF1077DB-935E-4A0A-947A-D283B9F9F452}" type="datetimeFigureOut">
              <a:rPr lang="en-US" smtClean="0"/>
              <a:t>10/20/2025</a:t>
            </a:fld>
            <a:endParaRPr lang="en-US" dirty="0"/>
          </a:p>
        </p:txBody>
      </p:sp>
      <p:sp>
        <p:nvSpPr>
          <p:cNvPr id="4" name="Footer Placeholder 3">
            <a:extLst>
              <a:ext uri="{FF2B5EF4-FFF2-40B4-BE49-F238E27FC236}">
                <a16:creationId xmlns:a16="http://schemas.microsoft.com/office/drawing/2014/main" id="{69256698-63C6-4CCC-81CB-EA5604C30F1E}"/>
              </a:ext>
            </a:extLst>
          </p:cNvPr>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dirty="0"/>
          </a:p>
        </p:txBody>
      </p:sp>
      <p:sp>
        <p:nvSpPr>
          <p:cNvPr id="5" name="Slide Number Placeholder 4">
            <a:extLst>
              <a:ext uri="{FF2B5EF4-FFF2-40B4-BE49-F238E27FC236}">
                <a16:creationId xmlns:a16="http://schemas.microsoft.com/office/drawing/2014/main" id="{B2467FDA-05D7-4760-A373-5D6AEAAF4278}"/>
              </a:ext>
            </a:extLst>
          </p:cNvPr>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682C0B10-7CAE-41E4-AB02-7E8B1FF2B898}" type="slidenum">
              <a:rPr lang="en-US" smtClean="0"/>
              <a:t>‹#›</a:t>
            </a:fld>
            <a:endParaRPr lang="en-US" dirty="0"/>
          </a:p>
        </p:txBody>
      </p:sp>
    </p:spTree>
    <p:extLst>
      <p:ext uri="{BB962C8B-B14F-4D97-AF65-F5344CB8AC3E}">
        <p14:creationId xmlns:p14="http://schemas.microsoft.com/office/powerpoint/2010/main" val="368753759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noProof="0" dirty="0"/>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2D9EC30E-1A71-4188-9BE7-E2A64929A436}" type="datetimeFigureOut">
              <a:rPr lang="en-US" noProof="0" smtClean="0"/>
              <a:t>10/20/2025</a:t>
            </a:fld>
            <a:endParaRPr lang="en-US" noProof="0" dirty="0"/>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noProof="0" dirty="0"/>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noProof="0"/>
              <a:t>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noProof="0" dirty="0"/>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8530193B-564F-4854-8A52-728F3FB19C85}" type="slidenum">
              <a:rPr lang="en-US" noProof="0" smtClean="0"/>
              <a:t>‹#›</a:t>
            </a:fld>
            <a:endParaRPr lang="en-US" noProof="0" dirty="0"/>
          </a:p>
        </p:txBody>
      </p:sp>
    </p:spTree>
    <p:extLst>
      <p:ext uri="{BB962C8B-B14F-4D97-AF65-F5344CB8AC3E}">
        <p14:creationId xmlns:p14="http://schemas.microsoft.com/office/powerpoint/2010/main" val="360381651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8530193B-564F-4854-8A52-728F3FB19C85}" type="slidenum">
              <a:rPr lang="en-US" noProof="0" smtClean="0"/>
              <a:t>5</a:t>
            </a:fld>
            <a:endParaRPr lang="en-US" noProof="0" dirty="0"/>
          </a:p>
        </p:txBody>
      </p:sp>
    </p:spTree>
    <p:extLst>
      <p:ext uri="{BB962C8B-B14F-4D97-AF65-F5344CB8AC3E}">
        <p14:creationId xmlns:p14="http://schemas.microsoft.com/office/powerpoint/2010/main" val="250791223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16" name="Group 15"/>
          <p:cNvGrpSpPr/>
          <p:nvPr/>
        </p:nvGrpSpPr>
        <p:grpSpPr>
          <a:xfrm>
            <a:off x="0" y="-8467"/>
            <a:ext cx="12192000" cy="6866467"/>
            <a:chOff x="0" y="-8467"/>
            <a:chExt cx="12192000" cy="6866467"/>
          </a:xfrm>
        </p:grpSpPr>
        <p:sp>
          <p:nvSpPr>
            <p:cNvPr id="15" name="Freeform 14"/>
            <p:cNvSpPr/>
            <p:nvPr/>
          </p:nvSpPr>
          <p:spPr>
            <a:xfrm>
              <a:off x="0" y="-7862"/>
              <a:ext cx="863600" cy="5698067"/>
            </a:xfrm>
            <a:custGeom>
              <a:avLst/>
              <a:gdLst/>
              <a:ahLst/>
              <a:cxnLst/>
              <a:rect l="l" t="t" r="r" b="b"/>
              <a:pathLst>
                <a:path w="863600" h="5698067">
                  <a:moveTo>
                    <a:pt x="0" y="8467"/>
                  </a:moveTo>
                  <a:lnTo>
                    <a:pt x="863600" y="0"/>
                  </a:lnTo>
                  <a:lnTo>
                    <a:pt x="863600" y="16934"/>
                  </a:lnTo>
                  <a:lnTo>
                    <a:pt x="0" y="5698067"/>
                  </a:lnTo>
                  <a:lnTo>
                    <a:pt x="0" y="8467"/>
                  </a:lnTo>
                  <a:close/>
                </a:path>
              </a:pathLst>
            </a:cu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cxnSp>
          <p:nvCxnSpPr>
            <p:cNvPr id="19" name="Straight Connector 18"/>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0" name="Straight Connector 19"/>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1"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2"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Isosceles Triangle 22"/>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870022032"/>
      </p:ext>
    </p:extLst>
  </p:cSld>
  <p:clrMapOvr>
    <a:masterClrMapping/>
  </p:clrMapOvr>
  <p:hf hdr="0" ftr="0" dt="0"/>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638109717"/>
      </p:ext>
    </p:extLst>
  </p:cSld>
  <p:clrMapOvr>
    <a:masterClrMapping/>
  </p:clrMapOvr>
  <p:hf hdr="0" ftr="0" dt="0"/>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3322563127"/>
      </p:ext>
    </p:extLst>
  </p:cSld>
  <p:clrMapOvr>
    <a:masterClrMapping/>
  </p:clrMapOvr>
  <p:hf hdr="0" ftr="0" dt="0"/>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928478255"/>
      </p:ext>
    </p:extLst>
  </p:cSld>
  <p:clrMapOvr>
    <a:masterClrMapping/>
  </p:clrMapOvr>
  <p:hf hdr="0" ftr="0" dt="0"/>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extLst>
      <p:ext uri="{BB962C8B-B14F-4D97-AF65-F5344CB8AC3E}">
        <p14:creationId xmlns:p14="http://schemas.microsoft.com/office/powerpoint/2010/main" val="2926250616"/>
      </p:ext>
    </p:extLst>
  </p:cSld>
  <p:clrMapOvr>
    <a:masterClrMapping/>
  </p:clrMapOvr>
  <p:hf hdr="0" ftr="0" dt="0"/>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533561930"/>
      </p:ext>
    </p:extLst>
  </p:cSld>
  <p:clrMapOvr>
    <a:masterClrMapping/>
  </p:clrMapOvr>
  <p:hf hdr="0" ftr="0" dt="0"/>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smtClean="0"/>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smtClean="0"/>
              <a:t>‹#›</a:t>
            </a:fld>
            <a:endParaRPr lang="en-US" dirty="0"/>
          </a:p>
        </p:txBody>
      </p:sp>
    </p:spTree>
    <p:extLst>
      <p:ext uri="{BB962C8B-B14F-4D97-AF65-F5344CB8AC3E}">
        <p14:creationId xmlns:p14="http://schemas.microsoft.com/office/powerpoint/2010/main" val="877920135"/>
      </p:ext>
    </p:extLst>
  </p:cSld>
  <p:clrMapOvr>
    <a:masterClrMapping/>
  </p:clrMapOvr>
  <p:hf hdr="0" ftr="0" dt="0"/>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35619384"/>
      </p:ext>
    </p:extLst>
  </p:cSld>
  <p:clrMapOvr>
    <a:masterClrMapping/>
  </p:clrMapOvr>
  <p:hf hdr="0" ftr="0" dt="0"/>
</p:sldLayout>
</file>

<file path=ppt/slideLayouts/slideLayout17.xml><?xml version="1.0" encoding="utf-8"?>
<p:sldLayout xmlns:a="http://schemas.openxmlformats.org/drawingml/2006/main" xmlns:r="http://schemas.openxmlformats.org/officeDocument/2006/relationships" xmlns:p="http://schemas.openxmlformats.org/presentationml/2006/main" userDrawn="1">
  <p:cSld name="Quote">
    <p:spTree>
      <p:nvGrpSpPr>
        <p:cNvPr id="1" name=""/>
        <p:cNvGrpSpPr/>
        <p:nvPr/>
      </p:nvGrpSpPr>
      <p:grpSpPr>
        <a:xfrm>
          <a:off x="0" y="0"/>
          <a:ext cx="0" cy="0"/>
          <a:chOff x="0" y="0"/>
          <a:chExt cx="0" cy="0"/>
        </a:xfrm>
      </p:grpSpPr>
      <p:sp>
        <p:nvSpPr>
          <p:cNvPr id="11" name="Text Placeholder 10">
            <a:extLst>
              <a:ext uri="{FF2B5EF4-FFF2-40B4-BE49-F238E27FC236}">
                <a16:creationId xmlns:a16="http://schemas.microsoft.com/office/drawing/2014/main" id="{6FDA3C6F-5F6A-4D64-8BFE-AFFF58B1A047}"/>
              </a:ext>
            </a:extLst>
          </p:cNvPr>
          <p:cNvSpPr>
            <a:spLocks noGrp="1"/>
          </p:cNvSpPr>
          <p:nvPr>
            <p:ph type="body" sz="quarter" idx="11"/>
          </p:nvPr>
        </p:nvSpPr>
        <p:spPr>
          <a:xfrm>
            <a:off x="6312871" y="4141999"/>
            <a:ext cx="4220845" cy="861497"/>
          </a:xfrm>
          <a:prstGeom prst="rect">
            <a:avLst/>
          </a:prstGeom>
        </p:spPr>
        <p:txBody>
          <a:bodyPr/>
          <a:lstStyle>
            <a:lvl1pPr marL="0" indent="0">
              <a:buNone/>
              <a:defRPr sz="2000" b="1">
                <a:solidFill>
                  <a:schemeClr val="accent4"/>
                </a:solidFill>
                <a:latin typeface="+mj-lt"/>
              </a:defRPr>
            </a:lvl1pPr>
            <a:lvl2pPr>
              <a:buNone/>
              <a:defRPr sz="2000"/>
            </a:lvl2pPr>
          </a:lstStyle>
          <a:p>
            <a:pPr lvl="0"/>
            <a:r>
              <a:rPr lang="en-US"/>
              <a:t>Click to edit Master text styles</a:t>
            </a:r>
          </a:p>
          <a:p>
            <a:pPr lvl="1"/>
            <a:r>
              <a:rPr lang="en-US"/>
              <a:t>Second level</a:t>
            </a:r>
          </a:p>
        </p:txBody>
      </p:sp>
      <p:sp>
        <p:nvSpPr>
          <p:cNvPr id="15" name="Hexagon 14">
            <a:extLst>
              <a:ext uri="{FF2B5EF4-FFF2-40B4-BE49-F238E27FC236}">
                <a16:creationId xmlns:a16="http://schemas.microsoft.com/office/drawing/2014/main" id="{AC159667-7690-4645-986D-BE501438455F}"/>
              </a:ext>
            </a:extLst>
          </p:cNvPr>
          <p:cNvSpPr/>
          <p:nvPr userDrawn="1"/>
        </p:nvSpPr>
        <p:spPr>
          <a:xfrm>
            <a:off x="740309" y="1382809"/>
            <a:ext cx="1229566" cy="1059971"/>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6" name="Hexagon 15">
            <a:extLst>
              <a:ext uri="{FF2B5EF4-FFF2-40B4-BE49-F238E27FC236}">
                <a16:creationId xmlns:a16="http://schemas.microsoft.com/office/drawing/2014/main" id="{54667EE4-E77F-453B-BF8B-B1EE2AE80715}"/>
              </a:ext>
            </a:extLst>
          </p:cNvPr>
          <p:cNvSpPr/>
          <p:nvPr userDrawn="1"/>
        </p:nvSpPr>
        <p:spPr>
          <a:xfrm>
            <a:off x="3755031" y="1194620"/>
            <a:ext cx="1666162" cy="1436347"/>
          </a:xfrm>
          <a:prstGeom prst="hexagon">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Hexagon 16">
            <a:extLst>
              <a:ext uri="{FF2B5EF4-FFF2-40B4-BE49-F238E27FC236}">
                <a16:creationId xmlns:a16="http://schemas.microsoft.com/office/drawing/2014/main" id="{FC050232-A229-425F-BFC8-D50374F2D171}"/>
              </a:ext>
            </a:extLst>
          </p:cNvPr>
          <p:cNvSpPr/>
          <p:nvPr userDrawn="1"/>
        </p:nvSpPr>
        <p:spPr>
          <a:xfrm>
            <a:off x="3804994" y="5233183"/>
            <a:ext cx="718261" cy="619191"/>
          </a:xfrm>
          <a:prstGeom prst="hexagon">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Hexagon 17">
            <a:extLst>
              <a:ext uri="{FF2B5EF4-FFF2-40B4-BE49-F238E27FC236}">
                <a16:creationId xmlns:a16="http://schemas.microsoft.com/office/drawing/2014/main" id="{53E4EBC7-340A-43A5-9E23-4B73A6F700B6}"/>
              </a:ext>
            </a:extLst>
          </p:cNvPr>
          <p:cNvSpPr/>
          <p:nvPr userDrawn="1"/>
        </p:nvSpPr>
        <p:spPr>
          <a:xfrm>
            <a:off x="1837838" y="1101306"/>
            <a:ext cx="651613" cy="561736"/>
          </a:xfrm>
          <a:prstGeom prst="hexagon">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9" name="Picture Placeholder 18">
            <a:extLst>
              <a:ext uri="{FF2B5EF4-FFF2-40B4-BE49-F238E27FC236}">
                <a16:creationId xmlns:a16="http://schemas.microsoft.com/office/drawing/2014/main" id="{1ED0E31A-F0A3-481D-8D9C-E3C4531FD21D}"/>
              </a:ext>
            </a:extLst>
          </p:cNvPr>
          <p:cNvSpPr>
            <a:spLocks noGrp="1"/>
          </p:cNvSpPr>
          <p:nvPr>
            <p:ph type="pic" sz="quarter" idx="12"/>
          </p:nvPr>
        </p:nvSpPr>
        <p:spPr>
          <a:xfrm>
            <a:off x="1571515" y="1914044"/>
            <a:ext cx="3993624" cy="3617848"/>
          </a:xfrm>
          <a:custGeom>
            <a:avLst/>
            <a:gdLst>
              <a:gd name="connsiteX0" fmla="*/ 1223161 w 3993624"/>
              <a:gd name="connsiteY0" fmla="*/ 2354088 h 3617848"/>
              <a:gd name="connsiteX1" fmla="*/ 2057242 w 3993624"/>
              <a:gd name="connsiteY1" fmla="*/ 2354088 h 3617848"/>
              <a:gd name="connsiteX2" fmla="*/ 2373182 w 3993624"/>
              <a:gd name="connsiteY2" fmla="*/ 2985968 h 3617848"/>
              <a:gd name="connsiteX3" fmla="*/ 2057242 w 3993624"/>
              <a:gd name="connsiteY3" fmla="*/ 3617848 h 3617848"/>
              <a:gd name="connsiteX4" fmla="*/ 1223161 w 3993624"/>
              <a:gd name="connsiteY4" fmla="*/ 3617848 h 3617848"/>
              <a:gd name="connsiteX5" fmla="*/ 907221 w 3993624"/>
              <a:gd name="connsiteY5" fmla="*/ 2985968 h 3617848"/>
              <a:gd name="connsiteX6" fmla="*/ 2569631 w 3993624"/>
              <a:gd name="connsiteY6" fmla="*/ 1425984 h 3617848"/>
              <a:gd name="connsiteX7" fmla="*/ 3602417 w 3993624"/>
              <a:gd name="connsiteY7" fmla="*/ 1425984 h 3617848"/>
              <a:gd name="connsiteX8" fmla="*/ 3993624 w 3993624"/>
              <a:gd name="connsiteY8" fmla="*/ 2208398 h 3617848"/>
              <a:gd name="connsiteX9" fmla="*/ 3602417 w 3993624"/>
              <a:gd name="connsiteY9" fmla="*/ 2990812 h 3617848"/>
              <a:gd name="connsiteX10" fmla="*/ 2569631 w 3993624"/>
              <a:gd name="connsiteY10" fmla="*/ 2990812 h 3617848"/>
              <a:gd name="connsiteX11" fmla="*/ 2178424 w 3993624"/>
              <a:gd name="connsiteY11" fmla="*/ 2208398 h 3617848"/>
              <a:gd name="connsiteX12" fmla="*/ 551406 w 3993624"/>
              <a:gd name="connsiteY12" fmla="*/ 0 h 3617848"/>
              <a:gd name="connsiteX13" fmla="*/ 2007117 w 3993624"/>
              <a:gd name="connsiteY13" fmla="*/ 0 h 3617848"/>
              <a:gd name="connsiteX14" fmla="*/ 2558523 w 3993624"/>
              <a:gd name="connsiteY14" fmla="*/ 1102811 h 3617848"/>
              <a:gd name="connsiteX15" fmla="*/ 2007117 w 3993624"/>
              <a:gd name="connsiteY15" fmla="*/ 2205622 h 3617848"/>
              <a:gd name="connsiteX16" fmla="*/ 551406 w 3993624"/>
              <a:gd name="connsiteY16" fmla="*/ 2205622 h 3617848"/>
              <a:gd name="connsiteX17" fmla="*/ 0 w 3993624"/>
              <a:gd name="connsiteY17" fmla="*/ 1102811 h 361784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Lst>
            <a:rect l="l" t="t" r="r" b="b"/>
            <a:pathLst>
              <a:path w="3993624" h="3617848">
                <a:moveTo>
                  <a:pt x="1223161" y="2354088"/>
                </a:moveTo>
                <a:lnTo>
                  <a:pt x="2057242" y="2354088"/>
                </a:lnTo>
                <a:lnTo>
                  <a:pt x="2373182" y="2985968"/>
                </a:lnTo>
                <a:lnTo>
                  <a:pt x="2057242" y="3617848"/>
                </a:lnTo>
                <a:lnTo>
                  <a:pt x="1223161" y="3617848"/>
                </a:lnTo>
                <a:lnTo>
                  <a:pt x="907221" y="2985968"/>
                </a:lnTo>
                <a:close/>
                <a:moveTo>
                  <a:pt x="2569631" y="1425984"/>
                </a:moveTo>
                <a:lnTo>
                  <a:pt x="3602417" y="1425984"/>
                </a:lnTo>
                <a:lnTo>
                  <a:pt x="3993624" y="2208398"/>
                </a:lnTo>
                <a:lnTo>
                  <a:pt x="3602417" y="2990812"/>
                </a:lnTo>
                <a:lnTo>
                  <a:pt x="2569631" y="2990812"/>
                </a:lnTo>
                <a:lnTo>
                  <a:pt x="2178424" y="2208398"/>
                </a:lnTo>
                <a:close/>
                <a:moveTo>
                  <a:pt x="551406" y="0"/>
                </a:moveTo>
                <a:lnTo>
                  <a:pt x="2007117" y="0"/>
                </a:lnTo>
                <a:lnTo>
                  <a:pt x="2558523" y="1102811"/>
                </a:lnTo>
                <a:lnTo>
                  <a:pt x="2007117" y="2205622"/>
                </a:lnTo>
                <a:lnTo>
                  <a:pt x="551406" y="2205622"/>
                </a:lnTo>
                <a:lnTo>
                  <a:pt x="0" y="1102811"/>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03E68100-C56F-4515-A4FD-3F301797E78F}"/>
              </a:ext>
            </a:extLst>
          </p:cNvPr>
          <p:cNvSpPr>
            <a:spLocks noGrp="1"/>
          </p:cNvSpPr>
          <p:nvPr>
            <p:ph type="title"/>
          </p:nvPr>
        </p:nvSpPr>
        <p:spPr>
          <a:xfrm>
            <a:off x="6312871" y="2050552"/>
            <a:ext cx="4998720" cy="1748983"/>
          </a:xfrm>
          <a:prstGeom prst="rect">
            <a:avLst/>
          </a:prstGeom>
        </p:spPr>
        <p:txBody>
          <a:bodyPr/>
          <a:lstStyle>
            <a:lvl1pPr>
              <a:defRPr sz="2800">
                <a:solidFill>
                  <a:schemeClr val="tx1"/>
                </a:solidFill>
                <a:latin typeface="+mn-lt"/>
              </a:defRPr>
            </a:lvl1pPr>
          </a:lstStyle>
          <a:p>
            <a:r>
              <a:rPr lang="en-US"/>
              <a:t>Click to edit Master title style</a:t>
            </a:r>
          </a:p>
        </p:txBody>
      </p:sp>
    </p:spTree>
    <p:extLst>
      <p:ext uri="{BB962C8B-B14F-4D97-AF65-F5344CB8AC3E}">
        <p14:creationId xmlns:p14="http://schemas.microsoft.com/office/powerpoint/2010/main" val="1409194673"/>
      </p:ext>
    </p:extLst>
  </p:cSld>
  <p:clrMapOvr>
    <a:masterClrMapping/>
  </p:clrMapOvr>
  <p:extLst>
    <p:ext uri="{DCECCB84-F9BA-43D5-87BE-67443E8EF086}">
      <p15:sldGuideLst xmlns:p15="http://schemas.microsoft.com/office/powerpoint/2012/main">
        <p15:guide id="1" orient="horz" pos="1272">
          <p15:clr>
            <a:srgbClr val="FBAE4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userDrawn="1">
  <p:cSld name="Introduction">
    <p:spTree>
      <p:nvGrpSpPr>
        <p:cNvPr id="1" name=""/>
        <p:cNvGrpSpPr/>
        <p:nvPr/>
      </p:nvGrpSpPr>
      <p:grpSpPr>
        <a:xfrm>
          <a:off x="0" y="0"/>
          <a:ext cx="0" cy="0"/>
          <a:chOff x="0" y="0"/>
          <a:chExt cx="0" cy="0"/>
        </a:xfrm>
      </p:grpSpPr>
      <p:sp>
        <p:nvSpPr>
          <p:cNvPr id="10" name="Oval 9">
            <a:extLst>
              <a:ext uri="{FF2B5EF4-FFF2-40B4-BE49-F238E27FC236}">
                <a16:creationId xmlns:a16="http://schemas.microsoft.com/office/drawing/2014/main" id="{24FAA9D0-7C9C-4043-9931-A15819ABB9B5}"/>
              </a:ext>
            </a:extLst>
          </p:cNvPr>
          <p:cNvSpPr/>
          <p:nvPr userDrawn="1"/>
        </p:nvSpPr>
        <p:spPr>
          <a:xfrm>
            <a:off x="7362825" y="443263"/>
            <a:ext cx="361950" cy="361950"/>
          </a:xfrm>
          <a:prstGeom prst="ellipse">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4" name="Oval 13">
            <a:extLst>
              <a:ext uri="{FF2B5EF4-FFF2-40B4-BE49-F238E27FC236}">
                <a16:creationId xmlns:a16="http://schemas.microsoft.com/office/drawing/2014/main" id="{E232AB2D-843E-4B5F-8793-6A263DA356BB}"/>
              </a:ext>
            </a:extLst>
          </p:cNvPr>
          <p:cNvSpPr/>
          <p:nvPr userDrawn="1"/>
        </p:nvSpPr>
        <p:spPr>
          <a:xfrm>
            <a:off x="11007246" y="5605994"/>
            <a:ext cx="654227" cy="654227"/>
          </a:xfrm>
          <a:prstGeom prst="ellips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16" name="Oval 15">
            <a:extLst>
              <a:ext uri="{FF2B5EF4-FFF2-40B4-BE49-F238E27FC236}">
                <a16:creationId xmlns:a16="http://schemas.microsoft.com/office/drawing/2014/main" id="{FA75A12B-C399-4072-BD69-D872D2C2AD1F}"/>
              </a:ext>
            </a:extLst>
          </p:cNvPr>
          <p:cNvSpPr/>
          <p:nvPr userDrawn="1"/>
        </p:nvSpPr>
        <p:spPr>
          <a:xfrm>
            <a:off x="10683791" y="6132439"/>
            <a:ext cx="251152" cy="251152"/>
          </a:xfrm>
          <a:prstGeom prst="ellipse">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solidFill>
                <a:schemeClr val="accent5"/>
              </a:solidFill>
            </a:endParaRPr>
          </a:p>
        </p:txBody>
      </p:sp>
      <p:sp>
        <p:nvSpPr>
          <p:cNvPr id="23" name="Picture Placeholder 22">
            <a:extLst>
              <a:ext uri="{FF2B5EF4-FFF2-40B4-BE49-F238E27FC236}">
                <a16:creationId xmlns:a16="http://schemas.microsoft.com/office/drawing/2014/main" id="{423AE48B-50E9-4BEA-B66A-B2D2B9CCFE9C}"/>
              </a:ext>
            </a:extLst>
          </p:cNvPr>
          <p:cNvSpPr>
            <a:spLocks noGrp="1"/>
          </p:cNvSpPr>
          <p:nvPr>
            <p:ph type="pic" sz="quarter" idx="10"/>
          </p:nvPr>
        </p:nvSpPr>
        <p:spPr>
          <a:xfrm>
            <a:off x="5733416" y="624239"/>
            <a:ext cx="5855754" cy="5631571"/>
          </a:xfrm>
          <a:custGeom>
            <a:avLst/>
            <a:gdLst>
              <a:gd name="connsiteX0" fmla="*/ 3433020 w 5855754"/>
              <a:gd name="connsiteY0" fmla="*/ 786103 h 5631571"/>
              <a:gd name="connsiteX1" fmla="*/ 5855754 w 5855754"/>
              <a:gd name="connsiteY1" fmla="*/ 3208837 h 5631571"/>
              <a:gd name="connsiteX2" fmla="*/ 3433020 w 5855754"/>
              <a:gd name="connsiteY2" fmla="*/ 5631571 h 5631571"/>
              <a:gd name="connsiteX3" fmla="*/ 1010286 w 5855754"/>
              <a:gd name="connsiteY3" fmla="*/ 3208837 h 5631571"/>
              <a:gd name="connsiteX4" fmla="*/ 3433020 w 5855754"/>
              <a:gd name="connsiteY4" fmla="*/ 786103 h 5631571"/>
              <a:gd name="connsiteX5" fmla="*/ 828675 w 5855754"/>
              <a:gd name="connsiteY5" fmla="*/ 0 h 5631571"/>
              <a:gd name="connsiteX6" fmla="*/ 1657350 w 5855754"/>
              <a:gd name="connsiteY6" fmla="*/ 828675 h 5631571"/>
              <a:gd name="connsiteX7" fmla="*/ 828675 w 5855754"/>
              <a:gd name="connsiteY7" fmla="*/ 1657350 h 5631571"/>
              <a:gd name="connsiteX8" fmla="*/ 0 w 5855754"/>
              <a:gd name="connsiteY8" fmla="*/ 828675 h 5631571"/>
              <a:gd name="connsiteX9" fmla="*/ 828675 w 5855754"/>
              <a:gd name="connsiteY9" fmla="*/ 0 h 563157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5855754" h="5631571">
                <a:moveTo>
                  <a:pt x="3433020" y="786103"/>
                </a:moveTo>
                <a:cubicBezTo>
                  <a:pt x="4771059" y="786103"/>
                  <a:pt x="5855754" y="1870798"/>
                  <a:pt x="5855754" y="3208837"/>
                </a:cubicBezTo>
                <a:cubicBezTo>
                  <a:pt x="5855754" y="4546876"/>
                  <a:pt x="4771059" y="5631571"/>
                  <a:pt x="3433020" y="5631571"/>
                </a:cubicBezTo>
                <a:cubicBezTo>
                  <a:pt x="2094981" y="5631571"/>
                  <a:pt x="1010286" y="4546876"/>
                  <a:pt x="1010286" y="3208837"/>
                </a:cubicBezTo>
                <a:cubicBezTo>
                  <a:pt x="1010286" y="1870798"/>
                  <a:pt x="2094981" y="786103"/>
                  <a:pt x="3433020" y="786103"/>
                </a:cubicBezTo>
                <a:close/>
                <a:moveTo>
                  <a:pt x="828675" y="0"/>
                </a:moveTo>
                <a:cubicBezTo>
                  <a:pt x="1286340" y="0"/>
                  <a:pt x="1657350" y="371010"/>
                  <a:pt x="1657350" y="828675"/>
                </a:cubicBezTo>
                <a:cubicBezTo>
                  <a:pt x="1657350" y="1286340"/>
                  <a:pt x="1286340" y="1657350"/>
                  <a:pt x="828675" y="1657350"/>
                </a:cubicBezTo>
                <a:cubicBezTo>
                  <a:pt x="371010" y="1657350"/>
                  <a:pt x="0" y="1286340"/>
                  <a:pt x="0" y="828675"/>
                </a:cubicBezTo>
                <a:cubicBezTo>
                  <a:pt x="0" y="371010"/>
                  <a:pt x="371010" y="0"/>
                  <a:pt x="828675" y="0"/>
                </a:cubicBezTo>
                <a:close/>
              </a:path>
            </a:pathLst>
          </a:custGeom>
        </p:spPr>
        <p:txBody>
          <a:bodyPr wrap="square" anchor="ctr">
            <a:noAutofit/>
          </a:bodyPr>
          <a:lstStyle>
            <a:lvl1pPr algn="ctr">
              <a:buNone/>
              <a:defRPr/>
            </a:lvl1pPr>
          </a:lstStyle>
          <a:p>
            <a:r>
              <a:rPr lang="en-US"/>
              <a:t>Click icon to add picture</a:t>
            </a:r>
            <a:endParaRPr lang="en-US" dirty="0"/>
          </a:p>
        </p:txBody>
      </p:sp>
      <p:sp>
        <p:nvSpPr>
          <p:cNvPr id="27" name="Text Placeholder 26">
            <a:extLst>
              <a:ext uri="{FF2B5EF4-FFF2-40B4-BE49-F238E27FC236}">
                <a16:creationId xmlns:a16="http://schemas.microsoft.com/office/drawing/2014/main" id="{282D3E62-6D1A-4E9D-BE54-2EED9BF429A4}"/>
              </a:ext>
            </a:extLst>
          </p:cNvPr>
          <p:cNvSpPr>
            <a:spLocks noGrp="1"/>
          </p:cNvSpPr>
          <p:nvPr>
            <p:ph type="body" sz="quarter" idx="12"/>
          </p:nvPr>
        </p:nvSpPr>
        <p:spPr>
          <a:xfrm>
            <a:off x="660400" y="2044700"/>
            <a:ext cx="4275138" cy="3560763"/>
          </a:xfrm>
          <a:prstGeom prst="rect">
            <a:avLst/>
          </a:prstGeom>
        </p:spPr>
        <p:txBody>
          <a:bodyPr/>
          <a:lstStyle>
            <a:lvl1pPr>
              <a:lnSpc>
                <a:spcPct val="150000"/>
              </a:lnSpc>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2000"/>
            </a:lvl2pPr>
            <a:lvl3pPr>
              <a:buClr>
                <a:schemeClr val="accent4"/>
              </a:buClr>
              <a:buFont typeface="Wingdings" panose="05000000000000000000" pitchFamily="2" charset="2"/>
              <a:buChar char="§"/>
              <a:defRPr sz="1800"/>
            </a:lvl3pPr>
            <a:lvl4pPr>
              <a:buClr>
                <a:schemeClr val="accent4"/>
              </a:buClr>
              <a:buFont typeface="Wingdings" panose="05000000000000000000" pitchFamily="2" charset="2"/>
              <a:buChar char="§"/>
              <a:defRPr sz="1800"/>
            </a:lvl4pPr>
            <a:lvl5pPr>
              <a:buClr>
                <a:schemeClr val="accent4"/>
              </a:buClr>
              <a:buFont typeface="Wingdings" panose="05000000000000000000" pitchFamily="2" charset="2"/>
              <a:buChar char="§"/>
              <a:defRPr sz="1800"/>
            </a:lvl5pPr>
          </a:lstStyle>
          <a:p>
            <a:pPr lvl="0"/>
            <a:r>
              <a:rPr lang="en-US"/>
              <a:t>Click to edit Master text styles</a:t>
            </a:r>
          </a:p>
        </p:txBody>
      </p:sp>
      <p:sp>
        <p:nvSpPr>
          <p:cNvPr id="8" name="Title 1">
            <a:extLst>
              <a:ext uri="{FF2B5EF4-FFF2-40B4-BE49-F238E27FC236}">
                <a16:creationId xmlns:a16="http://schemas.microsoft.com/office/drawing/2014/main" id="{DEB8F0E5-B89F-48AD-87BD-534EA9463CD3}"/>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75139580"/>
      </p:ext>
    </p:extLst>
  </p:cSld>
  <p:clrMapOvr>
    <a:masterClrMapping/>
  </p:clrMapOvr>
  <p:extLst>
    <p:ext uri="{DCECCB84-F9BA-43D5-87BE-67443E8EF086}">
      <p15:sldGuideLst xmlns:p15="http://schemas.microsoft.com/office/powerpoint/2012/main">
        <p15:guide id="1" orient="horz" pos="2160">
          <p15:clr>
            <a:srgbClr val="FBAE4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userDrawn="1">
  <p:cSld name="Agenda">
    <p:spTree>
      <p:nvGrpSpPr>
        <p:cNvPr id="1" name=""/>
        <p:cNvGrpSpPr/>
        <p:nvPr/>
      </p:nvGrpSpPr>
      <p:grpSpPr>
        <a:xfrm>
          <a:off x="0" y="0"/>
          <a:ext cx="0" cy="0"/>
          <a:chOff x="0" y="0"/>
          <a:chExt cx="0" cy="0"/>
        </a:xfrm>
      </p:grpSpPr>
      <p:sp>
        <p:nvSpPr>
          <p:cNvPr id="10" name="Text Placeholder 26">
            <a:extLst>
              <a:ext uri="{FF2B5EF4-FFF2-40B4-BE49-F238E27FC236}">
                <a16:creationId xmlns:a16="http://schemas.microsoft.com/office/drawing/2014/main" id="{4AA38E8C-A334-4183-8ABC-112B8517F487}"/>
              </a:ext>
            </a:extLst>
          </p:cNvPr>
          <p:cNvSpPr>
            <a:spLocks noGrp="1"/>
          </p:cNvSpPr>
          <p:nvPr>
            <p:ph type="body" sz="quarter" idx="12"/>
          </p:nvPr>
        </p:nvSpPr>
        <p:spPr>
          <a:xfrm>
            <a:off x="660400" y="2044700"/>
            <a:ext cx="4275138" cy="3560763"/>
          </a:xfrm>
          <a:prstGeom prst="rect">
            <a:avLst/>
          </a:prstGeom>
        </p:spPr>
        <p:txBody>
          <a:bodyPr/>
          <a:lstStyle>
            <a:lvl1pPr>
              <a:buClr>
                <a:schemeClr val="accent4"/>
              </a:buClr>
              <a:buFont typeface="Wingdings" panose="05000000000000000000" pitchFamily="2" charset="2"/>
              <a:buChar char="§"/>
              <a:defRPr sz="2000"/>
            </a:lvl1pPr>
            <a:lvl2pPr>
              <a:buClr>
                <a:schemeClr val="accent4"/>
              </a:buClr>
              <a:buFont typeface="Wingdings" panose="05000000000000000000" pitchFamily="2" charset="2"/>
              <a:buChar char="§"/>
              <a:defRPr sz="1800"/>
            </a:lvl2pPr>
            <a:lvl3pPr>
              <a:buClr>
                <a:schemeClr val="accent4"/>
              </a:buClr>
              <a:buFont typeface="Wingdings" panose="05000000000000000000" pitchFamily="2" charset="2"/>
              <a:buChar char="§"/>
              <a:defRPr sz="1600"/>
            </a:lvl3pPr>
            <a:lvl4pPr>
              <a:buClr>
                <a:schemeClr val="accent4"/>
              </a:buClr>
              <a:buFont typeface="Wingdings" panose="05000000000000000000" pitchFamily="2" charset="2"/>
              <a:buChar char="§"/>
              <a:defRPr sz="1600"/>
            </a:lvl4pPr>
            <a:lvl5pPr>
              <a:buClr>
                <a:schemeClr val="accent4"/>
              </a:buClr>
              <a:buFont typeface="Wingdings" panose="05000000000000000000" pitchFamily="2" charset="2"/>
              <a:buChar char="§"/>
              <a:defRPr sz="1600"/>
            </a:lvl5pPr>
          </a:lstStyle>
          <a:p>
            <a:pPr lvl="0"/>
            <a:r>
              <a:rPr lang="en-US"/>
              <a:t>Click to edit Master text styles</a:t>
            </a:r>
          </a:p>
        </p:txBody>
      </p:sp>
      <p:sp>
        <p:nvSpPr>
          <p:cNvPr id="19" name="Rectangle 18">
            <a:extLst>
              <a:ext uri="{FF2B5EF4-FFF2-40B4-BE49-F238E27FC236}">
                <a16:creationId xmlns:a16="http://schemas.microsoft.com/office/drawing/2014/main" id="{B80624A4-5116-4AAF-8C31-C25D1DB16FEC}"/>
              </a:ext>
            </a:extLst>
          </p:cNvPr>
          <p:cNvSpPr/>
          <p:nvPr userDrawn="1"/>
        </p:nvSpPr>
        <p:spPr>
          <a:xfrm>
            <a:off x="9354457" y="5363987"/>
            <a:ext cx="457200" cy="457200"/>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Rectangle 20">
            <a:extLst>
              <a:ext uri="{FF2B5EF4-FFF2-40B4-BE49-F238E27FC236}">
                <a16:creationId xmlns:a16="http://schemas.microsoft.com/office/drawing/2014/main" id="{1D07EC8A-6024-4DEA-9C4D-AE4228E17854}"/>
              </a:ext>
            </a:extLst>
          </p:cNvPr>
          <p:cNvSpPr/>
          <p:nvPr userDrawn="1"/>
        </p:nvSpPr>
        <p:spPr>
          <a:xfrm>
            <a:off x="6692791" y="1699889"/>
            <a:ext cx="319749" cy="319749"/>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Rectangle 22">
            <a:extLst>
              <a:ext uri="{FF2B5EF4-FFF2-40B4-BE49-F238E27FC236}">
                <a16:creationId xmlns:a16="http://schemas.microsoft.com/office/drawing/2014/main" id="{D1C8FAEF-DF78-48CC-AEEF-F9B802055C05}"/>
              </a:ext>
            </a:extLst>
          </p:cNvPr>
          <p:cNvSpPr/>
          <p:nvPr userDrawn="1"/>
        </p:nvSpPr>
        <p:spPr>
          <a:xfrm>
            <a:off x="9354457" y="5897738"/>
            <a:ext cx="179977" cy="179977"/>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Picture Placeholder 10">
            <a:extLst>
              <a:ext uri="{FF2B5EF4-FFF2-40B4-BE49-F238E27FC236}">
                <a16:creationId xmlns:a16="http://schemas.microsoft.com/office/drawing/2014/main" id="{566F72D6-AEEE-4CF3-8136-F6782F1E489E}"/>
              </a:ext>
            </a:extLst>
          </p:cNvPr>
          <p:cNvSpPr>
            <a:spLocks noGrp="1"/>
          </p:cNvSpPr>
          <p:nvPr>
            <p:ph type="pic" sz="quarter" idx="13"/>
          </p:nvPr>
        </p:nvSpPr>
        <p:spPr>
          <a:xfrm>
            <a:off x="7090227" y="786181"/>
            <a:ext cx="4441372" cy="5393036"/>
          </a:xfrm>
          <a:custGeom>
            <a:avLst/>
            <a:gdLst>
              <a:gd name="connsiteX0" fmla="*/ 0 w 4441372"/>
              <a:gd name="connsiteY0" fmla="*/ 3188969 h 5393036"/>
              <a:gd name="connsiteX1" fmla="*/ 2173516 w 4441372"/>
              <a:gd name="connsiteY1" fmla="*/ 3188969 h 5393036"/>
              <a:gd name="connsiteX2" fmla="*/ 2173516 w 4441372"/>
              <a:gd name="connsiteY2" fmla="*/ 5393036 h 5393036"/>
              <a:gd name="connsiteX3" fmla="*/ 0 w 4441372"/>
              <a:gd name="connsiteY3" fmla="*/ 5393036 h 5393036"/>
              <a:gd name="connsiteX4" fmla="*/ 2267856 w 4441372"/>
              <a:gd name="connsiteY4" fmla="*/ 2293018 h 5393036"/>
              <a:gd name="connsiteX5" fmla="*/ 4441372 w 4441372"/>
              <a:gd name="connsiteY5" fmla="*/ 2293018 h 5393036"/>
              <a:gd name="connsiteX6" fmla="*/ 4441372 w 4441372"/>
              <a:gd name="connsiteY6" fmla="*/ 4497085 h 5393036"/>
              <a:gd name="connsiteX7" fmla="*/ 2267856 w 4441372"/>
              <a:gd name="connsiteY7" fmla="*/ 4497085 h 5393036"/>
              <a:gd name="connsiteX8" fmla="*/ 0 w 4441372"/>
              <a:gd name="connsiteY8" fmla="*/ 906837 h 5393036"/>
              <a:gd name="connsiteX9" fmla="*/ 2173516 w 4441372"/>
              <a:gd name="connsiteY9" fmla="*/ 906837 h 5393036"/>
              <a:gd name="connsiteX10" fmla="*/ 2173516 w 4441372"/>
              <a:gd name="connsiteY10" fmla="*/ 3110904 h 5393036"/>
              <a:gd name="connsiteX11" fmla="*/ 0 w 4441372"/>
              <a:gd name="connsiteY11" fmla="*/ 3110904 h 5393036"/>
              <a:gd name="connsiteX12" fmla="*/ 2267856 w 4441372"/>
              <a:gd name="connsiteY12" fmla="*/ 0 h 5393036"/>
              <a:gd name="connsiteX13" fmla="*/ 4441372 w 4441372"/>
              <a:gd name="connsiteY13" fmla="*/ 0 h 5393036"/>
              <a:gd name="connsiteX14" fmla="*/ 4441372 w 4441372"/>
              <a:gd name="connsiteY14" fmla="*/ 2204067 h 5393036"/>
              <a:gd name="connsiteX15" fmla="*/ 2267856 w 4441372"/>
              <a:gd name="connsiteY15" fmla="*/ 2204067 h 539303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Lst>
            <a:rect l="l" t="t" r="r" b="b"/>
            <a:pathLst>
              <a:path w="4441372" h="5393036">
                <a:moveTo>
                  <a:pt x="0" y="3188969"/>
                </a:moveTo>
                <a:lnTo>
                  <a:pt x="2173516" y="3188969"/>
                </a:lnTo>
                <a:lnTo>
                  <a:pt x="2173516" y="5393036"/>
                </a:lnTo>
                <a:lnTo>
                  <a:pt x="0" y="5393036"/>
                </a:lnTo>
                <a:close/>
                <a:moveTo>
                  <a:pt x="2267856" y="2293018"/>
                </a:moveTo>
                <a:lnTo>
                  <a:pt x="4441372" y="2293018"/>
                </a:lnTo>
                <a:lnTo>
                  <a:pt x="4441372" y="4497085"/>
                </a:lnTo>
                <a:lnTo>
                  <a:pt x="2267856" y="4497085"/>
                </a:lnTo>
                <a:close/>
                <a:moveTo>
                  <a:pt x="0" y="906837"/>
                </a:moveTo>
                <a:lnTo>
                  <a:pt x="2173516" y="906837"/>
                </a:lnTo>
                <a:lnTo>
                  <a:pt x="2173516" y="3110904"/>
                </a:lnTo>
                <a:lnTo>
                  <a:pt x="0" y="3110904"/>
                </a:lnTo>
                <a:close/>
                <a:moveTo>
                  <a:pt x="2267856" y="0"/>
                </a:moveTo>
                <a:lnTo>
                  <a:pt x="4441372" y="0"/>
                </a:lnTo>
                <a:lnTo>
                  <a:pt x="4441372" y="2204067"/>
                </a:lnTo>
                <a:lnTo>
                  <a:pt x="2267856" y="2204067"/>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2" name="Title 1">
            <a:extLst>
              <a:ext uri="{FF2B5EF4-FFF2-40B4-BE49-F238E27FC236}">
                <a16:creationId xmlns:a16="http://schemas.microsoft.com/office/drawing/2014/main" id="{459DADC7-BE21-4434-A6E4-BAF809005389}"/>
              </a:ext>
            </a:extLst>
          </p:cNvPr>
          <p:cNvSpPr>
            <a:spLocks noGrp="1"/>
          </p:cNvSpPr>
          <p:nvPr>
            <p:ph type="title"/>
          </p:nvPr>
        </p:nvSpPr>
        <p:spPr>
          <a:xfrm>
            <a:off x="660400" y="805213"/>
            <a:ext cx="4275138" cy="830997"/>
          </a:xfrm>
          <a:prstGeom prst="rect">
            <a:avLst/>
          </a:prstGeom>
        </p:spPr>
        <p:txBody>
          <a:bodyPr/>
          <a:lstStyle>
            <a:lvl1pPr>
              <a:defRPr sz="4800" b="1">
                <a:solidFill>
                  <a:schemeClr val="tx1"/>
                </a:solidFill>
              </a:defRPr>
            </a:lvl1pPr>
          </a:lstStyle>
          <a:p>
            <a:r>
              <a:rPr lang="en-US"/>
              <a:t>Click to edit Master title style</a:t>
            </a:r>
            <a:endParaRPr lang="en-US" dirty="0"/>
          </a:p>
        </p:txBody>
      </p:sp>
    </p:spTree>
    <p:extLst>
      <p:ext uri="{BB962C8B-B14F-4D97-AF65-F5344CB8AC3E}">
        <p14:creationId xmlns:p14="http://schemas.microsoft.com/office/powerpoint/2010/main" val="1591254852"/>
      </p:ext>
    </p:extLst>
  </p:cSld>
  <p:clrMapOvr>
    <a:masterClrMapping/>
  </p:clrMapOvr>
  <p:extLst>
    <p:ext uri="{DCECCB84-F9BA-43D5-87BE-67443E8EF086}">
      <p15:sldGuideLst xmlns:p15="http://schemas.microsoft.com/office/powerpoint/2012/main">
        <p15:guide id="1" orient="horz" pos="504">
          <p15:clr>
            <a:srgbClr val="FBAE40"/>
          </p15:clr>
        </p15:guide>
        <p15:guide id="2" pos="3840">
          <p15:clr>
            <a:srgbClr val="FBAE40"/>
          </p15:clr>
        </p15:guide>
        <p15:guide id="3" orient="horz" pos="1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3660528460"/>
      </p:ext>
    </p:extLst>
  </p:cSld>
  <p:clrMapOvr>
    <a:masterClrMapping/>
  </p:clrMapOvr>
  <p:hf hdr="0" ftr="0" dt="0"/>
</p:sldLayout>
</file>

<file path=ppt/slideLayouts/slideLayout20.xml><?xml version="1.0" encoding="utf-8"?>
<p:sldLayout xmlns:a="http://schemas.openxmlformats.org/drawingml/2006/main" xmlns:r="http://schemas.openxmlformats.org/officeDocument/2006/relationships" xmlns:p="http://schemas.openxmlformats.org/presentationml/2006/main" userDrawn="1">
  <p:cSld name="Team">
    <p:spTree>
      <p:nvGrpSpPr>
        <p:cNvPr id="1" name=""/>
        <p:cNvGrpSpPr/>
        <p:nvPr/>
      </p:nvGrpSpPr>
      <p:grpSpPr>
        <a:xfrm>
          <a:off x="0" y="0"/>
          <a:ext cx="0" cy="0"/>
          <a:chOff x="0" y="0"/>
          <a:chExt cx="0" cy="0"/>
        </a:xfrm>
      </p:grpSpPr>
      <p:sp>
        <p:nvSpPr>
          <p:cNvPr id="39" name="Picture Placeholder 38">
            <a:extLst>
              <a:ext uri="{FF2B5EF4-FFF2-40B4-BE49-F238E27FC236}">
                <a16:creationId xmlns:a16="http://schemas.microsoft.com/office/drawing/2014/main" id="{CF421413-161E-4B36-B693-FB38DF14EDAB}"/>
              </a:ext>
            </a:extLst>
          </p:cNvPr>
          <p:cNvSpPr>
            <a:spLocks noGrp="1"/>
          </p:cNvSpPr>
          <p:nvPr>
            <p:ph type="pic" sz="quarter" idx="22"/>
          </p:nvPr>
        </p:nvSpPr>
        <p:spPr>
          <a:xfrm>
            <a:off x="5353508"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38" name="Picture Placeholder 37">
            <a:extLst>
              <a:ext uri="{FF2B5EF4-FFF2-40B4-BE49-F238E27FC236}">
                <a16:creationId xmlns:a16="http://schemas.microsoft.com/office/drawing/2014/main" id="{B5D207AE-9C9C-410A-9F31-2402BAD6DDFF}"/>
              </a:ext>
            </a:extLst>
          </p:cNvPr>
          <p:cNvSpPr>
            <a:spLocks noGrp="1"/>
          </p:cNvSpPr>
          <p:nvPr>
            <p:ph type="pic" sz="quarter" idx="21"/>
          </p:nvPr>
        </p:nvSpPr>
        <p:spPr>
          <a:xfrm>
            <a:off x="311592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0" name="Picture Placeholder 39">
            <a:extLst>
              <a:ext uri="{FF2B5EF4-FFF2-40B4-BE49-F238E27FC236}">
                <a16:creationId xmlns:a16="http://schemas.microsoft.com/office/drawing/2014/main" id="{DE3344FC-C4DE-481F-9C31-667EDD563C47}"/>
              </a:ext>
            </a:extLst>
          </p:cNvPr>
          <p:cNvSpPr>
            <a:spLocks noGrp="1"/>
          </p:cNvSpPr>
          <p:nvPr>
            <p:ph type="pic" sz="quarter" idx="23"/>
          </p:nvPr>
        </p:nvSpPr>
        <p:spPr>
          <a:xfrm>
            <a:off x="7602465"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41" name="Picture Placeholder 40">
            <a:extLst>
              <a:ext uri="{FF2B5EF4-FFF2-40B4-BE49-F238E27FC236}">
                <a16:creationId xmlns:a16="http://schemas.microsoft.com/office/drawing/2014/main" id="{59094D7D-3613-49C1-BB58-A65B41A9738D}"/>
              </a:ext>
            </a:extLst>
          </p:cNvPr>
          <p:cNvSpPr>
            <a:spLocks noGrp="1"/>
          </p:cNvSpPr>
          <p:nvPr>
            <p:ph type="pic" sz="quarter" idx="24"/>
          </p:nvPr>
        </p:nvSpPr>
        <p:spPr>
          <a:xfrm>
            <a:off x="9840051"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
        <p:nvSpPr>
          <p:cNvPr id="8" name="Title 1">
            <a:extLst>
              <a:ext uri="{FF2B5EF4-FFF2-40B4-BE49-F238E27FC236}">
                <a16:creationId xmlns:a16="http://schemas.microsoft.com/office/drawing/2014/main" id="{69FE87B7-32A4-4C7F-9AAF-37688E640456}"/>
              </a:ext>
            </a:extLst>
          </p:cNvPr>
          <p:cNvSpPr>
            <a:spLocks noGrp="1"/>
          </p:cNvSpPr>
          <p:nvPr>
            <p:ph type="title"/>
          </p:nvPr>
        </p:nvSpPr>
        <p:spPr>
          <a:xfrm>
            <a:off x="432000" y="647700"/>
            <a:ext cx="11340000" cy="700114"/>
          </a:xfrm>
          <a:prstGeom prst="rect">
            <a:avLst/>
          </a:prstGeom>
        </p:spPr>
        <p:txBody>
          <a:bodyPr anchor="ctr"/>
          <a:lstStyle/>
          <a:p>
            <a:pPr algn="ctr"/>
            <a:r>
              <a:rPr lang="en-US" sz="4800" b="1">
                <a:solidFill>
                  <a:schemeClr val="tx1"/>
                </a:solidFill>
              </a:rPr>
              <a:t>Click to edit Master title style</a:t>
            </a:r>
            <a:endParaRPr lang="en-US" sz="4800" b="1" dirty="0">
              <a:solidFill>
                <a:schemeClr val="tx1"/>
              </a:solidFill>
            </a:endParaRPr>
          </a:p>
        </p:txBody>
      </p:sp>
      <p:sp>
        <p:nvSpPr>
          <p:cNvPr id="9" name="Hexagon 8">
            <a:extLst>
              <a:ext uri="{FF2B5EF4-FFF2-40B4-BE49-F238E27FC236}">
                <a16:creationId xmlns:a16="http://schemas.microsoft.com/office/drawing/2014/main" id="{476CA45F-A66A-4AD8-A004-10DB55A5D7B2}"/>
              </a:ext>
            </a:extLst>
          </p:cNvPr>
          <p:cNvSpPr/>
          <p:nvPr userDrawn="1"/>
        </p:nvSpPr>
        <p:spPr>
          <a:xfrm>
            <a:off x="546669" y="3467555"/>
            <a:ext cx="458268" cy="395059"/>
          </a:xfrm>
          <a:prstGeom prst="hexagon">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0" name="Hexagon 9">
            <a:extLst>
              <a:ext uri="{FF2B5EF4-FFF2-40B4-BE49-F238E27FC236}">
                <a16:creationId xmlns:a16="http://schemas.microsoft.com/office/drawing/2014/main" id="{27A66A3D-2437-4015-9F5F-380C4D23D83C}"/>
              </a:ext>
            </a:extLst>
          </p:cNvPr>
          <p:cNvSpPr/>
          <p:nvPr userDrawn="1"/>
        </p:nvSpPr>
        <p:spPr>
          <a:xfrm>
            <a:off x="11113337" y="2394722"/>
            <a:ext cx="358391" cy="308958"/>
          </a:xfrm>
          <a:prstGeom prst="hexagon">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1" name="Hexagon 10">
            <a:extLst>
              <a:ext uri="{FF2B5EF4-FFF2-40B4-BE49-F238E27FC236}">
                <a16:creationId xmlns:a16="http://schemas.microsoft.com/office/drawing/2014/main" id="{FFB14F3B-E7EF-4546-8D74-71FFB45C77C0}"/>
              </a:ext>
            </a:extLst>
          </p:cNvPr>
          <p:cNvSpPr/>
          <p:nvPr userDrawn="1"/>
        </p:nvSpPr>
        <p:spPr>
          <a:xfrm>
            <a:off x="10882649" y="2202202"/>
            <a:ext cx="230688" cy="198869"/>
          </a:xfrm>
          <a:prstGeom prst="hexagon">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3" name="Text Placeholder 22">
            <a:extLst>
              <a:ext uri="{FF2B5EF4-FFF2-40B4-BE49-F238E27FC236}">
                <a16:creationId xmlns:a16="http://schemas.microsoft.com/office/drawing/2014/main" id="{591F943B-ED0D-49A1-844A-E23BA9A4871B}"/>
              </a:ext>
            </a:extLst>
          </p:cNvPr>
          <p:cNvSpPr>
            <a:spLocks noGrp="1"/>
          </p:cNvSpPr>
          <p:nvPr>
            <p:ph type="body" sz="quarter" idx="10"/>
          </p:nvPr>
        </p:nvSpPr>
        <p:spPr>
          <a:xfrm>
            <a:off x="546668"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4" name="Text Placeholder 22">
            <a:extLst>
              <a:ext uri="{FF2B5EF4-FFF2-40B4-BE49-F238E27FC236}">
                <a16:creationId xmlns:a16="http://schemas.microsoft.com/office/drawing/2014/main" id="{9AC6B9A8-053C-4828-B705-901C6018F30D}"/>
              </a:ext>
            </a:extLst>
          </p:cNvPr>
          <p:cNvSpPr>
            <a:spLocks noGrp="1"/>
          </p:cNvSpPr>
          <p:nvPr>
            <p:ph type="body" sz="quarter" idx="11"/>
          </p:nvPr>
        </p:nvSpPr>
        <p:spPr>
          <a:xfrm>
            <a:off x="556692"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7" name="Text Placeholder 22">
            <a:extLst>
              <a:ext uri="{FF2B5EF4-FFF2-40B4-BE49-F238E27FC236}">
                <a16:creationId xmlns:a16="http://schemas.microsoft.com/office/drawing/2014/main" id="{BBA6FD52-E179-41F8-AE78-9AF3D65F28B6}"/>
              </a:ext>
            </a:extLst>
          </p:cNvPr>
          <p:cNvSpPr>
            <a:spLocks noGrp="1"/>
          </p:cNvSpPr>
          <p:nvPr>
            <p:ph type="body" sz="quarter" idx="12"/>
          </p:nvPr>
        </p:nvSpPr>
        <p:spPr>
          <a:xfrm>
            <a:off x="2789482"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28" name="Text Placeholder 22">
            <a:extLst>
              <a:ext uri="{FF2B5EF4-FFF2-40B4-BE49-F238E27FC236}">
                <a16:creationId xmlns:a16="http://schemas.microsoft.com/office/drawing/2014/main" id="{C49A82AB-D328-4DB0-841B-186884119EBF}"/>
              </a:ext>
            </a:extLst>
          </p:cNvPr>
          <p:cNvSpPr>
            <a:spLocks noGrp="1"/>
          </p:cNvSpPr>
          <p:nvPr>
            <p:ph type="body" sz="quarter" idx="13"/>
          </p:nvPr>
        </p:nvSpPr>
        <p:spPr>
          <a:xfrm>
            <a:off x="278948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29" name="Text Placeholder 22">
            <a:extLst>
              <a:ext uri="{FF2B5EF4-FFF2-40B4-BE49-F238E27FC236}">
                <a16:creationId xmlns:a16="http://schemas.microsoft.com/office/drawing/2014/main" id="{84E23D5D-9866-48F9-8E08-DD2DBE4C4E32}"/>
              </a:ext>
            </a:extLst>
          </p:cNvPr>
          <p:cNvSpPr>
            <a:spLocks noGrp="1"/>
          </p:cNvSpPr>
          <p:nvPr>
            <p:ph type="body" sz="quarter" idx="14"/>
          </p:nvPr>
        </p:nvSpPr>
        <p:spPr>
          <a:xfrm>
            <a:off x="5032296"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0" name="Text Placeholder 22">
            <a:extLst>
              <a:ext uri="{FF2B5EF4-FFF2-40B4-BE49-F238E27FC236}">
                <a16:creationId xmlns:a16="http://schemas.microsoft.com/office/drawing/2014/main" id="{E671C9E6-A1A5-4EE5-8642-94AA7635DB05}"/>
              </a:ext>
            </a:extLst>
          </p:cNvPr>
          <p:cNvSpPr>
            <a:spLocks noGrp="1"/>
          </p:cNvSpPr>
          <p:nvPr>
            <p:ph type="body" sz="quarter" idx="15"/>
          </p:nvPr>
        </p:nvSpPr>
        <p:spPr>
          <a:xfrm>
            <a:off x="502920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1" name="Text Placeholder 22">
            <a:extLst>
              <a:ext uri="{FF2B5EF4-FFF2-40B4-BE49-F238E27FC236}">
                <a16:creationId xmlns:a16="http://schemas.microsoft.com/office/drawing/2014/main" id="{DF6BB5C9-B678-435A-830F-4C10EB1A957C}"/>
              </a:ext>
            </a:extLst>
          </p:cNvPr>
          <p:cNvSpPr>
            <a:spLocks noGrp="1"/>
          </p:cNvSpPr>
          <p:nvPr>
            <p:ph type="body" sz="quarter" idx="16"/>
          </p:nvPr>
        </p:nvSpPr>
        <p:spPr>
          <a:xfrm>
            <a:off x="7275110"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2" name="Text Placeholder 22">
            <a:extLst>
              <a:ext uri="{FF2B5EF4-FFF2-40B4-BE49-F238E27FC236}">
                <a16:creationId xmlns:a16="http://schemas.microsoft.com/office/drawing/2014/main" id="{1861EC87-A9E2-4FC3-B8BC-06C520B8A17F}"/>
              </a:ext>
            </a:extLst>
          </p:cNvPr>
          <p:cNvSpPr>
            <a:spLocks noGrp="1"/>
          </p:cNvSpPr>
          <p:nvPr>
            <p:ph type="body" sz="quarter" idx="17"/>
          </p:nvPr>
        </p:nvSpPr>
        <p:spPr>
          <a:xfrm>
            <a:off x="7275111"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3" name="Text Placeholder 22">
            <a:extLst>
              <a:ext uri="{FF2B5EF4-FFF2-40B4-BE49-F238E27FC236}">
                <a16:creationId xmlns:a16="http://schemas.microsoft.com/office/drawing/2014/main" id="{FC3EDE91-631F-4947-94DC-557685FD23E0}"/>
              </a:ext>
            </a:extLst>
          </p:cNvPr>
          <p:cNvSpPr>
            <a:spLocks noGrp="1"/>
          </p:cNvSpPr>
          <p:nvPr>
            <p:ph type="body" sz="quarter" idx="18"/>
          </p:nvPr>
        </p:nvSpPr>
        <p:spPr>
          <a:xfrm>
            <a:off x="9517923" y="4172761"/>
            <a:ext cx="2139696" cy="344312"/>
          </a:xfrm>
          <a:prstGeom prst="rect">
            <a:avLst/>
          </a:prstGeom>
        </p:spPr>
        <p:txBody>
          <a:bodyPr/>
          <a:lstStyle>
            <a:lvl1pPr marL="0" indent="0" algn="ctr">
              <a:buNone/>
              <a:defRPr lang="en-US" sz="2000" b="1" kern="1200" dirty="0" smtClean="0">
                <a:solidFill>
                  <a:schemeClr val="accent4"/>
                </a:solidFill>
                <a:latin typeface="+mj-lt"/>
                <a:ea typeface="+mn-ea"/>
                <a:cs typeface="+mn-cs"/>
              </a:defRPr>
            </a:lvl1pPr>
          </a:lstStyle>
          <a:p>
            <a:pPr lvl="0"/>
            <a:r>
              <a:rPr lang="en-US"/>
              <a:t>Click to edit Master text styles</a:t>
            </a:r>
          </a:p>
        </p:txBody>
      </p:sp>
      <p:sp>
        <p:nvSpPr>
          <p:cNvPr id="34" name="Text Placeholder 22">
            <a:extLst>
              <a:ext uri="{FF2B5EF4-FFF2-40B4-BE49-F238E27FC236}">
                <a16:creationId xmlns:a16="http://schemas.microsoft.com/office/drawing/2014/main" id="{8FDDBEF4-1329-49DF-B043-D51B34F5EE34}"/>
              </a:ext>
            </a:extLst>
          </p:cNvPr>
          <p:cNvSpPr>
            <a:spLocks noGrp="1"/>
          </p:cNvSpPr>
          <p:nvPr>
            <p:ph type="body" sz="quarter" idx="19"/>
          </p:nvPr>
        </p:nvSpPr>
        <p:spPr>
          <a:xfrm>
            <a:off x="9517923" y="4588259"/>
            <a:ext cx="2139696" cy="344312"/>
          </a:xfrm>
          <a:prstGeom prst="rect">
            <a:avLst/>
          </a:prstGeom>
        </p:spPr>
        <p:txBody>
          <a:bodyPr/>
          <a:lstStyle>
            <a:lvl1pPr marL="0" indent="0" algn="ctr">
              <a:buNone/>
              <a:defRPr lang="en-US" sz="1600" kern="1200" dirty="0" smtClean="0">
                <a:solidFill>
                  <a:schemeClr val="tx1"/>
                </a:solidFill>
                <a:latin typeface="+mn-lt"/>
                <a:ea typeface="+mn-ea"/>
                <a:cs typeface="+mn-cs"/>
              </a:defRPr>
            </a:lvl1pPr>
          </a:lstStyle>
          <a:p>
            <a:pPr lvl="0"/>
            <a:r>
              <a:rPr lang="en-US"/>
              <a:t>Click to edit Master text styles</a:t>
            </a:r>
          </a:p>
        </p:txBody>
      </p:sp>
      <p:sp>
        <p:nvSpPr>
          <p:cNvPr id="37" name="Picture Placeholder 36">
            <a:extLst>
              <a:ext uri="{FF2B5EF4-FFF2-40B4-BE49-F238E27FC236}">
                <a16:creationId xmlns:a16="http://schemas.microsoft.com/office/drawing/2014/main" id="{FBDB3FD3-4F52-4E28-B639-5F73070E47D9}"/>
              </a:ext>
            </a:extLst>
          </p:cNvPr>
          <p:cNvSpPr>
            <a:spLocks noGrp="1"/>
          </p:cNvSpPr>
          <p:nvPr>
            <p:ph type="pic" sz="quarter" idx="20"/>
          </p:nvPr>
        </p:nvSpPr>
        <p:spPr>
          <a:xfrm>
            <a:off x="878337" y="2555551"/>
            <a:ext cx="1484985" cy="1280160"/>
          </a:xfrm>
          <a:custGeom>
            <a:avLst/>
            <a:gdLst>
              <a:gd name="connsiteX0" fmla="*/ 320040 w 1484985"/>
              <a:gd name="connsiteY0" fmla="*/ 0 h 1280160"/>
              <a:gd name="connsiteX1" fmla="*/ 1164945 w 1484985"/>
              <a:gd name="connsiteY1" fmla="*/ 0 h 1280160"/>
              <a:gd name="connsiteX2" fmla="*/ 1484985 w 1484985"/>
              <a:gd name="connsiteY2" fmla="*/ 640080 h 1280160"/>
              <a:gd name="connsiteX3" fmla="*/ 1164945 w 1484985"/>
              <a:gd name="connsiteY3" fmla="*/ 1280160 h 1280160"/>
              <a:gd name="connsiteX4" fmla="*/ 320040 w 1484985"/>
              <a:gd name="connsiteY4" fmla="*/ 1280160 h 1280160"/>
              <a:gd name="connsiteX5" fmla="*/ 0 w 1484985"/>
              <a:gd name="connsiteY5" fmla="*/ 640080 h 12801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484985" h="1280160">
                <a:moveTo>
                  <a:pt x="320040" y="0"/>
                </a:moveTo>
                <a:lnTo>
                  <a:pt x="1164945" y="0"/>
                </a:lnTo>
                <a:lnTo>
                  <a:pt x="1484985" y="640080"/>
                </a:lnTo>
                <a:lnTo>
                  <a:pt x="1164945" y="1280160"/>
                </a:lnTo>
                <a:lnTo>
                  <a:pt x="320040" y="1280160"/>
                </a:lnTo>
                <a:lnTo>
                  <a:pt x="0" y="640080"/>
                </a:lnTo>
                <a:close/>
              </a:path>
            </a:pathLst>
          </a:custGeom>
        </p:spPr>
        <p:txBody>
          <a:bodyPr wrap="square" anchor="ctr">
            <a:noAutofit/>
          </a:bodyPr>
          <a:lstStyle>
            <a:lvl1pPr algn="ctr">
              <a:buNone/>
              <a:defRPr/>
            </a:lvl1pPr>
          </a:lstStyle>
          <a:p>
            <a:r>
              <a:rPr lang="en-US"/>
              <a:t>Click icon to add picture</a:t>
            </a:r>
            <a:endParaRPr lang="en-US" dirty="0"/>
          </a:p>
        </p:txBody>
      </p:sp>
    </p:spTree>
    <p:extLst>
      <p:ext uri="{BB962C8B-B14F-4D97-AF65-F5344CB8AC3E}">
        <p14:creationId xmlns:p14="http://schemas.microsoft.com/office/powerpoint/2010/main" val="1795884839"/>
      </p:ext>
    </p:extLst>
  </p:cSld>
  <p:clrMapOvr>
    <a:masterClrMapping/>
  </p:clrMapOvr>
  <p:extLst>
    <p:ext uri="{DCECCB84-F9BA-43D5-87BE-67443E8EF086}">
      <p15:sldGuideLst xmlns:p15="http://schemas.microsoft.com/office/powerpoint/2012/main">
        <p15:guide id="1" orient="horz" pos="2160">
          <p15:clr>
            <a:srgbClr val="FBAE40"/>
          </p15:clr>
        </p15:guide>
        <p15:guide id="2" pos="3840">
          <p15:clr>
            <a:srgbClr val="FBAE4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showMasterSp="0" preserve="1" userDrawn="1">
  <p:cSld name="1_Custom Layout">
    <p:bg>
      <p:bgPr>
        <a:solidFill>
          <a:schemeClr val="tx1"/>
        </a:solidFill>
        <a:effectLst/>
      </p:bgPr>
    </p:bg>
    <p:spTree>
      <p:nvGrpSpPr>
        <p:cNvPr id="1" name=""/>
        <p:cNvGrpSpPr/>
        <p:nvPr/>
      </p:nvGrpSpPr>
      <p:grpSpPr>
        <a:xfrm>
          <a:off x="0" y="0"/>
          <a:ext cx="0" cy="0"/>
          <a:chOff x="0" y="0"/>
          <a:chExt cx="0" cy="0"/>
        </a:xfrm>
      </p:grpSpPr>
      <p:sp>
        <p:nvSpPr>
          <p:cNvPr id="22" name="Picture Placeholder 21">
            <a:extLst>
              <a:ext uri="{FF2B5EF4-FFF2-40B4-BE49-F238E27FC236}">
                <a16:creationId xmlns:a16="http://schemas.microsoft.com/office/drawing/2014/main" id="{DFA57703-9E4A-48E0-A123-3A5EDC76475C}"/>
              </a:ext>
            </a:extLst>
          </p:cNvPr>
          <p:cNvSpPr>
            <a:spLocks noGrp="1"/>
          </p:cNvSpPr>
          <p:nvPr>
            <p:ph type="pic" sz="quarter" idx="10"/>
          </p:nvPr>
        </p:nvSpPr>
        <p:spPr>
          <a:xfrm>
            <a:off x="0" y="0"/>
            <a:ext cx="12192000" cy="6858000"/>
          </a:xfrm>
          <a:prstGeom prst="rect">
            <a:avLst/>
          </a:prstGeom>
        </p:spPr>
        <p:txBody>
          <a:bodyPr/>
          <a:lstStyle/>
          <a:p>
            <a:r>
              <a:rPr lang="en-US"/>
              <a:t>Click icon to add picture</a:t>
            </a:r>
            <a:endParaRPr lang="en-US" dirty="0"/>
          </a:p>
        </p:txBody>
      </p:sp>
      <p:sp>
        <p:nvSpPr>
          <p:cNvPr id="2" name="Rectangle 1" descr="Tall office building looking up">
            <a:extLst>
              <a:ext uri="{FF2B5EF4-FFF2-40B4-BE49-F238E27FC236}">
                <a16:creationId xmlns:a16="http://schemas.microsoft.com/office/drawing/2014/main" id="{AF7FA146-2A75-4EA7-A9AD-EBCE6F17FB42}"/>
              </a:ext>
            </a:extLst>
          </p:cNvPr>
          <p:cNvSpPr/>
          <p:nvPr userDrawn="1"/>
        </p:nvSpPr>
        <p:spPr>
          <a:xfrm>
            <a:off x="3718560" y="1181123"/>
            <a:ext cx="4754880" cy="4495754"/>
          </a:xfrm>
          <a:prstGeom prst="rect">
            <a:avLst/>
          </a:prstGeom>
          <a:solidFill>
            <a:schemeClr val="accent5">
              <a:alpha val="40000"/>
            </a:schemeClr>
          </a:solidFill>
          <a:ln w="6032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4" name="Text Placeholder 23">
            <a:extLst>
              <a:ext uri="{FF2B5EF4-FFF2-40B4-BE49-F238E27FC236}">
                <a16:creationId xmlns:a16="http://schemas.microsoft.com/office/drawing/2014/main" id="{340C15AA-E296-48AE-857F-0589EEA69DC6}"/>
              </a:ext>
            </a:extLst>
          </p:cNvPr>
          <p:cNvSpPr>
            <a:spLocks noGrp="1"/>
          </p:cNvSpPr>
          <p:nvPr>
            <p:ph type="body" sz="quarter" idx="11" hasCustomPrompt="1"/>
          </p:nvPr>
        </p:nvSpPr>
        <p:spPr>
          <a:xfrm>
            <a:off x="4149139" y="4859469"/>
            <a:ext cx="3924934" cy="490538"/>
          </a:xfrm>
          <a:prstGeom prst="rect">
            <a:avLst/>
          </a:prstGeom>
        </p:spPr>
        <p:txBody>
          <a:bodyPr/>
          <a:lstStyle>
            <a:lvl1pPr algn="r">
              <a:buNone/>
              <a:defRPr lang="en-US" sz="2400" b="1" kern="1200" dirty="0" smtClean="0">
                <a:solidFill>
                  <a:schemeClr val="accent4"/>
                </a:solidFill>
                <a:latin typeface="Calibri" panose="020F0502020204030204" pitchFamily="34" charset="0"/>
                <a:ea typeface="+mn-ea"/>
                <a:cs typeface="Calibri" panose="020F0502020204030204" pitchFamily="34" charset="0"/>
              </a:defRPr>
            </a:lvl1pPr>
            <a:lvl2pPr>
              <a:buNone/>
              <a:defRPr/>
            </a:lvl2pPr>
          </a:lstStyle>
          <a:p>
            <a:pPr lvl="0"/>
            <a:r>
              <a:rPr lang="en-US" dirty="0"/>
              <a:t>Click to edit text</a:t>
            </a:r>
          </a:p>
        </p:txBody>
      </p:sp>
      <p:sp>
        <p:nvSpPr>
          <p:cNvPr id="6" name="Title 1">
            <a:extLst>
              <a:ext uri="{FF2B5EF4-FFF2-40B4-BE49-F238E27FC236}">
                <a16:creationId xmlns:a16="http://schemas.microsoft.com/office/drawing/2014/main" id="{162BE5D7-9E35-49F8-A8E4-2093183A6404}"/>
              </a:ext>
            </a:extLst>
          </p:cNvPr>
          <p:cNvSpPr>
            <a:spLocks noGrp="1"/>
          </p:cNvSpPr>
          <p:nvPr>
            <p:ph type="title"/>
          </p:nvPr>
        </p:nvSpPr>
        <p:spPr>
          <a:xfrm>
            <a:off x="4149139" y="1529685"/>
            <a:ext cx="3924934" cy="1695637"/>
          </a:xfrm>
          <a:prstGeom prst="rect">
            <a:avLst/>
          </a:prstGeom>
        </p:spPr>
        <p:txBody>
          <a:bodyPr/>
          <a:lstStyle>
            <a:lvl1pPr>
              <a:spcBef>
                <a:spcPts val="1000"/>
              </a:spcBef>
              <a:defRPr sz="4800" b="1">
                <a:solidFill>
                  <a:schemeClr val="bg1"/>
                </a:solidFill>
              </a:defRPr>
            </a:lvl1pPr>
          </a:lstStyle>
          <a:p>
            <a:r>
              <a:rPr lang="en-US"/>
              <a:t>Click to edit Master title style</a:t>
            </a:r>
            <a:endParaRPr lang="en-US" dirty="0"/>
          </a:p>
        </p:txBody>
      </p:sp>
    </p:spTree>
    <p:extLst>
      <p:ext uri="{BB962C8B-B14F-4D97-AF65-F5344CB8AC3E}">
        <p14:creationId xmlns:p14="http://schemas.microsoft.com/office/powerpoint/2010/main" val="314399564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2637669602"/>
      </p:ext>
    </p:extLst>
  </p:cSld>
  <p:clrMapOvr>
    <a:masterClrMapping/>
  </p:clrMapOvr>
  <p:hf hdr="0" ftr="0" dt="0"/>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smtClean="0"/>
              <a:t>‹#›</a:t>
            </a:fld>
            <a:endParaRPr lang="en-US" dirty="0"/>
          </a:p>
        </p:txBody>
      </p:sp>
    </p:spTree>
    <p:extLst>
      <p:ext uri="{BB962C8B-B14F-4D97-AF65-F5344CB8AC3E}">
        <p14:creationId xmlns:p14="http://schemas.microsoft.com/office/powerpoint/2010/main" val="2397459935"/>
      </p:ext>
    </p:extLst>
  </p:cSld>
  <p:clrMapOvr>
    <a:masterClrMapping/>
  </p:clrMapOvr>
  <p:hf hdr="0" ftr="0" dt="0"/>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1063239096"/>
      </p:ext>
    </p:extLst>
  </p:cSld>
  <p:clrMapOvr>
    <a:masterClrMapping/>
  </p:clrMapOvr>
  <p:hf hdr="0" ftr="0" dt="0"/>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891965439"/>
      </p:ext>
    </p:extLst>
  </p:cSld>
  <p:clrMapOvr>
    <a:masterClrMapping/>
  </p:clrMapOvr>
  <p:hf hdr="0" ftr="0" dt="0"/>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smtClean="0"/>
              <a:pPr/>
              <a:t>10/20/2025</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smtClean="0"/>
              <a:pPr/>
              <a:t>‹#›</a:t>
            </a:fld>
            <a:endParaRPr lang="en-US" dirty="0"/>
          </a:p>
        </p:txBody>
      </p:sp>
    </p:spTree>
    <p:extLst>
      <p:ext uri="{BB962C8B-B14F-4D97-AF65-F5344CB8AC3E}">
        <p14:creationId xmlns:p14="http://schemas.microsoft.com/office/powerpoint/2010/main" val="4086897335"/>
      </p:ext>
    </p:extLst>
  </p:cSld>
  <p:clrMapOvr>
    <a:masterClrMapping/>
  </p:clrMapOvr>
  <p:hf hdr="0" ftr="0" dt="0"/>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smtClean="0"/>
              <a:t>10/20/2025</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smtClean="0"/>
              <a:t>‹#›</a:t>
            </a:fld>
            <a:endParaRPr lang="en-US" dirty="0"/>
          </a:p>
        </p:txBody>
      </p:sp>
    </p:spTree>
    <p:extLst>
      <p:ext uri="{BB962C8B-B14F-4D97-AF65-F5344CB8AC3E}">
        <p14:creationId xmlns:p14="http://schemas.microsoft.com/office/powerpoint/2010/main" val="1589620618"/>
      </p:ext>
    </p:extLst>
  </p:cSld>
  <p:clrMapOvr>
    <a:masterClrMapping/>
  </p:clrMapOvr>
  <p:hf hdr="0" ftr="0" dt="0"/>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smtClean="0"/>
              <a:pPr/>
              <a:t>‹#›</a:t>
            </a:fld>
            <a:endParaRPr lang="en-US" dirty="0"/>
          </a:p>
        </p:txBody>
      </p:sp>
      <p:sp>
        <p:nvSpPr>
          <p:cNvPr id="5" name="Date Placeholder 4"/>
          <p:cNvSpPr>
            <a:spLocks noGrp="1"/>
          </p:cNvSpPr>
          <p:nvPr>
            <p:ph type="dt" sz="half" idx="10"/>
          </p:nvPr>
        </p:nvSpPr>
        <p:spPr/>
        <p:txBody>
          <a:bodyPr/>
          <a:lstStyle/>
          <a:p>
            <a:fld id="{B61BEF0D-F0BB-DE4B-95CE-6DB70DBA9567}" type="datetimeFigureOut">
              <a:rPr lang="en-US" smtClean="0"/>
              <a:pPr/>
              <a:t>10/20/2025</a:t>
            </a:fld>
            <a:endParaRPr lang="en-US" dirty="0"/>
          </a:p>
        </p:txBody>
      </p:sp>
    </p:spTree>
    <p:extLst>
      <p:ext uri="{BB962C8B-B14F-4D97-AF65-F5344CB8AC3E}">
        <p14:creationId xmlns:p14="http://schemas.microsoft.com/office/powerpoint/2010/main" val="3530304514"/>
      </p:ext>
    </p:extLst>
  </p:cSld>
  <p:clrMapOvr>
    <a:masterClrMapping/>
  </p:clrMapOvr>
  <p:hf hdr="0" ftr="0" dt="0"/>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44" name="Group 43"/>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accent1">
                  <a:alpha val="70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1">
                <a:lumMod val="75000"/>
                <a:alpha val="5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2">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2">
                <a:lumMod val="75000"/>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lumMod val="75000"/>
                <a:alpha val="66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a:off x="0" y="4013200"/>
              <a:ext cx="448733" cy="2844800"/>
            </a:xfrm>
            <a:prstGeom prst="triangle">
              <a:avLst>
                <a:gd name="adj" fmla="val 0"/>
              </a:avLst>
            </a:prstGeom>
            <a:solidFill>
              <a:schemeClr val="accent1">
                <a:alpha val="70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smtClean="0"/>
              <a:pPr/>
              <a:t>10/20/2025</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smtClean="0"/>
              <a:pPr/>
              <a:t>‹#›</a:t>
            </a:fld>
            <a:endParaRPr lang="en-US" dirty="0"/>
          </a:p>
        </p:txBody>
      </p:sp>
      <p:sp>
        <p:nvSpPr>
          <p:cNvPr id="18" name="Date Placeholder 3">
            <a:extLst>
              <a:ext uri="{FF2B5EF4-FFF2-40B4-BE49-F238E27FC236}">
                <a16:creationId xmlns:a16="http://schemas.microsoft.com/office/drawing/2014/main" id="{2CD6B789-4B66-4BD0-9623-80E9542A65FE}"/>
              </a:ext>
            </a:extLst>
          </p:cNvPr>
          <p:cNvSpPr txBox="1">
            <a:spLocks/>
          </p:cNvSpPr>
          <p:nvPr userDrawn="1"/>
        </p:nvSpPr>
        <p:spPr>
          <a:xfrm>
            <a:off x="660396"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fld id="{57BD5F78-1C10-49D6-8616-C9F20406C112}" type="datetime1">
              <a:rPr lang="en-US" sz="1100" smtClean="0">
                <a:solidFill>
                  <a:schemeClr val="accent2"/>
                </a:solidFill>
              </a:rPr>
              <a:pPr/>
              <a:t>10/20/2025</a:t>
            </a:fld>
            <a:endParaRPr lang="en-US" sz="1100" dirty="0">
              <a:solidFill>
                <a:schemeClr val="accent2"/>
              </a:solidFill>
            </a:endParaRPr>
          </a:p>
        </p:txBody>
      </p:sp>
      <p:sp>
        <p:nvSpPr>
          <p:cNvPr id="29" name="Footer Placeholder 4">
            <a:extLst>
              <a:ext uri="{FF2B5EF4-FFF2-40B4-BE49-F238E27FC236}">
                <a16:creationId xmlns:a16="http://schemas.microsoft.com/office/drawing/2014/main" id="{A3BB5234-44A4-4506-BD19-5808475EBB7F}"/>
              </a:ext>
            </a:extLst>
          </p:cNvPr>
          <p:cNvSpPr txBox="1">
            <a:spLocks/>
          </p:cNvSpPr>
          <p:nvPr userDrawn="1"/>
        </p:nvSpPr>
        <p:spPr>
          <a:xfrm>
            <a:off x="1445526" y="6378906"/>
            <a:ext cx="41148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l"/>
            <a:r>
              <a:rPr lang="en-US" sz="1100" b="1" dirty="0">
                <a:solidFill>
                  <a:schemeClr val="accent2"/>
                </a:solidFill>
              </a:rPr>
              <a:t>Annual Review</a:t>
            </a:r>
          </a:p>
        </p:txBody>
      </p:sp>
      <p:sp>
        <p:nvSpPr>
          <p:cNvPr id="30" name="Slide Number Placeholder 5">
            <a:extLst>
              <a:ext uri="{FF2B5EF4-FFF2-40B4-BE49-F238E27FC236}">
                <a16:creationId xmlns:a16="http://schemas.microsoft.com/office/drawing/2014/main" id="{68D89618-7EE9-46BF-BEAC-45E6F98ACA1A}"/>
              </a:ext>
            </a:extLst>
          </p:cNvPr>
          <p:cNvSpPr txBox="1">
            <a:spLocks/>
          </p:cNvSpPr>
          <p:nvPr userDrawn="1"/>
        </p:nvSpPr>
        <p:spPr>
          <a:xfrm>
            <a:off x="8805338" y="6378906"/>
            <a:ext cx="2743200" cy="365125"/>
          </a:xfrm>
          <a:prstGeom prst="rect">
            <a:avLst/>
          </a:prstGeom>
        </p:spPr>
        <p:txBody>
          <a:bodyPr anchor="ctr"/>
          <a:ls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r"/>
            <a:fld id="{2C18C1E5-FB55-42F5-BD6D-9CC153FCDBE6}" type="slidenum">
              <a:rPr lang="en-US" sz="1100" smtClean="0">
                <a:solidFill>
                  <a:schemeClr val="accent4"/>
                </a:solidFill>
              </a:rPr>
              <a:pPr algn="r"/>
              <a:t>‹#›</a:t>
            </a:fld>
            <a:endParaRPr lang="en-US" sz="1100" dirty="0">
              <a:solidFill>
                <a:schemeClr val="accent4"/>
              </a:solidFill>
            </a:endParaRPr>
          </a:p>
        </p:txBody>
      </p:sp>
    </p:spTree>
    <p:extLst>
      <p:ext uri="{BB962C8B-B14F-4D97-AF65-F5344CB8AC3E}">
        <p14:creationId xmlns:p14="http://schemas.microsoft.com/office/powerpoint/2010/main" val="3064259027"/>
      </p:ext>
    </p:extLst>
  </p:cSld>
  <p:clrMap bg1="lt1" tx1="dk1" bg2="lt2" tx2="dk2" accent1="accent1" accent2="accent2" accent3="accent3" accent4="accent4" accent5="accent5" accent6="accent6" hlink="hlink" folHlink="folHlink"/>
  <p:sldLayoutIdLst>
    <p:sldLayoutId id="2147483748" r:id="rId1"/>
    <p:sldLayoutId id="2147483749" r:id="rId2"/>
    <p:sldLayoutId id="2147483750" r:id="rId3"/>
    <p:sldLayoutId id="2147483751" r:id="rId4"/>
    <p:sldLayoutId id="2147483752" r:id="rId5"/>
    <p:sldLayoutId id="2147483753" r:id="rId6"/>
    <p:sldLayoutId id="2147483754" r:id="rId7"/>
    <p:sldLayoutId id="2147483755" r:id="rId8"/>
    <p:sldLayoutId id="2147483756" r:id="rId9"/>
    <p:sldLayoutId id="2147483757" r:id="rId10"/>
    <p:sldLayoutId id="2147483758" r:id="rId11"/>
    <p:sldLayoutId id="2147483759" r:id="rId12"/>
    <p:sldLayoutId id="2147483760" r:id="rId13"/>
    <p:sldLayoutId id="2147483761" r:id="rId14"/>
    <p:sldLayoutId id="2147483762" r:id="rId15"/>
    <p:sldLayoutId id="2147483763" r:id="rId16"/>
    <p:sldLayoutId id="2147483764" r:id="rId17"/>
    <p:sldLayoutId id="2147483765" r:id="rId18"/>
    <p:sldLayoutId id="2147483766" r:id="rId19"/>
    <p:sldLayoutId id="2147483769" r:id="rId20"/>
    <p:sldLayoutId id="2147483690" r:id="rId21"/>
  </p:sldLayoutIdLst>
  <p:hf hdr="0" ftr="0" dt="0"/>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ext>
  </p:extLst>
</p:sldMaster>
</file>

<file path=ppt/slides/_rels/slide1.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7.xml"/></Relationships>
</file>

<file path=ppt/slides/_rels/slide10.xml.rels><?xml version="1.0" encoding="UTF-8" standalone="yes"?>
<Relationships xmlns="http://schemas.openxmlformats.org/package/2006/relationships"><Relationship Id="rId3" Type="http://schemas.openxmlformats.org/officeDocument/2006/relationships/image" Target="../media/image9.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1.xml.rels><?xml version="1.0" encoding="UTF-8" standalone="yes"?>
<Relationships xmlns="http://schemas.openxmlformats.org/package/2006/relationships"><Relationship Id="rId3" Type="http://schemas.openxmlformats.org/officeDocument/2006/relationships/image" Target="../media/image10.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12.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20.xml"/></Relationships>
</file>

<file path=ppt/slides/_rels/slide2.xml.rels><?xml version="1.0" encoding="UTF-8" standalone="yes"?>
<Relationships xmlns="http://schemas.openxmlformats.org/package/2006/relationships"><Relationship Id="rId3" Type="http://schemas.openxmlformats.org/officeDocument/2006/relationships/image" Target="../media/image1.jfif"/><Relationship Id="rId2" Type="http://schemas.openxmlformats.org/officeDocument/2006/relationships/image" Target="../media/image2.png"/><Relationship Id="rId1" Type="http://schemas.openxmlformats.org/officeDocument/2006/relationships/slideLayout" Target="../slideLayouts/slideLayout19.xml"/></Relationships>
</file>

<file path=ppt/slides/_rels/slide3.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4.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19.xml"/></Relationships>
</file>

<file path=ppt/slides/_rels/slide5.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1.xml"/><Relationship Id="rId1" Type="http://schemas.openxmlformats.org/officeDocument/2006/relationships/slideLayout" Target="../slideLayouts/slideLayout18.xml"/><Relationship Id="rId4" Type="http://schemas.openxmlformats.org/officeDocument/2006/relationships/image" Target="../media/image5.png"/></Relationships>
</file>

<file path=ppt/slides/_rels/slide6.xml.rels><?xml version="1.0" encoding="UTF-8" standalone="yes"?>
<Relationships xmlns="http://schemas.openxmlformats.org/package/2006/relationships"><Relationship Id="rId3" Type="http://schemas.openxmlformats.org/officeDocument/2006/relationships/image" Target="../media/image6.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8.xml.rels><?xml version="1.0" encoding="UTF-8" standalone="yes"?>
<Relationships xmlns="http://schemas.openxmlformats.org/package/2006/relationships"><Relationship Id="rId3" Type="http://schemas.openxmlformats.org/officeDocument/2006/relationships/image" Target="../media/image8.jpg"/><Relationship Id="rId2" Type="http://schemas.openxmlformats.org/officeDocument/2006/relationships/image" Target="../media/image1.jfif"/><Relationship Id="rId1" Type="http://schemas.openxmlformats.org/officeDocument/2006/relationships/slideLayout" Target="../slideLayouts/slideLayout19.xml"/></Relationships>
</file>

<file path=ppt/slides/_rels/slide9.xml.rels><?xml version="1.0" encoding="UTF-8" standalone="yes"?>
<Relationships xmlns="http://schemas.openxmlformats.org/package/2006/relationships"><Relationship Id="rId2" Type="http://schemas.openxmlformats.org/officeDocument/2006/relationships/image" Target="../media/image1.jfif"/><Relationship Id="rId1" Type="http://schemas.openxmlformats.org/officeDocument/2006/relationships/slideLayout" Target="../slideLayouts/slideLayout19.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7201737A-B873-4D1D-8A41-5ABF5184BC8F}"/>
              </a:ext>
            </a:extLst>
          </p:cNvPr>
          <p:cNvSpPr>
            <a:spLocks noGrp="1"/>
          </p:cNvSpPr>
          <p:nvPr>
            <p:ph type="body" sz="quarter" idx="11"/>
          </p:nvPr>
        </p:nvSpPr>
        <p:spPr>
          <a:xfrm>
            <a:off x="4907902" y="4141999"/>
            <a:ext cx="7175241" cy="1531013"/>
          </a:xfrm>
        </p:spPr>
        <p:txBody>
          <a:bodyPr>
            <a:noAutofit/>
          </a:bodyPr>
          <a:lstStyle/>
          <a:p>
            <a:r>
              <a:rPr lang="en-US" sz="1800" dirty="0">
                <a:solidFill>
                  <a:schemeClr val="tx1"/>
                </a:solidFill>
              </a:rPr>
              <a:t>Name :- [Utkarsh Mishra]</a:t>
            </a:r>
          </a:p>
          <a:p>
            <a:r>
              <a:rPr lang="en-IN" sz="1800" dirty="0">
                <a:solidFill>
                  <a:schemeClr val="tx2">
                    <a:lumMod val="50000"/>
                  </a:schemeClr>
                </a:solidFill>
              </a:rPr>
              <a:t>AICTE Internship ID :-[INTERNSHIP_17546440516895be537820f]</a:t>
            </a:r>
          </a:p>
          <a:p>
            <a:r>
              <a:rPr lang="en-IN" sz="1800" dirty="0">
                <a:solidFill>
                  <a:schemeClr val="tx2">
                    <a:lumMod val="50000"/>
                  </a:schemeClr>
                </a:solidFill>
              </a:rPr>
              <a:t>Apply ID :- [APPLY_175653503468b298fa9cb50]</a:t>
            </a:r>
          </a:p>
        </p:txBody>
      </p:sp>
      <p:sp>
        <p:nvSpPr>
          <p:cNvPr id="4" name="Title 3">
            <a:extLst>
              <a:ext uri="{FF2B5EF4-FFF2-40B4-BE49-F238E27FC236}">
                <a16:creationId xmlns:a16="http://schemas.microsoft.com/office/drawing/2014/main" id="{92056599-CDAA-4367-BEF8-31D6E32518C8}"/>
              </a:ext>
            </a:extLst>
          </p:cNvPr>
          <p:cNvSpPr>
            <a:spLocks noGrp="1"/>
          </p:cNvSpPr>
          <p:nvPr>
            <p:ph type="title"/>
          </p:nvPr>
        </p:nvSpPr>
        <p:spPr>
          <a:xfrm>
            <a:off x="5458408" y="2050552"/>
            <a:ext cx="5853183" cy="1084533"/>
          </a:xfrm>
        </p:spPr>
        <p:txBody>
          <a:bodyPr>
            <a:normAutofit/>
          </a:bodyPr>
          <a:lstStyle/>
          <a:p>
            <a:r>
              <a:rPr lang="en-GB" sz="3200" dirty="0"/>
              <a:t>Project Title – Netflix Data Analysis Project</a:t>
            </a:r>
            <a:endParaRPr lang="en-IN" sz="3200" dirty="0"/>
          </a:p>
        </p:txBody>
      </p:sp>
      <p:sp>
        <p:nvSpPr>
          <p:cNvPr id="15" name="Text Placeholder 1">
            <a:extLst>
              <a:ext uri="{FF2B5EF4-FFF2-40B4-BE49-F238E27FC236}">
                <a16:creationId xmlns:a16="http://schemas.microsoft.com/office/drawing/2014/main" id="{824B8A32-9AB3-457E-82E1-C85D3203CE35}"/>
              </a:ext>
            </a:extLst>
          </p:cNvPr>
          <p:cNvSpPr txBox="1">
            <a:spLocks/>
          </p:cNvSpPr>
          <p:nvPr/>
        </p:nvSpPr>
        <p:spPr>
          <a:xfrm>
            <a:off x="6400800" y="2794001"/>
            <a:ext cx="3312160" cy="861497"/>
          </a:xfrm>
          <a:prstGeom prst="rect">
            <a:avLst/>
          </a:prstGeom>
        </p:spPr>
        <p:txBody>
          <a:bodyPr vert="horz" lIns="91440" tIns="45720" rIns="91440" bIns="45720" rtlCol="0">
            <a:normAutofit/>
          </a:bodyPr>
          <a:lstStyle>
            <a:lvl1pPr marL="0" indent="0" algn="l" defTabSz="457200" rtl="0" eaLnBrk="1" latinLnBrk="0" hangingPunct="1">
              <a:spcBef>
                <a:spcPts val="1000"/>
              </a:spcBef>
              <a:spcAft>
                <a:spcPts val="0"/>
              </a:spcAft>
              <a:buClr>
                <a:schemeClr val="accent1"/>
              </a:buClr>
              <a:buSzPct val="80000"/>
              <a:buFont typeface="Wingdings 3" charset="2"/>
              <a:buNone/>
              <a:defRPr sz="2000" b="1" kern="120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None/>
              <a:defRPr sz="20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400" dirty="0"/>
          </a:p>
        </p:txBody>
      </p:sp>
      <p:pic>
        <p:nvPicPr>
          <p:cNvPr id="6" name="Picture 5">
            <a:extLst>
              <a:ext uri="{FF2B5EF4-FFF2-40B4-BE49-F238E27FC236}">
                <a16:creationId xmlns:a16="http://schemas.microsoft.com/office/drawing/2014/main" id="{E30DEFF0-8DEE-4B0B-9B30-675FE9E288A2}"/>
              </a:ext>
            </a:extLst>
          </p:cNvPr>
          <p:cNvPicPr>
            <a:picLocks noChangeAspect="1"/>
          </p:cNvPicPr>
          <p:nvPr/>
        </p:nvPicPr>
        <p:blipFill rotWithShape="1">
          <a:blip r:embed="rId2"/>
          <a:srcRect t="96181"/>
          <a:stretch/>
        </p:blipFill>
        <p:spPr>
          <a:xfrm>
            <a:off x="675957" y="6471920"/>
            <a:ext cx="2143125" cy="193040"/>
          </a:xfrm>
          <a:prstGeom prst="rect">
            <a:avLst/>
          </a:prstGeom>
        </p:spPr>
      </p:pic>
    </p:spTree>
    <p:extLst>
      <p:ext uri="{BB962C8B-B14F-4D97-AF65-F5344CB8AC3E}">
        <p14:creationId xmlns:p14="http://schemas.microsoft.com/office/powerpoint/2010/main" val="160401344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6"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down)">
                                      <p:cBhvr>
                                        <p:cTn id="7" dur="580">
                                          <p:stCondLst>
                                            <p:cond delay="0"/>
                                          </p:stCondLst>
                                        </p:cTn>
                                        <p:tgtEl>
                                          <p:spTgt spid="4"/>
                                        </p:tgtEl>
                                      </p:cBhvr>
                                    </p:animEffect>
                                    <p:anim calcmode="lin" valueType="num">
                                      <p:cBhvr>
                                        <p:cTn id="8" dur="1822" tmFilter="0,0; 0.14,0.36; 0.43,0.73; 0.71,0.91; 1.0,1.0">
                                          <p:stCondLst>
                                            <p:cond delay="0"/>
                                          </p:stCondLst>
                                        </p:cTn>
                                        <p:tgtEl>
                                          <p:spTgt spid="4"/>
                                        </p:tgtEl>
                                        <p:attrNameLst>
                                          <p:attrName>ppt_x</p:attrName>
                                        </p:attrNameLst>
                                      </p:cBhvr>
                                      <p:tavLst>
                                        <p:tav tm="0">
                                          <p:val>
                                            <p:strVal val="#ppt_x-0.25"/>
                                          </p:val>
                                        </p:tav>
                                        <p:tav tm="100000">
                                          <p:val>
                                            <p:strVal val="#ppt_x"/>
                                          </p:val>
                                        </p:tav>
                                      </p:tavLst>
                                    </p:anim>
                                    <p:anim calcmode="lin" valueType="num">
                                      <p:cBhvr>
                                        <p:cTn id="9" dur="664" tmFilter="0.0,0.0; 0.25,0.07; 0.50,0.2; 0.75,0.467; 1.0,1.0">
                                          <p:stCondLst>
                                            <p:cond delay="0"/>
                                          </p:stCondLst>
                                        </p:cTn>
                                        <p:tgtEl>
                                          <p:spTgt spid="4"/>
                                        </p:tgtEl>
                                        <p:attrNameLst>
                                          <p:attrName>ppt_y</p:attrName>
                                        </p:attrNameLst>
                                      </p:cBhvr>
                                      <p:tavLst>
                                        <p:tav tm="0" fmla="#ppt_y-sin(pi*$)/3">
                                          <p:val>
                                            <p:fltVal val="0.5"/>
                                          </p:val>
                                        </p:tav>
                                        <p:tav tm="100000">
                                          <p:val>
                                            <p:fltVal val="1"/>
                                          </p:val>
                                        </p:tav>
                                      </p:tavLst>
                                    </p:anim>
                                    <p:anim calcmode="lin" valueType="num">
                                      <p:cBhvr>
                                        <p:cTn id="10" dur="664" tmFilter="0, 0; 0.125,0.2665; 0.25,0.4; 0.375,0.465; 0.5,0.5;  0.625,0.535; 0.75,0.6; 0.875,0.7335; 1,1">
                                          <p:stCondLst>
                                            <p:cond delay="664"/>
                                          </p:stCondLst>
                                        </p:cTn>
                                        <p:tgtEl>
                                          <p:spTgt spid="4"/>
                                        </p:tgtEl>
                                        <p:attrNameLst>
                                          <p:attrName>ppt_y</p:attrName>
                                        </p:attrNameLst>
                                      </p:cBhvr>
                                      <p:tavLst>
                                        <p:tav tm="0" fmla="#ppt_y-sin(pi*$)/9">
                                          <p:val>
                                            <p:fltVal val="0"/>
                                          </p:val>
                                        </p:tav>
                                        <p:tav tm="100000">
                                          <p:val>
                                            <p:fltVal val="1"/>
                                          </p:val>
                                        </p:tav>
                                      </p:tavLst>
                                    </p:anim>
                                    <p:anim calcmode="lin" valueType="num">
                                      <p:cBhvr>
                                        <p:cTn id="11" dur="332" tmFilter="0, 0; 0.125,0.2665; 0.25,0.4; 0.375,0.465; 0.5,0.5;  0.625,0.535; 0.75,0.6; 0.875,0.7335; 1,1">
                                          <p:stCondLst>
                                            <p:cond delay="1324"/>
                                          </p:stCondLst>
                                        </p:cTn>
                                        <p:tgtEl>
                                          <p:spTgt spid="4"/>
                                        </p:tgtEl>
                                        <p:attrNameLst>
                                          <p:attrName>ppt_y</p:attrName>
                                        </p:attrNameLst>
                                      </p:cBhvr>
                                      <p:tavLst>
                                        <p:tav tm="0" fmla="#ppt_y-sin(pi*$)/27">
                                          <p:val>
                                            <p:fltVal val="0"/>
                                          </p:val>
                                        </p:tav>
                                        <p:tav tm="100000">
                                          <p:val>
                                            <p:fltVal val="1"/>
                                          </p:val>
                                        </p:tav>
                                      </p:tavLst>
                                    </p:anim>
                                    <p:anim calcmode="lin" valueType="num">
                                      <p:cBhvr>
                                        <p:cTn id="12" dur="164" tmFilter="0, 0; 0.125,0.2665; 0.25,0.4; 0.375,0.465; 0.5,0.5;  0.625,0.535; 0.75,0.6; 0.875,0.7335; 1,1">
                                          <p:stCondLst>
                                            <p:cond delay="1656"/>
                                          </p:stCondLst>
                                        </p:cTn>
                                        <p:tgtEl>
                                          <p:spTgt spid="4"/>
                                        </p:tgtEl>
                                        <p:attrNameLst>
                                          <p:attrName>ppt_y</p:attrName>
                                        </p:attrNameLst>
                                      </p:cBhvr>
                                      <p:tavLst>
                                        <p:tav tm="0" fmla="#ppt_y-sin(pi*$)/81">
                                          <p:val>
                                            <p:fltVal val="0"/>
                                          </p:val>
                                        </p:tav>
                                        <p:tav tm="100000">
                                          <p:val>
                                            <p:fltVal val="1"/>
                                          </p:val>
                                        </p:tav>
                                      </p:tavLst>
                                    </p:anim>
                                    <p:animScale>
                                      <p:cBhvr>
                                        <p:cTn id="13" dur="26">
                                          <p:stCondLst>
                                            <p:cond delay="650"/>
                                          </p:stCondLst>
                                        </p:cTn>
                                        <p:tgtEl>
                                          <p:spTgt spid="4"/>
                                        </p:tgtEl>
                                      </p:cBhvr>
                                      <p:to x="100000" y="60000"/>
                                    </p:animScale>
                                    <p:animScale>
                                      <p:cBhvr>
                                        <p:cTn id="14" dur="166" decel="50000">
                                          <p:stCondLst>
                                            <p:cond delay="676"/>
                                          </p:stCondLst>
                                        </p:cTn>
                                        <p:tgtEl>
                                          <p:spTgt spid="4"/>
                                        </p:tgtEl>
                                      </p:cBhvr>
                                      <p:to x="100000" y="100000"/>
                                    </p:animScale>
                                    <p:animScale>
                                      <p:cBhvr>
                                        <p:cTn id="15" dur="26">
                                          <p:stCondLst>
                                            <p:cond delay="1312"/>
                                          </p:stCondLst>
                                        </p:cTn>
                                        <p:tgtEl>
                                          <p:spTgt spid="4"/>
                                        </p:tgtEl>
                                      </p:cBhvr>
                                      <p:to x="100000" y="80000"/>
                                    </p:animScale>
                                    <p:animScale>
                                      <p:cBhvr>
                                        <p:cTn id="16" dur="166" decel="50000">
                                          <p:stCondLst>
                                            <p:cond delay="1338"/>
                                          </p:stCondLst>
                                        </p:cTn>
                                        <p:tgtEl>
                                          <p:spTgt spid="4"/>
                                        </p:tgtEl>
                                      </p:cBhvr>
                                      <p:to x="100000" y="100000"/>
                                    </p:animScale>
                                    <p:animScale>
                                      <p:cBhvr>
                                        <p:cTn id="17" dur="26">
                                          <p:stCondLst>
                                            <p:cond delay="1642"/>
                                          </p:stCondLst>
                                        </p:cTn>
                                        <p:tgtEl>
                                          <p:spTgt spid="4"/>
                                        </p:tgtEl>
                                      </p:cBhvr>
                                      <p:to x="100000" y="90000"/>
                                    </p:animScale>
                                    <p:animScale>
                                      <p:cBhvr>
                                        <p:cTn id="18" dur="166" decel="50000">
                                          <p:stCondLst>
                                            <p:cond delay="1668"/>
                                          </p:stCondLst>
                                        </p:cTn>
                                        <p:tgtEl>
                                          <p:spTgt spid="4"/>
                                        </p:tgtEl>
                                      </p:cBhvr>
                                      <p:to x="100000" y="100000"/>
                                    </p:animScale>
                                    <p:animScale>
                                      <p:cBhvr>
                                        <p:cTn id="19" dur="26">
                                          <p:stCondLst>
                                            <p:cond delay="1808"/>
                                          </p:stCondLst>
                                        </p:cTn>
                                        <p:tgtEl>
                                          <p:spTgt spid="4"/>
                                        </p:tgtEl>
                                      </p:cBhvr>
                                      <p:to x="100000" y="95000"/>
                                    </p:animScale>
                                    <p:animScale>
                                      <p:cBhvr>
                                        <p:cTn id="20" dur="166" decel="50000">
                                          <p:stCondLst>
                                            <p:cond delay="1834"/>
                                          </p:stCondLst>
                                        </p:cTn>
                                        <p:tgtEl>
                                          <p:spTgt spid="4"/>
                                        </p:tgtEl>
                                      </p:cBhvr>
                                      <p:to x="100000" y="100000"/>
                                    </p:animScale>
                                  </p:childTnLst>
                                </p:cTn>
                              </p:par>
                            </p:childTnLst>
                          </p:cTn>
                        </p:par>
                      </p:childTnLst>
                    </p:cTn>
                  </p:par>
                  <p:par>
                    <p:cTn id="21" fill="hold">
                      <p:stCondLst>
                        <p:cond delay="indefinite"/>
                      </p:stCondLst>
                      <p:childTnLst>
                        <p:par>
                          <p:cTn id="22" fill="hold">
                            <p:stCondLst>
                              <p:cond delay="0"/>
                            </p:stCondLst>
                            <p:childTnLst>
                              <p:par>
                                <p:cTn id="23" presetID="53" presetClass="entr" presetSubtype="16" fill="hold" grpId="0" nodeType="clickEffect" nodePh="1">
                                  <p:stCondLst>
                                    <p:cond delay="0"/>
                                  </p:stCondLst>
                                  <p:endCondLst>
                                    <p:cond evt="begin" delay="0">
                                      <p:tn val="23"/>
                                    </p:cond>
                                  </p:endCondLst>
                                  <p:childTnLst>
                                    <p:set>
                                      <p:cBhvr>
                                        <p:cTn id="24" dur="1" fill="hold">
                                          <p:stCondLst>
                                            <p:cond delay="0"/>
                                          </p:stCondLst>
                                        </p:cTn>
                                        <p:tgtEl>
                                          <p:spTgt spid="15"/>
                                        </p:tgtEl>
                                        <p:attrNameLst>
                                          <p:attrName>style.visibility</p:attrName>
                                        </p:attrNameLst>
                                      </p:cBhvr>
                                      <p:to>
                                        <p:strVal val="visible"/>
                                      </p:to>
                                    </p:set>
                                    <p:anim calcmode="lin" valueType="num">
                                      <p:cBhvr>
                                        <p:cTn id="25" dur="500" fill="hold"/>
                                        <p:tgtEl>
                                          <p:spTgt spid="15"/>
                                        </p:tgtEl>
                                        <p:attrNameLst>
                                          <p:attrName>ppt_w</p:attrName>
                                        </p:attrNameLst>
                                      </p:cBhvr>
                                      <p:tavLst>
                                        <p:tav tm="0">
                                          <p:val>
                                            <p:fltVal val="0"/>
                                          </p:val>
                                        </p:tav>
                                        <p:tav tm="100000">
                                          <p:val>
                                            <p:strVal val="#ppt_w"/>
                                          </p:val>
                                        </p:tav>
                                      </p:tavLst>
                                    </p:anim>
                                    <p:anim calcmode="lin" valueType="num">
                                      <p:cBhvr>
                                        <p:cTn id="26" dur="500" fill="hold"/>
                                        <p:tgtEl>
                                          <p:spTgt spid="15"/>
                                        </p:tgtEl>
                                        <p:attrNameLst>
                                          <p:attrName>ppt_h</p:attrName>
                                        </p:attrNameLst>
                                      </p:cBhvr>
                                      <p:tavLst>
                                        <p:tav tm="0">
                                          <p:val>
                                            <p:fltVal val="0"/>
                                          </p:val>
                                        </p:tav>
                                        <p:tav tm="100000">
                                          <p:val>
                                            <p:strVal val="#ppt_h"/>
                                          </p:val>
                                        </p:tav>
                                      </p:tavLst>
                                    </p:anim>
                                    <p:animEffect transition="in" filter="fade">
                                      <p:cBhvr>
                                        <p:cTn id="27" dur="500"/>
                                        <p:tgtEl>
                                          <p:spTgt spid="15"/>
                                        </p:tgtEl>
                                      </p:cBhvr>
                                    </p:animEffect>
                                  </p:childTnLst>
                                </p:cTn>
                              </p:par>
                            </p:childTnLst>
                          </p:cTn>
                        </p:par>
                      </p:childTnLst>
                    </p:cTn>
                  </p:par>
                  <p:par>
                    <p:cTn id="28" fill="hold">
                      <p:stCondLst>
                        <p:cond delay="indefinite"/>
                      </p:stCondLst>
                      <p:childTnLst>
                        <p:par>
                          <p:cTn id="29" fill="hold">
                            <p:stCondLst>
                              <p:cond delay="0"/>
                            </p:stCondLst>
                            <p:childTnLst>
                              <p:par>
                                <p:cTn id="30" presetID="14" presetClass="entr" presetSubtype="10" fill="hold" grpId="0" nodeType="clickEffect">
                                  <p:stCondLst>
                                    <p:cond delay="0"/>
                                  </p:stCondLst>
                                  <p:childTnLst>
                                    <p:set>
                                      <p:cBhvr>
                                        <p:cTn id="31" dur="1" fill="hold">
                                          <p:stCondLst>
                                            <p:cond delay="0"/>
                                          </p:stCondLst>
                                        </p:cTn>
                                        <p:tgtEl>
                                          <p:spTgt spid="2">
                                            <p:txEl>
                                              <p:pRg st="0" end="0"/>
                                            </p:txEl>
                                          </p:spTgt>
                                        </p:tgtEl>
                                        <p:attrNameLst>
                                          <p:attrName>style.visibility</p:attrName>
                                        </p:attrNameLst>
                                      </p:cBhvr>
                                      <p:to>
                                        <p:strVal val="visible"/>
                                      </p:to>
                                    </p:set>
                                    <p:animEffect transition="in" filter="randombar(horizontal)">
                                      <p:cBhvr>
                                        <p:cTn id="32" dur="500"/>
                                        <p:tgtEl>
                                          <p:spTgt spid="2">
                                            <p:txEl>
                                              <p:pRg st="0" end="0"/>
                                            </p:txEl>
                                          </p:spTgt>
                                        </p:tgtEl>
                                      </p:cBhvr>
                                    </p:animEffect>
                                  </p:childTnLst>
                                </p:cTn>
                              </p:par>
                            </p:childTnLst>
                          </p:cTn>
                        </p:par>
                      </p:childTnLst>
                    </p:cTn>
                  </p:par>
                  <p:par>
                    <p:cTn id="33" fill="hold">
                      <p:stCondLst>
                        <p:cond delay="indefinite"/>
                      </p:stCondLst>
                      <p:childTnLst>
                        <p:par>
                          <p:cTn id="34" fill="hold">
                            <p:stCondLst>
                              <p:cond delay="0"/>
                            </p:stCondLst>
                            <p:childTnLst>
                              <p:par>
                                <p:cTn id="35" presetID="14" presetClass="entr" presetSubtype="10" fill="hold" grpId="0" nodeType="clickEffect">
                                  <p:stCondLst>
                                    <p:cond delay="0"/>
                                  </p:stCondLst>
                                  <p:childTnLst>
                                    <p:set>
                                      <p:cBhvr>
                                        <p:cTn id="36" dur="1" fill="hold">
                                          <p:stCondLst>
                                            <p:cond delay="0"/>
                                          </p:stCondLst>
                                        </p:cTn>
                                        <p:tgtEl>
                                          <p:spTgt spid="2">
                                            <p:txEl>
                                              <p:pRg st="1" end="1"/>
                                            </p:txEl>
                                          </p:spTgt>
                                        </p:tgtEl>
                                        <p:attrNameLst>
                                          <p:attrName>style.visibility</p:attrName>
                                        </p:attrNameLst>
                                      </p:cBhvr>
                                      <p:to>
                                        <p:strVal val="visible"/>
                                      </p:to>
                                    </p:set>
                                    <p:animEffect transition="in" filter="randombar(horizontal)">
                                      <p:cBhvr>
                                        <p:cTn id="37" dur="500"/>
                                        <p:tgtEl>
                                          <p:spTgt spid="2">
                                            <p:txEl>
                                              <p:pRg st="1" end="1"/>
                                            </p:txEl>
                                          </p:spTgt>
                                        </p:tgtEl>
                                      </p:cBhvr>
                                    </p:animEffect>
                                  </p:childTnLst>
                                </p:cTn>
                              </p:par>
                            </p:childTnLst>
                          </p:cTn>
                        </p:par>
                      </p:childTnLst>
                    </p:cTn>
                  </p:par>
                  <p:par>
                    <p:cTn id="38" fill="hold">
                      <p:stCondLst>
                        <p:cond delay="indefinite"/>
                      </p:stCondLst>
                      <p:childTnLst>
                        <p:par>
                          <p:cTn id="39" fill="hold">
                            <p:stCondLst>
                              <p:cond delay="0"/>
                            </p:stCondLst>
                            <p:childTnLst>
                              <p:par>
                                <p:cTn id="40" presetID="14" presetClass="entr" presetSubtype="10" fill="hold" grpId="0" nodeType="clickEffect">
                                  <p:stCondLst>
                                    <p:cond delay="0"/>
                                  </p:stCondLst>
                                  <p:childTnLst>
                                    <p:set>
                                      <p:cBhvr>
                                        <p:cTn id="41" dur="1" fill="hold">
                                          <p:stCondLst>
                                            <p:cond delay="0"/>
                                          </p:stCondLst>
                                        </p:cTn>
                                        <p:tgtEl>
                                          <p:spTgt spid="2">
                                            <p:txEl>
                                              <p:pRg st="2" end="2"/>
                                            </p:txEl>
                                          </p:spTgt>
                                        </p:tgtEl>
                                        <p:attrNameLst>
                                          <p:attrName>style.visibility</p:attrName>
                                        </p:attrNameLst>
                                      </p:cBhvr>
                                      <p:to>
                                        <p:strVal val="visible"/>
                                      </p:to>
                                    </p:set>
                                    <p:animEffect transition="in" filter="randombar(horizontal)">
                                      <p:cBhvr>
                                        <p:cTn id="42" dur="500"/>
                                        <p:tgtEl>
                                          <p:spTgt spid="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P spid="15"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63FACE-D55E-9B4A-7A75-15654F5D4FD9}"/>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536A-9E87-8208-553B-AFA23F55C6EA}"/>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C5390BF9-A1B3-D0A5-6FE6-4C64A8B75AA9}"/>
              </a:ext>
            </a:extLst>
          </p:cNvPr>
          <p:cNvSpPr>
            <a:spLocks noGrp="1"/>
          </p:cNvSpPr>
          <p:nvPr>
            <p:ph type="title"/>
          </p:nvPr>
        </p:nvSpPr>
        <p:spPr>
          <a:xfrm>
            <a:off x="153443" y="370590"/>
            <a:ext cx="10892066" cy="904781"/>
          </a:xfrm>
        </p:spPr>
        <p:txBody>
          <a:bodyPr>
            <a:noAutofit/>
          </a:bodyPr>
          <a:lstStyle/>
          <a:p>
            <a:r>
              <a:rPr lang="en-IN" sz="3600" dirty="0"/>
              <a:t>Getting started with Basics of Python </a:t>
            </a:r>
            <a:r>
              <a:rPr lang="en-GB" sz="3600" dirty="0"/>
              <a:t>Certificate  </a:t>
            </a:r>
            <a:endParaRPr lang="en-IN" sz="3600" dirty="0"/>
          </a:p>
        </p:txBody>
      </p:sp>
      <p:sp>
        <p:nvSpPr>
          <p:cNvPr id="7" name="Text Placeholder 30">
            <a:extLst>
              <a:ext uri="{FF2B5EF4-FFF2-40B4-BE49-F238E27FC236}">
                <a16:creationId xmlns:a16="http://schemas.microsoft.com/office/drawing/2014/main" id="{C0B10ED4-748B-FD2D-3185-4AB559AC710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1BF57D1-2242-C3F4-D177-EE064D5454A4}"/>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460BF899-F7CC-395F-D4B6-232771689F29}"/>
              </a:ext>
            </a:extLst>
          </p:cNvPr>
          <p:cNvSpPr>
            <a:spLocks noGrp="1"/>
          </p:cNvSpPr>
          <p:nvPr>
            <p:ph type="body" sz="quarter" idx="12"/>
          </p:nvPr>
        </p:nvSpPr>
        <p:spPr>
          <a:xfrm>
            <a:off x="422496" y="1269585"/>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2B27C07C-D10C-EA56-7A43-F40332B2D2A4}"/>
              </a:ext>
            </a:extLst>
          </p:cNvPr>
          <p:cNvPicPr>
            <a:picLocks noChangeAspect="1"/>
          </p:cNvPicPr>
          <p:nvPr/>
        </p:nvPicPr>
        <p:blipFill>
          <a:blip r:embed="rId3"/>
          <a:stretch>
            <a:fillRect/>
          </a:stretch>
        </p:blipFill>
        <p:spPr>
          <a:xfrm>
            <a:off x="88128" y="1063691"/>
            <a:ext cx="9326459" cy="5505060"/>
          </a:xfrm>
          <a:prstGeom prst="rect">
            <a:avLst/>
          </a:prstGeom>
        </p:spPr>
      </p:pic>
    </p:spTree>
    <p:extLst>
      <p:ext uri="{BB962C8B-B14F-4D97-AF65-F5344CB8AC3E}">
        <p14:creationId xmlns:p14="http://schemas.microsoft.com/office/powerpoint/2010/main" val="271060217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9FCD52E-39EF-82B8-E116-6B0D9B50E1D3}"/>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10214EFD-3FAC-BE9B-CFBB-2D1FCCED0126}"/>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5359B88B-4EF4-AA7A-A15C-4B2147671C19}"/>
              </a:ext>
            </a:extLst>
          </p:cNvPr>
          <p:cNvSpPr>
            <a:spLocks noGrp="1"/>
          </p:cNvSpPr>
          <p:nvPr>
            <p:ph type="title"/>
          </p:nvPr>
        </p:nvSpPr>
        <p:spPr>
          <a:xfrm>
            <a:off x="675957" y="370589"/>
            <a:ext cx="10892066" cy="904781"/>
          </a:xfrm>
        </p:spPr>
        <p:txBody>
          <a:bodyPr>
            <a:noAutofit/>
          </a:bodyPr>
          <a:lstStyle/>
          <a:p>
            <a:r>
              <a:rPr lang="en-IN" sz="3600" dirty="0"/>
              <a:t>Data Visualization </a:t>
            </a:r>
            <a:r>
              <a:rPr lang="en-GB" sz="3600" dirty="0"/>
              <a:t>Certificate  </a:t>
            </a:r>
            <a:endParaRPr lang="en-IN" sz="3600" dirty="0"/>
          </a:p>
        </p:txBody>
      </p:sp>
      <p:sp>
        <p:nvSpPr>
          <p:cNvPr id="7" name="Text Placeholder 30">
            <a:extLst>
              <a:ext uri="{FF2B5EF4-FFF2-40B4-BE49-F238E27FC236}">
                <a16:creationId xmlns:a16="http://schemas.microsoft.com/office/drawing/2014/main" id="{C23E8C61-31F1-4380-CEFB-D75448F856D7}"/>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F0577D1-D5B1-726B-4FAB-B353BDE31B12}"/>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D48169FB-B4CE-0F31-B897-737AB3A70EC0}"/>
              </a:ext>
            </a:extLst>
          </p:cNvPr>
          <p:cNvSpPr>
            <a:spLocks noGrp="1"/>
          </p:cNvSpPr>
          <p:nvPr>
            <p:ph type="body" sz="quarter" idx="12"/>
          </p:nvPr>
        </p:nvSpPr>
        <p:spPr>
          <a:xfrm>
            <a:off x="833043" y="1183154"/>
            <a:ext cx="4275138" cy="477520"/>
          </a:xfrm>
        </p:spPr>
        <p:txBody>
          <a:bodyPr/>
          <a:lstStyle/>
          <a:p>
            <a:pPr marL="0" indent="0">
              <a:buNone/>
            </a:pPr>
            <a:r>
              <a:rPr lang="en-US" dirty="0"/>
              <a:t>[Paste your Certificate Here]</a:t>
            </a:r>
            <a:endParaRPr lang="en-IN" dirty="0"/>
          </a:p>
        </p:txBody>
      </p:sp>
      <p:pic>
        <p:nvPicPr>
          <p:cNvPr id="3" name="Picture 2">
            <a:extLst>
              <a:ext uri="{FF2B5EF4-FFF2-40B4-BE49-F238E27FC236}">
                <a16:creationId xmlns:a16="http://schemas.microsoft.com/office/drawing/2014/main" id="{B62AD0F8-DC88-7050-DBE3-EBCB668A6B2F}"/>
              </a:ext>
            </a:extLst>
          </p:cNvPr>
          <p:cNvPicPr>
            <a:picLocks noChangeAspect="1"/>
          </p:cNvPicPr>
          <p:nvPr/>
        </p:nvPicPr>
        <p:blipFill>
          <a:blip r:embed="rId3"/>
          <a:stretch>
            <a:fillRect/>
          </a:stretch>
        </p:blipFill>
        <p:spPr>
          <a:xfrm>
            <a:off x="96263" y="1082977"/>
            <a:ext cx="9262341" cy="5388943"/>
          </a:xfrm>
          <a:prstGeom prst="rect">
            <a:avLst/>
          </a:prstGeom>
        </p:spPr>
      </p:pic>
    </p:spTree>
    <p:extLst>
      <p:ext uri="{BB962C8B-B14F-4D97-AF65-F5344CB8AC3E}">
        <p14:creationId xmlns:p14="http://schemas.microsoft.com/office/powerpoint/2010/main" val="56668451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par>
                    <p:cTn id="24" fill="hold">
                      <p:stCondLst>
                        <p:cond delay="indefinite"/>
                      </p:stCondLst>
                      <p:childTnLst>
                        <p:par>
                          <p:cTn id="25" fill="hold">
                            <p:stCondLst>
                              <p:cond delay="0"/>
                            </p:stCondLst>
                            <p:childTnLst>
                              <p:par>
                                <p:cTn id="26" presetID="42" presetClass="entr" presetSubtype="0" fill="hold" grpId="0" nodeType="clickEffect">
                                  <p:stCondLst>
                                    <p:cond delay="0"/>
                                  </p:stCondLst>
                                  <p:childTnLst>
                                    <p:set>
                                      <p:cBhvr>
                                        <p:cTn id="27" dur="1" fill="hold">
                                          <p:stCondLst>
                                            <p:cond delay="0"/>
                                          </p:stCondLst>
                                        </p:cTn>
                                        <p:tgtEl>
                                          <p:spTgt spid="10">
                                            <p:txEl>
                                              <p:pRg st="0" end="0"/>
                                            </p:txEl>
                                          </p:spTgt>
                                        </p:tgtEl>
                                        <p:attrNameLst>
                                          <p:attrName>style.visibility</p:attrName>
                                        </p:attrNameLst>
                                      </p:cBhvr>
                                      <p:to>
                                        <p:strVal val="visible"/>
                                      </p:to>
                                    </p:set>
                                    <p:animEffect transition="in" filter="fade">
                                      <p:cBhvr>
                                        <p:cTn id="28" dur="1000"/>
                                        <p:tgtEl>
                                          <p:spTgt spid="10">
                                            <p:txEl>
                                              <p:pRg st="0" end="0"/>
                                            </p:txEl>
                                          </p:spTgt>
                                        </p:tgtEl>
                                      </p:cBhvr>
                                    </p:animEffect>
                                    <p:anim calcmode="lin" valueType="num">
                                      <p:cBhvr>
                                        <p:cTn id="29"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30"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P spid="10" grpId="0" build="p"/>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1">
            <a:extLst>
              <a:ext uri="{FF2B5EF4-FFF2-40B4-BE49-F238E27FC236}">
                <a16:creationId xmlns:a16="http://schemas.microsoft.com/office/drawing/2014/main" id="{D88C20CF-C1EE-4092-B52D-FD4AB2AB2508}"/>
              </a:ext>
            </a:extLst>
          </p:cNvPr>
          <p:cNvSpPr>
            <a:spLocks noGrp="1"/>
          </p:cNvSpPr>
          <p:nvPr>
            <p:ph type="title"/>
          </p:nvPr>
        </p:nvSpPr>
        <p:spPr>
          <a:prstGeom prst="rect">
            <a:avLst/>
          </a:prstGeom>
        </p:spPr>
        <p:txBody>
          <a:bodyPr anchor="ctr">
            <a:normAutofit fontScale="90000"/>
          </a:bodyPr>
          <a:lstStyle/>
          <a:p>
            <a:pPr algn="ctr"/>
            <a:r>
              <a:rPr lang="en-US" sz="4800" b="1" dirty="0">
                <a:solidFill>
                  <a:schemeClr val="tx1"/>
                </a:solidFill>
              </a:rPr>
              <a:t>Thank you</a:t>
            </a:r>
          </a:p>
        </p:txBody>
      </p:sp>
      <p:sp>
        <p:nvSpPr>
          <p:cNvPr id="31" name="Text Placeholder 30">
            <a:extLst>
              <a:ext uri="{FF2B5EF4-FFF2-40B4-BE49-F238E27FC236}">
                <a16:creationId xmlns:a16="http://schemas.microsoft.com/office/drawing/2014/main" id="{97AB1F14-3A1E-4057-A473-9975BA59F012}"/>
              </a:ext>
            </a:extLst>
          </p:cNvPr>
          <p:cNvSpPr>
            <a:spLocks noGrp="1"/>
          </p:cNvSpPr>
          <p:nvPr>
            <p:ph type="body" sz="quarter" idx="13"/>
          </p:nvPr>
        </p:nvSpPr>
        <p:spPr>
          <a:xfrm>
            <a:off x="3727865" y="4641925"/>
            <a:ext cx="2139695" cy="1108635"/>
          </a:xfrm>
        </p:spPr>
        <p:txBody>
          <a:bodyPr>
            <a:normAutofit/>
          </a:bodyPr>
          <a:lstStyle/>
          <a:p>
            <a:r>
              <a:rPr lang="en-US" dirty="0"/>
              <a:t>.</a:t>
            </a:r>
          </a:p>
        </p:txBody>
      </p:sp>
      <p:sp>
        <p:nvSpPr>
          <p:cNvPr id="17" name="Text Placeholder 28">
            <a:extLst>
              <a:ext uri="{FF2B5EF4-FFF2-40B4-BE49-F238E27FC236}">
                <a16:creationId xmlns:a16="http://schemas.microsoft.com/office/drawing/2014/main" id="{E212CE24-374D-44D0-8F39-0F5A36E42ED7}"/>
              </a:ext>
            </a:extLst>
          </p:cNvPr>
          <p:cNvSpPr txBox="1">
            <a:spLocks/>
          </p:cNvSpPr>
          <p:nvPr/>
        </p:nvSpPr>
        <p:spPr>
          <a:xfrm>
            <a:off x="878337" y="4134780"/>
            <a:ext cx="2596574" cy="453919"/>
          </a:xfrm>
          <a:prstGeom prst="rect">
            <a:avLst/>
          </a:prstGeom>
        </p:spPr>
        <p:txBody>
          <a:bodyPr vert="horz" lIns="91440" tIns="45720" rIns="91440" bIns="45720" rtlCol="0">
            <a:normAutofit lnSpcReduction="10000"/>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400" dirty="0"/>
          </a:p>
        </p:txBody>
      </p:sp>
      <p:sp>
        <p:nvSpPr>
          <p:cNvPr id="20" name="Text Placeholder 28">
            <a:extLst>
              <a:ext uri="{FF2B5EF4-FFF2-40B4-BE49-F238E27FC236}">
                <a16:creationId xmlns:a16="http://schemas.microsoft.com/office/drawing/2014/main" id="{A09A5BC1-0E62-4E6B-A590-951A87D4B4FE}"/>
              </a:ext>
            </a:extLst>
          </p:cNvPr>
          <p:cNvSpPr txBox="1">
            <a:spLocks/>
          </p:cNvSpPr>
          <p:nvPr/>
        </p:nvSpPr>
        <p:spPr>
          <a:xfrm>
            <a:off x="5353508" y="3962573"/>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23" name="Text Placeholder 28">
            <a:extLst>
              <a:ext uri="{FF2B5EF4-FFF2-40B4-BE49-F238E27FC236}">
                <a16:creationId xmlns:a16="http://schemas.microsoft.com/office/drawing/2014/main" id="{9E6B148F-F3B6-4E6B-9B85-645C039858E8}"/>
              </a:ext>
            </a:extLst>
          </p:cNvPr>
          <p:cNvSpPr txBox="1">
            <a:spLocks/>
          </p:cNvSpPr>
          <p:nvPr/>
        </p:nvSpPr>
        <p:spPr>
          <a:xfrm>
            <a:off x="7789163" y="3962572"/>
            <a:ext cx="2596574" cy="453919"/>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2000" b="1" kern="1200" dirty="0" smtClean="0">
                <a:solidFill>
                  <a:schemeClr val="accent4"/>
                </a:solidFill>
                <a:latin typeface="+mj-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IN" sz="2200" dirty="0"/>
          </a:p>
        </p:txBody>
      </p:sp>
      <p:sp>
        <p:nvSpPr>
          <p:cNvPr id="30" name="Text Placeholder 30">
            <a:extLst>
              <a:ext uri="{FF2B5EF4-FFF2-40B4-BE49-F238E27FC236}">
                <a16:creationId xmlns:a16="http://schemas.microsoft.com/office/drawing/2014/main" id="{D3BF02F6-2753-476A-8046-A85AE3A49748}"/>
              </a:ext>
            </a:extLst>
          </p:cNvPr>
          <p:cNvSpPr txBox="1">
            <a:spLocks/>
          </p:cNvSpPr>
          <p:nvPr/>
        </p:nvSpPr>
        <p:spPr>
          <a:xfrm>
            <a:off x="6096000"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dirty="0"/>
          </a:p>
        </p:txBody>
      </p:sp>
      <p:sp>
        <p:nvSpPr>
          <p:cNvPr id="32" name="Text Placeholder 30">
            <a:extLst>
              <a:ext uri="{FF2B5EF4-FFF2-40B4-BE49-F238E27FC236}">
                <a16:creationId xmlns:a16="http://schemas.microsoft.com/office/drawing/2014/main" id="{B993AB29-3A3A-4473-8AC8-86E859C97321}"/>
              </a:ext>
            </a:extLst>
          </p:cNvPr>
          <p:cNvSpPr txBox="1">
            <a:spLocks/>
          </p:cNvSpPr>
          <p:nvPr/>
        </p:nvSpPr>
        <p:spPr>
          <a:xfrm>
            <a:off x="8591363" y="4641925"/>
            <a:ext cx="2139695" cy="1108635"/>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r>
              <a:rPr lang="en-GB" dirty="0"/>
              <a:t>.</a:t>
            </a:r>
          </a:p>
        </p:txBody>
      </p:sp>
      <p:pic>
        <p:nvPicPr>
          <p:cNvPr id="15" name="Picture 14">
            <a:extLst>
              <a:ext uri="{FF2B5EF4-FFF2-40B4-BE49-F238E27FC236}">
                <a16:creationId xmlns:a16="http://schemas.microsoft.com/office/drawing/2014/main" id="{BD3F9E86-2FB3-4DB3-9343-59D594F350A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12" name="Text Placeholder 11">
            <a:extLst>
              <a:ext uri="{FF2B5EF4-FFF2-40B4-BE49-F238E27FC236}">
                <a16:creationId xmlns:a16="http://schemas.microsoft.com/office/drawing/2014/main" id="{BC277FD7-925B-4C3D-A364-118403201507}"/>
              </a:ext>
            </a:extLst>
          </p:cNvPr>
          <p:cNvSpPr>
            <a:spLocks noGrp="1"/>
          </p:cNvSpPr>
          <p:nvPr>
            <p:ph type="body" sz="quarter" idx="12"/>
          </p:nvPr>
        </p:nvSpPr>
        <p:spPr>
          <a:xfrm>
            <a:off x="2975013" y="3962573"/>
            <a:ext cx="2139696" cy="344312"/>
          </a:xfrm>
        </p:spPr>
        <p:txBody>
          <a:bodyPr>
            <a:normAutofit fontScale="92500" lnSpcReduction="20000"/>
          </a:bodyPr>
          <a:lstStyle/>
          <a:p>
            <a:endParaRPr lang="en-IN" dirty="0"/>
          </a:p>
        </p:txBody>
      </p:sp>
    </p:spTree>
    <p:extLst>
      <p:ext uri="{BB962C8B-B14F-4D97-AF65-F5344CB8AC3E}">
        <p14:creationId xmlns:p14="http://schemas.microsoft.com/office/powerpoint/2010/main" val="340174871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par>
                    <p:cTn id="10" fill="hold">
                      <p:stCondLst>
                        <p:cond delay="indefinite"/>
                      </p:stCondLst>
                      <p:childTnLst>
                        <p:par>
                          <p:cTn id="11" fill="hold">
                            <p:stCondLst>
                              <p:cond delay="0"/>
                            </p:stCondLst>
                            <p:childTnLst>
                              <p:par>
                                <p:cTn id="12" presetID="12" presetClass="entr" presetSubtype="4" fill="hold" grpId="0" nodeType="clickEffect" nodePh="1">
                                  <p:stCondLst>
                                    <p:cond delay="0"/>
                                  </p:stCondLst>
                                  <p:endCondLst>
                                    <p:cond evt="begin" delay="0">
                                      <p:tn val="12"/>
                                    </p:cond>
                                  </p:endCondLst>
                                  <p:childTnLst>
                                    <p:set>
                                      <p:cBhvr>
                                        <p:cTn id="13" dur="1" fill="hold">
                                          <p:stCondLst>
                                            <p:cond delay="0"/>
                                          </p:stCondLst>
                                        </p:cTn>
                                        <p:tgtEl>
                                          <p:spTgt spid="17"/>
                                        </p:tgtEl>
                                        <p:attrNameLst>
                                          <p:attrName>style.visibility</p:attrName>
                                        </p:attrNameLst>
                                      </p:cBhvr>
                                      <p:to>
                                        <p:strVal val="visible"/>
                                      </p:to>
                                    </p:set>
                                    <p:anim calcmode="lin" valueType="num">
                                      <p:cBhvr additive="base">
                                        <p:cTn id="14" dur="500"/>
                                        <p:tgtEl>
                                          <p:spTgt spid="17"/>
                                        </p:tgtEl>
                                        <p:attrNameLst>
                                          <p:attrName>ppt_y</p:attrName>
                                        </p:attrNameLst>
                                      </p:cBhvr>
                                      <p:tavLst>
                                        <p:tav tm="0">
                                          <p:val>
                                            <p:strVal val="#ppt_y+#ppt_h*1.125000"/>
                                          </p:val>
                                        </p:tav>
                                        <p:tav tm="100000">
                                          <p:val>
                                            <p:strVal val="#ppt_y"/>
                                          </p:val>
                                        </p:tav>
                                      </p:tavLst>
                                    </p:anim>
                                    <p:animEffect transition="in" filter="wipe(up)">
                                      <p:cBhvr>
                                        <p:cTn id="15" dur="500"/>
                                        <p:tgtEl>
                                          <p:spTgt spid="17"/>
                                        </p:tgtEl>
                                      </p:cBhvr>
                                    </p:animEffect>
                                  </p:childTnLst>
                                </p:cTn>
                              </p:par>
                            </p:childTnLst>
                          </p:cTn>
                        </p:par>
                      </p:childTnLst>
                    </p:cTn>
                  </p:par>
                  <p:par>
                    <p:cTn id="16" fill="hold">
                      <p:stCondLst>
                        <p:cond delay="indefinite"/>
                      </p:stCondLst>
                      <p:childTnLst>
                        <p:par>
                          <p:cTn id="17" fill="hold">
                            <p:stCondLst>
                              <p:cond delay="0"/>
                            </p:stCondLst>
                            <p:childTnLst>
                              <p:par>
                                <p:cTn id="18" presetID="12" presetClass="entr" presetSubtype="4" fill="hold" grpId="0" nodeType="clickEffect">
                                  <p:stCondLst>
                                    <p:cond delay="0"/>
                                  </p:stCondLst>
                                  <p:childTnLst>
                                    <p:set>
                                      <p:cBhvr>
                                        <p:cTn id="19" dur="1" fill="hold">
                                          <p:stCondLst>
                                            <p:cond delay="0"/>
                                          </p:stCondLst>
                                        </p:cTn>
                                        <p:tgtEl>
                                          <p:spTgt spid="31">
                                            <p:txEl>
                                              <p:pRg st="0" end="0"/>
                                            </p:txEl>
                                          </p:spTgt>
                                        </p:tgtEl>
                                        <p:attrNameLst>
                                          <p:attrName>style.visibility</p:attrName>
                                        </p:attrNameLst>
                                      </p:cBhvr>
                                      <p:to>
                                        <p:strVal val="visible"/>
                                      </p:to>
                                    </p:set>
                                    <p:anim calcmode="lin" valueType="num">
                                      <p:cBhvr additive="base">
                                        <p:cTn id="20" dur="500"/>
                                        <p:tgtEl>
                                          <p:spTgt spid="31">
                                            <p:txEl>
                                              <p:pRg st="0" end="0"/>
                                            </p:txEl>
                                          </p:spTgt>
                                        </p:tgtEl>
                                        <p:attrNameLst>
                                          <p:attrName>ppt_y</p:attrName>
                                        </p:attrNameLst>
                                      </p:cBhvr>
                                      <p:tavLst>
                                        <p:tav tm="0">
                                          <p:val>
                                            <p:strVal val="#ppt_y+#ppt_h*1.125000"/>
                                          </p:val>
                                        </p:tav>
                                        <p:tav tm="100000">
                                          <p:val>
                                            <p:strVal val="#ppt_y"/>
                                          </p:val>
                                        </p:tav>
                                      </p:tavLst>
                                    </p:anim>
                                    <p:animEffect transition="in" filter="wipe(up)">
                                      <p:cBhvr>
                                        <p:cTn id="21" dur="500"/>
                                        <p:tgtEl>
                                          <p:spTgt spid="31">
                                            <p:txEl>
                                              <p:pRg st="0" end="0"/>
                                            </p:txEl>
                                          </p:spTgt>
                                        </p:tgtEl>
                                      </p:cBhvr>
                                    </p:animEffect>
                                  </p:childTnLst>
                                </p:cTn>
                              </p:par>
                            </p:childTnLst>
                          </p:cTn>
                        </p:par>
                      </p:childTnLst>
                    </p:cTn>
                  </p:par>
                  <p:par>
                    <p:cTn id="22" fill="hold">
                      <p:stCondLst>
                        <p:cond delay="indefinite"/>
                      </p:stCondLst>
                      <p:childTnLst>
                        <p:par>
                          <p:cTn id="23" fill="hold">
                            <p:stCondLst>
                              <p:cond delay="0"/>
                            </p:stCondLst>
                            <p:childTnLst>
                              <p:par>
                                <p:cTn id="24" presetID="12" presetClass="entr" presetSubtype="4" fill="hold" grpId="0" nodeType="clickEffect" nodePh="1">
                                  <p:stCondLst>
                                    <p:cond delay="0"/>
                                  </p:stCondLst>
                                  <p:endCondLst>
                                    <p:cond evt="begin" delay="0">
                                      <p:tn val="24"/>
                                    </p:cond>
                                  </p:endCondLst>
                                  <p:childTnLst>
                                    <p:set>
                                      <p:cBhvr>
                                        <p:cTn id="25" dur="1" fill="hold">
                                          <p:stCondLst>
                                            <p:cond delay="0"/>
                                          </p:stCondLst>
                                        </p:cTn>
                                        <p:tgtEl>
                                          <p:spTgt spid="20"/>
                                        </p:tgtEl>
                                        <p:attrNameLst>
                                          <p:attrName>style.visibility</p:attrName>
                                        </p:attrNameLst>
                                      </p:cBhvr>
                                      <p:to>
                                        <p:strVal val="visible"/>
                                      </p:to>
                                    </p:set>
                                    <p:anim calcmode="lin" valueType="num">
                                      <p:cBhvr additive="base">
                                        <p:cTn id="26" dur="500"/>
                                        <p:tgtEl>
                                          <p:spTgt spid="20"/>
                                        </p:tgtEl>
                                        <p:attrNameLst>
                                          <p:attrName>ppt_y</p:attrName>
                                        </p:attrNameLst>
                                      </p:cBhvr>
                                      <p:tavLst>
                                        <p:tav tm="0">
                                          <p:val>
                                            <p:strVal val="#ppt_y+#ppt_h*1.125000"/>
                                          </p:val>
                                        </p:tav>
                                        <p:tav tm="100000">
                                          <p:val>
                                            <p:strVal val="#ppt_y"/>
                                          </p:val>
                                        </p:tav>
                                      </p:tavLst>
                                    </p:anim>
                                    <p:animEffect transition="in" filter="wipe(up)">
                                      <p:cBhvr>
                                        <p:cTn id="27" dur="500"/>
                                        <p:tgtEl>
                                          <p:spTgt spid="20"/>
                                        </p:tgtEl>
                                      </p:cBhvr>
                                    </p:animEffect>
                                  </p:childTnLst>
                                </p:cTn>
                              </p:par>
                            </p:childTnLst>
                          </p:cTn>
                        </p:par>
                      </p:childTnLst>
                    </p:cTn>
                  </p:par>
                  <p:par>
                    <p:cTn id="28" fill="hold">
                      <p:stCondLst>
                        <p:cond delay="indefinite"/>
                      </p:stCondLst>
                      <p:childTnLst>
                        <p:par>
                          <p:cTn id="29" fill="hold">
                            <p:stCondLst>
                              <p:cond delay="0"/>
                            </p:stCondLst>
                            <p:childTnLst>
                              <p:par>
                                <p:cTn id="30" presetID="12" presetClass="entr" presetSubtype="4" fill="hold" grpId="0" nodeType="clickEffect" nodePh="1">
                                  <p:stCondLst>
                                    <p:cond delay="0"/>
                                  </p:stCondLst>
                                  <p:endCondLst>
                                    <p:cond evt="begin" delay="0">
                                      <p:tn val="30"/>
                                    </p:cond>
                                  </p:endCondLst>
                                  <p:childTnLst>
                                    <p:set>
                                      <p:cBhvr>
                                        <p:cTn id="31" dur="1" fill="hold">
                                          <p:stCondLst>
                                            <p:cond delay="0"/>
                                          </p:stCondLst>
                                        </p:cTn>
                                        <p:tgtEl>
                                          <p:spTgt spid="30"/>
                                        </p:tgtEl>
                                        <p:attrNameLst>
                                          <p:attrName>style.visibility</p:attrName>
                                        </p:attrNameLst>
                                      </p:cBhvr>
                                      <p:to>
                                        <p:strVal val="visible"/>
                                      </p:to>
                                    </p:set>
                                    <p:anim calcmode="lin" valueType="num">
                                      <p:cBhvr additive="base">
                                        <p:cTn id="32" dur="500"/>
                                        <p:tgtEl>
                                          <p:spTgt spid="30"/>
                                        </p:tgtEl>
                                        <p:attrNameLst>
                                          <p:attrName>ppt_y</p:attrName>
                                        </p:attrNameLst>
                                      </p:cBhvr>
                                      <p:tavLst>
                                        <p:tav tm="0">
                                          <p:val>
                                            <p:strVal val="#ppt_y+#ppt_h*1.125000"/>
                                          </p:val>
                                        </p:tav>
                                        <p:tav tm="100000">
                                          <p:val>
                                            <p:strVal val="#ppt_y"/>
                                          </p:val>
                                        </p:tav>
                                      </p:tavLst>
                                    </p:anim>
                                    <p:animEffect transition="in" filter="wipe(up)">
                                      <p:cBhvr>
                                        <p:cTn id="33" dur="500"/>
                                        <p:tgtEl>
                                          <p:spTgt spid="30"/>
                                        </p:tgtEl>
                                      </p:cBhvr>
                                    </p:animEffect>
                                  </p:childTnLst>
                                </p:cTn>
                              </p:par>
                            </p:childTnLst>
                          </p:cTn>
                        </p:par>
                      </p:childTnLst>
                    </p:cTn>
                  </p:par>
                  <p:par>
                    <p:cTn id="34" fill="hold">
                      <p:stCondLst>
                        <p:cond delay="indefinite"/>
                      </p:stCondLst>
                      <p:childTnLst>
                        <p:par>
                          <p:cTn id="35" fill="hold">
                            <p:stCondLst>
                              <p:cond delay="0"/>
                            </p:stCondLst>
                            <p:childTnLst>
                              <p:par>
                                <p:cTn id="36" presetID="12" presetClass="entr" presetSubtype="4" fill="hold" grpId="0" nodeType="clickEffect" nodePh="1">
                                  <p:stCondLst>
                                    <p:cond delay="0"/>
                                  </p:stCondLst>
                                  <p:endCondLst>
                                    <p:cond evt="begin" delay="0">
                                      <p:tn val="36"/>
                                    </p:cond>
                                  </p:end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p:tgtEl>
                                          <p:spTgt spid="23"/>
                                        </p:tgtEl>
                                        <p:attrNameLst>
                                          <p:attrName>ppt_y</p:attrName>
                                        </p:attrNameLst>
                                      </p:cBhvr>
                                      <p:tavLst>
                                        <p:tav tm="0">
                                          <p:val>
                                            <p:strVal val="#ppt_y+#ppt_h*1.125000"/>
                                          </p:val>
                                        </p:tav>
                                        <p:tav tm="100000">
                                          <p:val>
                                            <p:strVal val="#ppt_y"/>
                                          </p:val>
                                        </p:tav>
                                      </p:tavLst>
                                    </p:anim>
                                    <p:animEffect transition="in" filter="wipe(up)">
                                      <p:cBhvr>
                                        <p:cTn id="39" dur="500"/>
                                        <p:tgtEl>
                                          <p:spTgt spid="23"/>
                                        </p:tgtEl>
                                      </p:cBhvr>
                                    </p:animEffect>
                                  </p:childTnLst>
                                </p:cTn>
                              </p:par>
                            </p:childTnLst>
                          </p:cTn>
                        </p:par>
                      </p:childTnLst>
                    </p:cTn>
                  </p:par>
                  <p:par>
                    <p:cTn id="40" fill="hold">
                      <p:stCondLst>
                        <p:cond delay="indefinite"/>
                      </p:stCondLst>
                      <p:childTnLst>
                        <p:par>
                          <p:cTn id="41" fill="hold">
                            <p:stCondLst>
                              <p:cond delay="0"/>
                            </p:stCondLst>
                            <p:childTnLst>
                              <p:par>
                                <p:cTn id="42" presetID="12" presetClass="entr" presetSubtype="4" fill="hold" grpId="0" nodeType="clickEffect">
                                  <p:stCondLst>
                                    <p:cond delay="0"/>
                                  </p:stCondLst>
                                  <p:childTnLst>
                                    <p:set>
                                      <p:cBhvr>
                                        <p:cTn id="43" dur="1" fill="hold">
                                          <p:stCondLst>
                                            <p:cond delay="0"/>
                                          </p:stCondLst>
                                        </p:cTn>
                                        <p:tgtEl>
                                          <p:spTgt spid="32"/>
                                        </p:tgtEl>
                                        <p:attrNameLst>
                                          <p:attrName>style.visibility</p:attrName>
                                        </p:attrNameLst>
                                      </p:cBhvr>
                                      <p:to>
                                        <p:strVal val="visible"/>
                                      </p:to>
                                    </p:set>
                                    <p:anim calcmode="lin" valueType="num">
                                      <p:cBhvr additive="base">
                                        <p:cTn id="44" dur="500"/>
                                        <p:tgtEl>
                                          <p:spTgt spid="32"/>
                                        </p:tgtEl>
                                        <p:attrNameLst>
                                          <p:attrName>ppt_y</p:attrName>
                                        </p:attrNameLst>
                                      </p:cBhvr>
                                      <p:tavLst>
                                        <p:tav tm="0">
                                          <p:val>
                                            <p:strVal val="#ppt_y+#ppt_h*1.125000"/>
                                          </p:val>
                                        </p:tav>
                                        <p:tav tm="100000">
                                          <p:val>
                                            <p:strVal val="#ppt_y"/>
                                          </p:val>
                                        </p:tav>
                                      </p:tavLst>
                                    </p:anim>
                                    <p:animEffect transition="in" filter="wipe(up)">
                                      <p:cBhvr>
                                        <p:cTn id="45"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P spid="31" grpId="0" build="p"/>
      <p:bldP spid="17" grpId="0"/>
      <p:bldP spid="20" grpId="0"/>
      <p:bldP spid="23" grpId="0"/>
      <p:bldP spid="30" grpId="0"/>
      <p:bldP spid="32"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Placeholder 1">
            <a:extLst>
              <a:ext uri="{FF2B5EF4-FFF2-40B4-BE49-F238E27FC236}">
                <a16:creationId xmlns:a16="http://schemas.microsoft.com/office/drawing/2014/main" id="{E46E4DD1-270B-4C80-AFF0-EB26F132AF36}"/>
              </a:ext>
            </a:extLst>
          </p:cNvPr>
          <p:cNvSpPr>
            <a:spLocks noGrp="1"/>
          </p:cNvSpPr>
          <p:nvPr>
            <p:ph type="body" sz="quarter" idx="12"/>
          </p:nvPr>
        </p:nvSpPr>
        <p:spPr>
          <a:xfrm>
            <a:off x="414700" y="1914255"/>
            <a:ext cx="6431280" cy="3607987"/>
          </a:xfrm>
        </p:spPr>
        <p:txBody>
          <a:bodyPr>
            <a:normAutofit fontScale="85000" lnSpcReduction="10000"/>
          </a:bodyPr>
          <a:lstStyle/>
          <a:p>
            <a:pPr fontAlgn="base"/>
            <a:r>
              <a:rPr lang="en-US" dirty="0"/>
              <a:t>Netflix has become one of the most prominent global streaming platforms, continuously expanding its library with a mix of original productions and licensed content. However, with growing competition from platforms like Amazon Prime, Disney+, and regional OTT providers, Netflix must strategically analyze its content catalog to identify strengths, gaps, and opportunities.  </a:t>
            </a:r>
          </a:p>
          <a:p>
            <a:pPr fontAlgn="base"/>
            <a:r>
              <a:rPr lang="en-US" dirty="0"/>
              <a:t>The specific problem to be addressed in this project is </a:t>
            </a:r>
            <a:r>
              <a:rPr lang="en-US" b="1" dirty="0"/>
              <a:t>'Content Trends Analysis for Strategic Recommendations</a:t>
            </a:r>
            <a:r>
              <a:rPr lang="en-US" dirty="0"/>
              <a:t>'. The aim is to uncover how Netflix’s content distribution (Movies vs. TV Shows, genres, and country contributions) has evolved over the years. This will enable the identification of key genres, audience preferences, and strategic insights into global content expansion. </a:t>
            </a:r>
          </a:p>
          <a:p>
            <a:pPr>
              <a:lnSpc>
                <a:spcPct val="150000"/>
              </a:lnSpc>
            </a:pPr>
            <a:endParaRPr lang="en-IN" sz="2800" dirty="0"/>
          </a:p>
        </p:txBody>
      </p:sp>
      <p:sp>
        <p:nvSpPr>
          <p:cNvPr id="4" name="Title 3">
            <a:extLst>
              <a:ext uri="{FF2B5EF4-FFF2-40B4-BE49-F238E27FC236}">
                <a16:creationId xmlns:a16="http://schemas.microsoft.com/office/drawing/2014/main" id="{777CC02B-F7C6-47A8-8C3E-C57C417D9EA3}"/>
              </a:ext>
            </a:extLst>
          </p:cNvPr>
          <p:cNvSpPr>
            <a:spLocks noGrp="1"/>
          </p:cNvSpPr>
          <p:nvPr>
            <p:ph type="title"/>
          </p:nvPr>
        </p:nvSpPr>
        <p:spPr>
          <a:xfrm>
            <a:off x="754602" y="550417"/>
            <a:ext cx="6995604" cy="790111"/>
          </a:xfrm>
        </p:spPr>
        <p:txBody>
          <a:bodyPr>
            <a:normAutofit fontScale="90000"/>
          </a:bodyPr>
          <a:lstStyle/>
          <a:p>
            <a:r>
              <a:rPr lang="en-US" dirty="0"/>
              <a:t>PROBLEM  STATEMENT</a:t>
            </a:r>
            <a:endParaRPr lang="en-IN" dirty="0"/>
          </a:p>
        </p:txBody>
      </p:sp>
      <p:pic>
        <p:nvPicPr>
          <p:cNvPr id="5" name="Picture 4">
            <a:extLst>
              <a:ext uri="{FF2B5EF4-FFF2-40B4-BE49-F238E27FC236}">
                <a16:creationId xmlns:a16="http://schemas.microsoft.com/office/drawing/2014/main" id="{C8FE02DE-D7B2-433D-BFE4-2F564022AD89}"/>
              </a:ext>
            </a:extLst>
          </p:cNvPr>
          <p:cNvPicPr>
            <a:picLocks noChangeAspect="1"/>
          </p:cNvPicPr>
          <p:nvPr/>
        </p:nvPicPr>
        <p:blipFill>
          <a:blip r:embed="rId2"/>
          <a:stretch>
            <a:fillRect/>
          </a:stretch>
        </p:blipFill>
        <p:spPr>
          <a:xfrm>
            <a:off x="7995684" y="2930834"/>
            <a:ext cx="2760758" cy="3264409"/>
          </a:xfrm>
          <a:prstGeom prst="rect">
            <a:avLst/>
          </a:prstGeom>
        </p:spPr>
      </p:pic>
      <p:pic>
        <p:nvPicPr>
          <p:cNvPr id="6" name="Picture 5">
            <a:extLst>
              <a:ext uri="{FF2B5EF4-FFF2-40B4-BE49-F238E27FC236}">
                <a16:creationId xmlns:a16="http://schemas.microsoft.com/office/drawing/2014/main" id="{736DEFE3-051A-494A-949C-BB2FF86F9ED7}"/>
              </a:ext>
            </a:extLst>
          </p:cNvPr>
          <p:cNvPicPr>
            <a:picLocks noChangeAspect="1"/>
          </p:cNvPicPr>
          <p:nvPr/>
        </p:nvPicPr>
        <p:blipFill rotWithShape="1">
          <a:blip r:embed="rId3"/>
          <a:srcRect t="96181"/>
          <a:stretch/>
        </p:blipFill>
        <p:spPr>
          <a:xfrm>
            <a:off x="675957" y="6471920"/>
            <a:ext cx="2143125" cy="193040"/>
          </a:xfrm>
          <a:prstGeom prst="rect">
            <a:avLst/>
          </a:prstGeom>
        </p:spPr>
      </p:pic>
    </p:spTree>
    <p:extLst>
      <p:ext uri="{BB962C8B-B14F-4D97-AF65-F5344CB8AC3E}">
        <p14:creationId xmlns:p14="http://schemas.microsoft.com/office/powerpoint/2010/main" val="30985484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2">
                                            <p:txEl>
                                              <p:pRg st="0" end="0"/>
                                            </p:txEl>
                                          </p:spTgt>
                                        </p:tgtEl>
                                        <p:attrNameLst>
                                          <p:attrName>style.visibility</p:attrName>
                                        </p:attrNameLst>
                                      </p:cBhvr>
                                      <p:to>
                                        <p:strVal val="visible"/>
                                      </p:to>
                                    </p:set>
                                    <p:animEffect transition="in" filter="fade">
                                      <p:cBhvr>
                                        <p:cTn id="14" dur="1000"/>
                                        <p:tgtEl>
                                          <p:spTgt spid="2">
                                            <p:txEl>
                                              <p:pRg st="0" end="0"/>
                                            </p:txEl>
                                          </p:spTgt>
                                        </p:tgtEl>
                                      </p:cBhvr>
                                    </p:animEffect>
                                    <p:anim calcmode="lin" valueType="num">
                                      <p:cBhvr>
                                        <p:cTn id="15" dur="1000" fill="hold"/>
                                        <p:tgtEl>
                                          <p:spTgt spid="2">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2">
                                            <p:txEl>
                                              <p:pRg st="0" end="0"/>
                                            </p:txEl>
                                          </p:spTgt>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2">
                                            <p:txEl>
                                              <p:pRg st="1" end="1"/>
                                            </p:txEl>
                                          </p:spTgt>
                                        </p:tgtEl>
                                        <p:attrNameLst>
                                          <p:attrName>style.visibility</p:attrName>
                                        </p:attrNameLst>
                                      </p:cBhvr>
                                      <p:to>
                                        <p:strVal val="visible"/>
                                      </p:to>
                                    </p:set>
                                    <p:animEffect transition="in" filter="fade">
                                      <p:cBhvr>
                                        <p:cTn id="21" dur="1000"/>
                                        <p:tgtEl>
                                          <p:spTgt spid="2">
                                            <p:txEl>
                                              <p:pRg st="1" end="1"/>
                                            </p:txEl>
                                          </p:spTgt>
                                        </p:tgtEl>
                                      </p:cBhvr>
                                    </p:animEffect>
                                    <p:anim calcmode="lin" valueType="num">
                                      <p:cBhvr>
                                        <p:cTn id="22" dur="1000" fill="hold"/>
                                        <p:tgtEl>
                                          <p:spTgt spid="2">
                                            <p:txEl>
                                              <p:pRg st="1" end="1"/>
                                            </p:txEl>
                                          </p:spTgt>
                                        </p:tgtEl>
                                        <p:attrNameLst>
                                          <p:attrName>ppt_x</p:attrName>
                                        </p:attrNameLst>
                                      </p:cBhvr>
                                      <p:tavLst>
                                        <p:tav tm="0">
                                          <p:val>
                                            <p:strVal val="#ppt_x"/>
                                          </p:val>
                                        </p:tav>
                                        <p:tav tm="100000">
                                          <p:val>
                                            <p:strVal val="#ppt_x"/>
                                          </p:val>
                                        </p:tav>
                                      </p:tavLst>
                                    </p:anim>
                                    <p:anim calcmode="lin" valueType="num">
                                      <p:cBhvr>
                                        <p:cTn id="23" dur="1000" fill="hold"/>
                                        <p:tgtEl>
                                          <p:spTgt spid="2">
                                            <p:txEl>
                                              <p:pRg st="1" end="1"/>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build="p"/>
      <p:bldP spid="4" grpId="0"/>
    </p:bldLst>
  </p:timing>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EBF2FBC7-3552-4F01-BB27-8BEEE74F7277}"/>
              </a:ext>
            </a:extLst>
          </p:cNvPr>
          <p:cNvSpPr>
            <a:spLocks noGrp="1"/>
          </p:cNvSpPr>
          <p:nvPr>
            <p:ph type="title"/>
          </p:nvPr>
        </p:nvSpPr>
        <p:spPr>
          <a:xfrm>
            <a:off x="660399" y="805213"/>
            <a:ext cx="6276109" cy="830997"/>
          </a:xfrm>
        </p:spPr>
        <p:txBody>
          <a:bodyPr>
            <a:normAutofit fontScale="90000"/>
          </a:bodyPr>
          <a:lstStyle/>
          <a:p>
            <a:r>
              <a:rPr lang="en-GB" dirty="0"/>
              <a:t>Project Description</a:t>
            </a:r>
            <a:br>
              <a:rPr lang="en-GB" dirty="0"/>
            </a:br>
            <a:br>
              <a:rPr lang="en-GB" dirty="0"/>
            </a:br>
            <a:endParaRPr lang="en-IN" dirty="0"/>
          </a:p>
        </p:txBody>
      </p:sp>
      <p:pic>
        <p:nvPicPr>
          <p:cNvPr id="5" name="Picture 4">
            <a:extLst>
              <a:ext uri="{FF2B5EF4-FFF2-40B4-BE49-F238E27FC236}">
                <a16:creationId xmlns:a16="http://schemas.microsoft.com/office/drawing/2014/main" id="{09D8A2BA-6C1D-4A33-85F2-E44A4FF54A1C}"/>
              </a:ext>
            </a:extLst>
          </p:cNvPr>
          <p:cNvPicPr>
            <a:picLocks noChangeAspect="1"/>
          </p:cNvPicPr>
          <p:nvPr/>
        </p:nvPicPr>
        <p:blipFill rotWithShape="1">
          <a:blip r:embed="rId2"/>
          <a:srcRect t="96181"/>
          <a:stretch/>
        </p:blipFill>
        <p:spPr>
          <a:xfrm>
            <a:off x="675957" y="6471920"/>
            <a:ext cx="2143125" cy="193040"/>
          </a:xfrm>
          <a:prstGeom prst="rect">
            <a:avLst/>
          </a:prstGeom>
        </p:spPr>
      </p:pic>
      <p:pic>
        <p:nvPicPr>
          <p:cNvPr id="6" name="Picture 5">
            <a:extLst>
              <a:ext uri="{FF2B5EF4-FFF2-40B4-BE49-F238E27FC236}">
                <a16:creationId xmlns:a16="http://schemas.microsoft.com/office/drawing/2014/main" id="{6BED3D6A-DC10-4985-B01B-735F2CBA6E47}"/>
              </a:ext>
            </a:extLst>
          </p:cNvPr>
          <p:cNvPicPr>
            <a:picLocks noChangeAspect="1"/>
          </p:cNvPicPr>
          <p:nvPr/>
        </p:nvPicPr>
        <p:blipFill>
          <a:blip r:embed="rId3"/>
          <a:stretch>
            <a:fillRect/>
          </a:stretch>
        </p:blipFill>
        <p:spPr>
          <a:xfrm>
            <a:off x="467359" y="6410461"/>
            <a:ext cx="3706253" cy="296092"/>
          </a:xfrm>
          <a:prstGeom prst="rect">
            <a:avLst/>
          </a:prstGeom>
        </p:spPr>
      </p:pic>
      <p:sp>
        <p:nvSpPr>
          <p:cNvPr id="4" name="TextBox 3">
            <a:extLst>
              <a:ext uri="{FF2B5EF4-FFF2-40B4-BE49-F238E27FC236}">
                <a16:creationId xmlns:a16="http://schemas.microsoft.com/office/drawing/2014/main" id="{54480D71-BB98-83CB-16F7-66C0D7E45883}"/>
              </a:ext>
            </a:extLst>
          </p:cNvPr>
          <p:cNvSpPr txBox="1"/>
          <p:nvPr/>
        </p:nvSpPr>
        <p:spPr>
          <a:xfrm>
            <a:off x="532673" y="2038176"/>
            <a:ext cx="9601200" cy="3970318"/>
          </a:xfrm>
          <a:prstGeom prst="rect">
            <a:avLst/>
          </a:prstGeom>
          <a:noFill/>
        </p:spPr>
        <p:txBody>
          <a:bodyPr wrap="square">
            <a:spAutoFit/>
          </a:bodyPr>
          <a:lstStyle/>
          <a:p>
            <a:pPr>
              <a:buFont typeface="+mj-lt"/>
              <a:buAutoNum type="arabicPeriod"/>
            </a:pPr>
            <a:r>
              <a:rPr lang="en-US" b="1" dirty="0"/>
              <a:t>Analyze</a:t>
            </a:r>
            <a:r>
              <a:rPr lang="en-US" dirty="0"/>
              <a:t> the distribution and growth of Movies and TV Shows on Netflix over the years.</a:t>
            </a:r>
          </a:p>
          <a:p>
            <a:pPr>
              <a:buFont typeface="+mj-lt"/>
              <a:buAutoNum type="arabicPeriod"/>
            </a:pPr>
            <a:r>
              <a:rPr lang="en-US" b="1" dirty="0"/>
              <a:t>Identify</a:t>
            </a:r>
            <a:r>
              <a:rPr lang="en-US" dirty="0"/>
              <a:t> the most frequent genres and observe changes in their popularity.</a:t>
            </a:r>
          </a:p>
          <a:p>
            <a:pPr>
              <a:buFont typeface="+mj-lt"/>
              <a:buAutoNum type="arabicPeriod"/>
            </a:pPr>
            <a:r>
              <a:rPr lang="en-US" b="1" dirty="0"/>
              <a:t>Compare</a:t>
            </a:r>
            <a:r>
              <a:rPr lang="en-US" dirty="0"/>
              <a:t> country-wise contributions to Netflix’s content base to assess global diversity.</a:t>
            </a:r>
          </a:p>
          <a:p>
            <a:pPr>
              <a:buFont typeface="+mj-lt"/>
              <a:buAutoNum type="arabicPeriod"/>
            </a:pPr>
            <a:r>
              <a:rPr lang="en-US" b="1" dirty="0"/>
              <a:t>Provide</a:t>
            </a:r>
            <a:r>
              <a:rPr lang="en-US" dirty="0"/>
              <a:t> strategic recommendations for future content acquisition and production.</a:t>
            </a:r>
          </a:p>
          <a:p>
            <a:pPr>
              <a:buNone/>
            </a:pPr>
            <a:br>
              <a:rPr lang="en-US" dirty="0"/>
            </a:br>
            <a:endParaRPr lang="en-US" dirty="0"/>
          </a:p>
          <a:p>
            <a:pPr>
              <a:buNone/>
            </a:pPr>
            <a:r>
              <a:rPr lang="en-US" b="1" dirty="0"/>
              <a:t>Significance of the Study</a:t>
            </a:r>
          </a:p>
          <a:p>
            <a:pPr>
              <a:buNone/>
            </a:pPr>
            <a:r>
              <a:rPr lang="en-US" dirty="0"/>
              <a:t>This analysis is significant for understanding Netflix’s </a:t>
            </a:r>
            <a:r>
              <a:rPr lang="en-US" b="1" dirty="0"/>
              <a:t>content evolution and audience engagement patterns</a:t>
            </a:r>
            <a:r>
              <a:rPr lang="en-US" dirty="0"/>
              <a:t>. By identifying popular genres and underrepresented regions, the study offers actionable insights that can help Netflix make </a:t>
            </a:r>
            <a:r>
              <a:rPr lang="en-US" b="1" dirty="0"/>
              <a:t>data-driven business decisions</a:t>
            </a:r>
            <a:r>
              <a:rPr lang="en-US" dirty="0"/>
              <a:t>. Such findings are valuable for:</a:t>
            </a:r>
          </a:p>
          <a:p>
            <a:pPr>
              <a:buFont typeface="Arial" panose="020B0604020202020204" pitchFamily="34" charset="0"/>
              <a:buChar char="•"/>
            </a:pPr>
            <a:r>
              <a:rPr lang="en-US" dirty="0"/>
              <a:t>Enhancing </a:t>
            </a:r>
            <a:r>
              <a:rPr lang="en-US" b="1" dirty="0"/>
              <a:t>content strategy</a:t>
            </a:r>
            <a:r>
              <a:rPr lang="en-US" dirty="0"/>
              <a:t> and balancing global vs. local productions.</a:t>
            </a:r>
          </a:p>
          <a:p>
            <a:pPr>
              <a:buFont typeface="Arial" panose="020B0604020202020204" pitchFamily="34" charset="0"/>
              <a:buChar char="•"/>
            </a:pPr>
            <a:r>
              <a:rPr lang="en-US" dirty="0"/>
              <a:t>Recognizing </a:t>
            </a:r>
            <a:r>
              <a:rPr lang="en-US" b="1" dirty="0"/>
              <a:t>market trends</a:t>
            </a:r>
            <a:r>
              <a:rPr lang="en-US" dirty="0"/>
              <a:t> and regional viewer interests.</a:t>
            </a:r>
          </a:p>
          <a:p>
            <a:pPr>
              <a:buFont typeface="Arial" panose="020B0604020202020204" pitchFamily="34" charset="0"/>
              <a:buChar char="•"/>
            </a:pPr>
            <a:r>
              <a:rPr lang="en-US" dirty="0"/>
              <a:t>Supporting </a:t>
            </a:r>
            <a:r>
              <a:rPr lang="en-US" b="1" dirty="0"/>
              <a:t>strategic investments</a:t>
            </a:r>
            <a:r>
              <a:rPr lang="en-US" dirty="0"/>
              <a:t> in specific content types and countries.</a:t>
            </a:r>
          </a:p>
        </p:txBody>
      </p:sp>
    </p:spTree>
    <p:extLst>
      <p:ext uri="{BB962C8B-B14F-4D97-AF65-F5344CB8AC3E}">
        <p14:creationId xmlns:p14="http://schemas.microsoft.com/office/powerpoint/2010/main" val="36967703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anim calcmode="lin" valueType="num">
                                      <p:cBhvr>
                                        <p:cTn id="7" dur="500" fill="hold"/>
                                        <p:tgtEl>
                                          <p:spTgt spid="3"/>
                                        </p:tgtEl>
                                        <p:attrNameLst>
                                          <p:attrName>ppt_w</p:attrName>
                                        </p:attrNameLst>
                                      </p:cBhvr>
                                      <p:tavLst>
                                        <p:tav tm="0">
                                          <p:val>
                                            <p:fltVal val="0"/>
                                          </p:val>
                                        </p:tav>
                                        <p:tav tm="100000">
                                          <p:val>
                                            <p:strVal val="#ppt_w"/>
                                          </p:val>
                                        </p:tav>
                                      </p:tavLst>
                                    </p:anim>
                                    <p:anim calcmode="lin" valueType="num">
                                      <p:cBhvr>
                                        <p:cTn id="8" dur="500" fill="hold"/>
                                        <p:tgtEl>
                                          <p:spTgt spid="3"/>
                                        </p:tgtEl>
                                        <p:attrNameLst>
                                          <p:attrName>ppt_h</p:attrName>
                                        </p:attrNameLst>
                                      </p:cBhvr>
                                      <p:tavLst>
                                        <p:tav tm="0">
                                          <p:val>
                                            <p:fltVal val="0"/>
                                          </p:val>
                                        </p:tav>
                                        <p:tav tm="100000">
                                          <p:val>
                                            <p:strVal val="#ppt_h"/>
                                          </p:val>
                                        </p:tav>
                                      </p:tavLst>
                                    </p:anim>
                                    <p:animEffect transition="in" filter="fade">
                                      <p:cBhvr>
                                        <p:cTn id="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1A4A072B-83C6-4607-AE6A-5AD61CC72C44}"/>
              </a:ext>
            </a:extLst>
          </p:cNvPr>
          <p:cNvSpPr>
            <a:spLocks noGrp="1"/>
          </p:cNvSpPr>
          <p:nvPr>
            <p:ph type="title"/>
          </p:nvPr>
        </p:nvSpPr>
        <p:spPr>
          <a:xfrm>
            <a:off x="620008" y="876617"/>
            <a:ext cx="10046070" cy="802641"/>
          </a:xfrm>
        </p:spPr>
        <p:txBody>
          <a:bodyPr>
            <a:normAutofit/>
          </a:bodyPr>
          <a:lstStyle/>
          <a:p>
            <a:r>
              <a:rPr lang="en-US" sz="3200" dirty="0"/>
              <a:t>WHO ARE THE END USERS?</a:t>
            </a:r>
            <a:endParaRPr lang="en-IN" sz="2000" dirty="0"/>
          </a:p>
        </p:txBody>
      </p:sp>
      <p:pic>
        <p:nvPicPr>
          <p:cNvPr id="6" name="Picture 5">
            <a:extLst>
              <a:ext uri="{FF2B5EF4-FFF2-40B4-BE49-F238E27FC236}">
                <a16:creationId xmlns:a16="http://schemas.microsoft.com/office/drawing/2014/main" id="{E8B153BB-61B9-403F-8AE5-F75400450AC0}"/>
              </a:ext>
            </a:extLst>
          </p:cNvPr>
          <p:cNvPicPr>
            <a:picLocks noChangeAspect="1"/>
          </p:cNvPicPr>
          <p:nvPr/>
        </p:nvPicPr>
        <p:blipFill>
          <a:blip r:embed="rId2"/>
          <a:stretch>
            <a:fillRect/>
          </a:stretch>
        </p:blipFill>
        <p:spPr>
          <a:xfrm>
            <a:off x="721359" y="6176804"/>
            <a:ext cx="2181225" cy="485775"/>
          </a:xfrm>
          <a:prstGeom prst="rect">
            <a:avLst/>
          </a:prstGeom>
        </p:spPr>
      </p:pic>
      <p:sp>
        <p:nvSpPr>
          <p:cNvPr id="3" name="Rectangle 1">
            <a:extLst>
              <a:ext uri="{FF2B5EF4-FFF2-40B4-BE49-F238E27FC236}">
                <a16:creationId xmlns:a16="http://schemas.microsoft.com/office/drawing/2014/main" id="{FA488652-DC56-EC26-5F31-ED7CB8D4D27A}"/>
              </a:ext>
            </a:extLst>
          </p:cNvPr>
          <p:cNvSpPr>
            <a:spLocks noGrp="1" noChangeArrowheads="1"/>
          </p:cNvSpPr>
          <p:nvPr>
            <p:ph type="body" sz="quarter" idx="12"/>
          </p:nvPr>
        </p:nvSpPr>
        <p:spPr bwMode="auto">
          <a:xfrm>
            <a:off x="543443" y="2213310"/>
            <a:ext cx="8292655" cy="175432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Management and Strategy Team</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Content and Production Teams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Netflix Data Analytics and Insights Department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Data Analysts and Data Scientists (in the OTT or media industry)</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Academic Researchers and Students (studying data analytics or media trends)</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n-US" altLang="en-US" sz="1800" i="0" u="none" strike="noStrike" cap="none" normalizeH="0" baseline="0" dirty="0">
                <a:ln>
                  <a:noFill/>
                </a:ln>
                <a:solidFill>
                  <a:schemeClr val="tx1"/>
                </a:solidFill>
                <a:effectLst/>
                <a:latin typeface="Arial" panose="020B0604020202020204" pitchFamily="34" charset="0"/>
              </a:rPr>
              <a:t>Business Analysts and Market Researchers</a:t>
            </a:r>
          </a:p>
        </p:txBody>
      </p:sp>
    </p:spTree>
    <p:extLst>
      <p:ext uri="{BB962C8B-B14F-4D97-AF65-F5344CB8AC3E}">
        <p14:creationId xmlns:p14="http://schemas.microsoft.com/office/powerpoint/2010/main" val="4807500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Lst>
  </p:timing>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lumMod val="95000"/>
          </a:schemeClr>
        </a:solidFill>
        <a:effectLst/>
      </p:bgPr>
    </p:bg>
    <p:spTree>
      <p:nvGrpSpPr>
        <p:cNvPr id="1" name=""/>
        <p:cNvGrpSpPr/>
        <p:nvPr/>
      </p:nvGrpSpPr>
      <p:grpSpPr>
        <a:xfrm>
          <a:off x="0" y="0"/>
          <a:ext cx="0" cy="0"/>
          <a:chOff x="0" y="0"/>
          <a:chExt cx="0" cy="0"/>
        </a:xfrm>
      </p:grpSpPr>
      <p:pic>
        <p:nvPicPr>
          <p:cNvPr id="6" name="Picture 5">
            <a:extLst>
              <a:ext uri="{FF2B5EF4-FFF2-40B4-BE49-F238E27FC236}">
                <a16:creationId xmlns:a16="http://schemas.microsoft.com/office/drawing/2014/main" id="{0B7C27C4-3E14-490A-B132-CBBEDA1E905A}"/>
              </a:ext>
            </a:extLst>
          </p:cNvPr>
          <p:cNvPicPr>
            <a:picLocks noChangeAspect="1"/>
          </p:cNvPicPr>
          <p:nvPr/>
        </p:nvPicPr>
        <p:blipFill>
          <a:blip r:embed="rId3"/>
          <a:stretch>
            <a:fillRect/>
          </a:stretch>
        </p:blipFill>
        <p:spPr>
          <a:xfrm>
            <a:off x="467359" y="6410461"/>
            <a:ext cx="3706253" cy="296092"/>
          </a:xfrm>
          <a:prstGeom prst="rect">
            <a:avLst/>
          </a:prstGeom>
        </p:spPr>
      </p:pic>
      <p:pic>
        <p:nvPicPr>
          <p:cNvPr id="2" name="Picture 1">
            <a:extLst>
              <a:ext uri="{FF2B5EF4-FFF2-40B4-BE49-F238E27FC236}">
                <a16:creationId xmlns:a16="http://schemas.microsoft.com/office/drawing/2014/main" id="{F1FC3E39-8C60-4F64-9838-2A683F25B8C4}"/>
              </a:ext>
            </a:extLst>
          </p:cNvPr>
          <p:cNvPicPr>
            <a:picLocks noChangeAspect="1"/>
          </p:cNvPicPr>
          <p:nvPr/>
        </p:nvPicPr>
        <p:blipFill>
          <a:blip r:embed="rId4"/>
          <a:stretch>
            <a:fillRect/>
          </a:stretch>
        </p:blipFill>
        <p:spPr>
          <a:xfrm flipH="1">
            <a:off x="50800" y="3820160"/>
            <a:ext cx="1727200" cy="3010024"/>
          </a:xfrm>
          <a:prstGeom prst="rect">
            <a:avLst/>
          </a:prstGeom>
        </p:spPr>
      </p:pic>
      <p:sp>
        <p:nvSpPr>
          <p:cNvPr id="7" name="Text Placeholder 6">
            <a:extLst>
              <a:ext uri="{FF2B5EF4-FFF2-40B4-BE49-F238E27FC236}">
                <a16:creationId xmlns:a16="http://schemas.microsoft.com/office/drawing/2014/main" id="{B21C28F5-3CA3-4B78-B5C9-550C00BB3174}"/>
              </a:ext>
            </a:extLst>
          </p:cNvPr>
          <p:cNvSpPr>
            <a:spLocks noGrp="1"/>
          </p:cNvSpPr>
          <p:nvPr>
            <p:ph type="body" sz="quarter" idx="12"/>
          </p:nvPr>
        </p:nvSpPr>
        <p:spPr>
          <a:xfrm>
            <a:off x="391886" y="1246961"/>
            <a:ext cx="9027702" cy="5243448"/>
          </a:xfrm>
        </p:spPr>
        <p:txBody>
          <a:bodyPr/>
          <a:lstStyle/>
          <a:p>
            <a:pPr lvl="1">
              <a:lnSpc>
                <a:spcPct val="150000"/>
              </a:lnSpc>
            </a:pPr>
            <a:r>
              <a:rPr lang="en-IN" dirty="0"/>
              <a:t>Python</a:t>
            </a:r>
          </a:p>
          <a:p>
            <a:pPr lvl="1">
              <a:lnSpc>
                <a:spcPct val="150000"/>
              </a:lnSpc>
            </a:pPr>
            <a:r>
              <a:rPr lang="en-IN" dirty="0" err="1"/>
              <a:t>Jupyter</a:t>
            </a:r>
            <a:r>
              <a:rPr lang="en-IN" dirty="0"/>
              <a:t> Notebook</a:t>
            </a:r>
          </a:p>
          <a:p>
            <a:pPr lvl="1">
              <a:lnSpc>
                <a:spcPct val="150000"/>
              </a:lnSpc>
            </a:pPr>
            <a:r>
              <a:rPr lang="en-IN" dirty="0"/>
              <a:t>Google </a:t>
            </a:r>
            <a:r>
              <a:rPr lang="en-IN" dirty="0" err="1"/>
              <a:t>colab</a:t>
            </a:r>
            <a:endParaRPr lang="en-IN" dirty="0"/>
          </a:p>
          <a:p>
            <a:pPr lvl="1">
              <a:lnSpc>
                <a:spcPct val="150000"/>
              </a:lnSpc>
            </a:pPr>
            <a:r>
              <a:rPr lang="en-IN" dirty="0"/>
              <a:t>Matplotlib</a:t>
            </a:r>
          </a:p>
          <a:p>
            <a:pPr lvl="1">
              <a:lnSpc>
                <a:spcPct val="150000"/>
              </a:lnSpc>
            </a:pPr>
            <a:r>
              <a:rPr lang="en-IN" dirty="0" err="1"/>
              <a:t>numpy</a:t>
            </a:r>
            <a:endParaRPr lang="en-IN" dirty="0"/>
          </a:p>
        </p:txBody>
      </p:sp>
      <p:sp>
        <p:nvSpPr>
          <p:cNvPr id="9" name="Title 8">
            <a:extLst>
              <a:ext uri="{FF2B5EF4-FFF2-40B4-BE49-F238E27FC236}">
                <a16:creationId xmlns:a16="http://schemas.microsoft.com/office/drawing/2014/main" id="{FEF304F5-32C5-4869-B185-859B567855A8}"/>
              </a:ext>
            </a:extLst>
          </p:cNvPr>
          <p:cNvSpPr>
            <a:spLocks noGrp="1"/>
          </p:cNvSpPr>
          <p:nvPr>
            <p:ph type="title"/>
          </p:nvPr>
        </p:nvSpPr>
        <p:spPr>
          <a:xfrm>
            <a:off x="660399" y="430567"/>
            <a:ext cx="5306291" cy="847817"/>
          </a:xfrm>
        </p:spPr>
        <p:txBody>
          <a:bodyPr>
            <a:normAutofit/>
          </a:bodyPr>
          <a:lstStyle/>
          <a:p>
            <a:r>
              <a:rPr lang="en-US" dirty="0"/>
              <a:t>Technology Used</a:t>
            </a:r>
          </a:p>
        </p:txBody>
      </p:sp>
    </p:spTree>
    <p:extLst>
      <p:ext uri="{BB962C8B-B14F-4D97-AF65-F5344CB8AC3E}">
        <p14:creationId xmlns:p14="http://schemas.microsoft.com/office/powerpoint/2010/main" val="13419010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9"/>
                                        </p:tgtEl>
                                        <p:attrNameLst>
                                          <p:attrName>style.visibility</p:attrName>
                                        </p:attrNameLst>
                                      </p:cBhvr>
                                      <p:to>
                                        <p:strVal val="visible"/>
                                      </p:to>
                                    </p:set>
                                    <p:anim calcmode="lin" valueType="num">
                                      <p:cBhvr>
                                        <p:cTn id="7" dur="500" fill="hold"/>
                                        <p:tgtEl>
                                          <p:spTgt spid="9"/>
                                        </p:tgtEl>
                                        <p:attrNameLst>
                                          <p:attrName>ppt_w</p:attrName>
                                        </p:attrNameLst>
                                      </p:cBhvr>
                                      <p:tavLst>
                                        <p:tav tm="0">
                                          <p:val>
                                            <p:fltVal val="0"/>
                                          </p:val>
                                        </p:tav>
                                        <p:tav tm="100000">
                                          <p:val>
                                            <p:strVal val="#ppt_w"/>
                                          </p:val>
                                        </p:tav>
                                      </p:tavLst>
                                    </p:anim>
                                    <p:anim calcmode="lin" valueType="num">
                                      <p:cBhvr>
                                        <p:cTn id="8" dur="500" fill="hold"/>
                                        <p:tgtEl>
                                          <p:spTgt spid="9"/>
                                        </p:tgtEl>
                                        <p:attrNameLst>
                                          <p:attrName>ppt_h</p:attrName>
                                        </p:attrNameLst>
                                      </p:cBhvr>
                                      <p:tavLst>
                                        <p:tav tm="0">
                                          <p:val>
                                            <p:fltVal val="0"/>
                                          </p:val>
                                        </p:tav>
                                        <p:tav tm="100000">
                                          <p:val>
                                            <p:strVal val="#ppt_h"/>
                                          </p:val>
                                        </p:tav>
                                      </p:tavLst>
                                    </p:anim>
                                    <p:animEffect transition="in" filter="fade">
                                      <p:cBhvr>
                                        <p:cTn id="9" dur="500"/>
                                        <p:tgtEl>
                                          <p:spTgt spid="9"/>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p:stCondLst>
                                    <p:cond delay="0"/>
                                  </p:stCondLst>
                                  <p:childTnLst>
                                    <p:set>
                                      <p:cBhvr>
                                        <p:cTn id="13" dur="1" fill="hold">
                                          <p:stCondLst>
                                            <p:cond delay="0"/>
                                          </p:stCondLst>
                                        </p:cTn>
                                        <p:tgtEl>
                                          <p:spTgt spid="7">
                                            <p:txEl>
                                              <p:pRg st="0" end="0"/>
                                            </p:txEl>
                                          </p:spTgt>
                                        </p:tgtEl>
                                        <p:attrNameLst>
                                          <p:attrName>style.visibility</p:attrName>
                                        </p:attrNameLst>
                                      </p:cBhvr>
                                      <p:to>
                                        <p:strVal val="visible"/>
                                      </p:to>
                                    </p:set>
                                    <p:animEffect transition="in" filter="fade">
                                      <p:cBhvr>
                                        <p:cTn id="14" dur="1000"/>
                                        <p:tgtEl>
                                          <p:spTgt spid="7">
                                            <p:txEl>
                                              <p:pRg st="0" end="0"/>
                                            </p:txEl>
                                          </p:spTgt>
                                        </p:tgtEl>
                                      </p:cBhvr>
                                    </p:animEffect>
                                    <p:anim calcmode="lin" valueType="num">
                                      <p:cBhvr>
                                        <p:cTn id="15" dur="1000" fill="hold"/>
                                        <p:tgtEl>
                                          <p:spTgt spid="7">
                                            <p:txEl>
                                              <p:pRg st="0" end="0"/>
                                            </p:txEl>
                                          </p:spTgt>
                                        </p:tgtEl>
                                        <p:attrNameLst>
                                          <p:attrName>ppt_x</p:attrName>
                                        </p:attrNameLst>
                                      </p:cBhvr>
                                      <p:tavLst>
                                        <p:tav tm="0">
                                          <p:val>
                                            <p:strVal val="#ppt_x"/>
                                          </p:val>
                                        </p:tav>
                                        <p:tav tm="100000">
                                          <p:val>
                                            <p:strVal val="#ppt_x"/>
                                          </p:val>
                                        </p:tav>
                                      </p:tavLst>
                                    </p:anim>
                                    <p:anim calcmode="lin" valueType="num">
                                      <p:cBhvr>
                                        <p:cTn id="16" dur="1000" fill="hold"/>
                                        <p:tgtEl>
                                          <p:spTgt spid="7">
                                            <p:txEl>
                                              <p:pRg st="0" end="0"/>
                                            </p:txEl>
                                          </p:spTgt>
                                        </p:tgtEl>
                                        <p:attrNameLst>
                                          <p:attrName>ppt_y</p:attrName>
                                        </p:attrNameLst>
                                      </p:cBhvr>
                                      <p:tavLst>
                                        <p:tav tm="0">
                                          <p:val>
                                            <p:strVal val="#ppt_y+.1"/>
                                          </p:val>
                                        </p:tav>
                                        <p:tav tm="100000">
                                          <p:val>
                                            <p:strVal val="#ppt_y"/>
                                          </p:val>
                                        </p:tav>
                                      </p:tavLst>
                                    </p:anim>
                                  </p:childTnLst>
                                </p:cTn>
                              </p:par>
                              <p:par>
                                <p:cTn id="17" presetID="42" presetClass="entr" presetSubtype="0" fill="hold" grpId="0" nodeType="withEffect">
                                  <p:stCondLst>
                                    <p:cond delay="0"/>
                                  </p:stCondLst>
                                  <p:childTnLst>
                                    <p:set>
                                      <p:cBhvr>
                                        <p:cTn id="18" dur="1" fill="hold">
                                          <p:stCondLst>
                                            <p:cond delay="0"/>
                                          </p:stCondLst>
                                        </p:cTn>
                                        <p:tgtEl>
                                          <p:spTgt spid="7">
                                            <p:txEl>
                                              <p:pRg st="1" end="1"/>
                                            </p:txEl>
                                          </p:spTgt>
                                        </p:tgtEl>
                                        <p:attrNameLst>
                                          <p:attrName>style.visibility</p:attrName>
                                        </p:attrNameLst>
                                      </p:cBhvr>
                                      <p:to>
                                        <p:strVal val="visible"/>
                                      </p:to>
                                    </p:set>
                                    <p:animEffect transition="in" filter="fade">
                                      <p:cBhvr>
                                        <p:cTn id="19" dur="1000"/>
                                        <p:tgtEl>
                                          <p:spTgt spid="7">
                                            <p:txEl>
                                              <p:pRg st="1" end="1"/>
                                            </p:txEl>
                                          </p:spTgt>
                                        </p:tgtEl>
                                      </p:cBhvr>
                                    </p:animEffect>
                                    <p:anim calcmode="lin" valueType="num">
                                      <p:cBhvr>
                                        <p:cTn id="20" dur="1000" fill="hold"/>
                                        <p:tgtEl>
                                          <p:spTgt spid="7">
                                            <p:txEl>
                                              <p:pRg st="1" end="1"/>
                                            </p:txEl>
                                          </p:spTgt>
                                        </p:tgtEl>
                                        <p:attrNameLst>
                                          <p:attrName>ppt_x</p:attrName>
                                        </p:attrNameLst>
                                      </p:cBhvr>
                                      <p:tavLst>
                                        <p:tav tm="0">
                                          <p:val>
                                            <p:strVal val="#ppt_x"/>
                                          </p:val>
                                        </p:tav>
                                        <p:tav tm="100000">
                                          <p:val>
                                            <p:strVal val="#ppt_x"/>
                                          </p:val>
                                        </p:tav>
                                      </p:tavLst>
                                    </p:anim>
                                    <p:anim calcmode="lin" valueType="num">
                                      <p:cBhvr>
                                        <p:cTn id="21" dur="1000" fill="hold"/>
                                        <p:tgtEl>
                                          <p:spTgt spid="7">
                                            <p:txEl>
                                              <p:pRg st="1" end="1"/>
                                            </p:txEl>
                                          </p:spTgt>
                                        </p:tgtEl>
                                        <p:attrNameLst>
                                          <p:attrName>ppt_y</p:attrName>
                                        </p:attrNameLst>
                                      </p:cBhvr>
                                      <p:tavLst>
                                        <p:tav tm="0">
                                          <p:val>
                                            <p:strVal val="#ppt_y+.1"/>
                                          </p:val>
                                        </p:tav>
                                        <p:tav tm="100000">
                                          <p:val>
                                            <p:strVal val="#ppt_y"/>
                                          </p:val>
                                        </p:tav>
                                      </p:tavLst>
                                    </p:anim>
                                  </p:childTnLst>
                                </p:cTn>
                              </p:par>
                              <p:par>
                                <p:cTn id="22" presetID="42" presetClass="entr" presetSubtype="0" fill="hold" grpId="0" nodeType="withEffect">
                                  <p:stCondLst>
                                    <p:cond delay="0"/>
                                  </p:stCondLst>
                                  <p:childTnLst>
                                    <p:set>
                                      <p:cBhvr>
                                        <p:cTn id="23" dur="1" fill="hold">
                                          <p:stCondLst>
                                            <p:cond delay="0"/>
                                          </p:stCondLst>
                                        </p:cTn>
                                        <p:tgtEl>
                                          <p:spTgt spid="7">
                                            <p:txEl>
                                              <p:pRg st="2" end="2"/>
                                            </p:txEl>
                                          </p:spTgt>
                                        </p:tgtEl>
                                        <p:attrNameLst>
                                          <p:attrName>style.visibility</p:attrName>
                                        </p:attrNameLst>
                                      </p:cBhvr>
                                      <p:to>
                                        <p:strVal val="visible"/>
                                      </p:to>
                                    </p:set>
                                    <p:animEffect transition="in" filter="fade">
                                      <p:cBhvr>
                                        <p:cTn id="24" dur="1000"/>
                                        <p:tgtEl>
                                          <p:spTgt spid="7">
                                            <p:txEl>
                                              <p:pRg st="2" end="2"/>
                                            </p:txEl>
                                          </p:spTgt>
                                        </p:tgtEl>
                                      </p:cBhvr>
                                    </p:animEffect>
                                    <p:anim calcmode="lin" valueType="num">
                                      <p:cBhvr>
                                        <p:cTn id="25" dur="1000" fill="hold"/>
                                        <p:tgtEl>
                                          <p:spTgt spid="7">
                                            <p:txEl>
                                              <p:pRg st="2" end="2"/>
                                            </p:txEl>
                                          </p:spTgt>
                                        </p:tgtEl>
                                        <p:attrNameLst>
                                          <p:attrName>ppt_x</p:attrName>
                                        </p:attrNameLst>
                                      </p:cBhvr>
                                      <p:tavLst>
                                        <p:tav tm="0">
                                          <p:val>
                                            <p:strVal val="#ppt_x"/>
                                          </p:val>
                                        </p:tav>
                                        <p:tav tm="100000">
                                          <p:val>
                                            <p:strVal val="#ppt_x"/>
                                          </p:val>
                                        </p:tav>
                                      </p:tavLst>
                                    </p:anim>
                                    <p:anim calcmode="lin" valueType="num">
                                      <p:cBhvr>
                                        <p:cTn id="26" dur="1000" fill="hold"/>
                                        <p:tgtEl>
                                          <p:spTgt spid="7">
                                            <p:txEl>
                                              <p:pRg st="2" end="2"/>
                                            </p:txEl>
                                          </p:spTgt>
                                        </p:tgtEl>
                                        <p:attrNameLst>
                                          <p:attrName>ppt_y</p:attrName>
                                        </p:attrNameLst>
                                      </p:cBhvr>
                                      <p:tavLst>
                                        <p:tav tm="0">
                                          <p:val>
                                            <p:strVal val="#ppt_y+.1"/>
                                          </p:val>
                                        </p:tav>
                                        <p:tav tm="100000">
                                          <p:val>
                                            <p:strVal val="#ppt_y"/>
                                          </p:val>
                                        </p:tav>
                                      </p:tavLst>
                                    </p:anim>
                                  </p:childTnLst>
                                </p:cTn>
                              </p:par>
                              <p:par>
                                <p:cTn id="27" presetID="42" presetClass="entr" presetSubtype="0" fill="hold" grpId="0" nodeType="withEffect">
                                  <p:stCondLst>
                                    <p:cond delay="0"/>
                                  </p:stCondLst>
                                  <p:childTnLst>
                                    <p:set>
                                      <p:cBhvr>
                                        <p:cTn id="28" dur="1" fill="hold">
                                          <p:stCondLst>
                                            <p:cond delay="0"/>
                                          </p:stCondLst>
                                        </p:cTn>
                                        <p:tgtEl>
                                          <p:spTgt spid="7">
                                            <p:txEl>
                                              <p:pRg st="3" end="3"/>
                                            </p:txEl>
                                          </p:spTgt>
                                        </p:tgtEl>
                                        <p:attrNameLst>
                                          <p:attrName>style.visibility</p:attrName>
                                        </p:attrNameLst>
                                      </p:cBhvr>
                                      <p:to>
                                        <p:strVal val="visible"/>
                                      </p:to>
                                    </p:set>
                                    <p:animEffect transition="in" filter="fade">
                                      <p:cBhvr>
                                        <p:cTn id="29" dur="1000"/>
                                        <p:tgtEl>
                                          <p:spTgt spid="7">
                                            <p:txEl>
                                              <p:pRg st="3" end="3"/>
                                            </p:txEl>
                                          </p:spTgt>
                                        </p:tgtEl>
                                      </p:cBhvr>
                                    </p:animEffect>
                                    <p:anim calcmode="lin" valueType="num">
                                      <p:cBhvr>
                                        <p:cTn id="30" dur="1000" fill="hold"/>
                                        <p:tgtEl>
                                          <p:spTgt spid="7">
                                            <p:txEl>
                                              <p:pRg st="3" end="3"/>
                                            </p:txEl>
                                          </p:spTgt>
                                        </p:tgtEl>
                                        <p:attrNameLst>
                                          <p:attrName>ppt_x</p:attrName>
                                        </p:attrNameLst>
                                      </p:cBhvr>
                                      <p:tavLst>
                                        <p:tav tm="0">
                                          <p:val>
                                            <p:strVal val="#ppt_x"/>
                                          </p:val>
                                        </p:tav>
                                        <p:tav tm="100000">
                                          <p:val>
                                            <p:strVal val="#ppt_x"/>
                                          </p:val>
                                        </p:tav>
                                      </p:tavLst>
                                    </p:anim>
                                    <p:anim calcmode="lin" valueType="num">
                                      <p:cBhvr>
                                        <p:cTn id="31" dur="1000" fill="hold"/>
                                        <p:tgtEl>
                                          <p:spTgt spid="7">
                                            <p:txEl>
                                              <p:pRg st="3" end="3"/>
                                            </p:txEl>
                                          </p:spTgt>
                                        </p:tgtEl>
                                        <p:attrNameLst>
                                          <p:attrName>ppt_y</p:attrName>
                                        </p:attrNameLst>
                                      </p:cBhvr>
                                      <p:tavLst>
                                        <p:tav tm="0">
                                          <p:val>
                                            <p:strVal val="#ppt_y+.1"/>
                                          </p:val>
                                        </p:tav>
                                        <p:tav tm="100000">
                                          <p:val>
                                            <p:strVal val="#ppt_y"/>
                                          </p:val>
                                        </p:tav>
                                      </p:tavLst>
                                    </p:anim>
                                  </p:childTnLst>
                                </p:cTn>
                              </p:par>
                              <p:par>
                                <p:cTn id="32" presetID="42" presetClass="entr" presetSubtype="0" fill="hold" grpId="0" nodeType="withEffect">
                                  <p:stCondLst>
                                    <p:cond delay="0"/>
                                  </p:stCondLst>
                                  <p:childTnLst>
                                    <p:set>
                                      <p:cBhvr>
                                        <p:cTn id="33" dur="1" fill="hold">
                                          <p:stCondLst>
                                            <p:cond delay="0"/>
                                          </p:stCondLst>
                                        </p:cTn>
                                        <p:tgtEl>
                                          <p:spTgt spid="7">
                                            <p:txEl>
                                              <p:pRg st="4" end="4"/>
                                            </p:txEl>
                                          </p:spTgt>
                                        </p:tgtEl>
                                        <p:attrNameLst>
                                          <p:attrName>style.visibility</p:attrName>
                                        </p:attrNameLst>
                                      </p:cBhvr>
                                      <p:to>
                                        <p:strVal val="visible"/>
                                      </p:to>
                                    </p:set>
                                    <p:animEffect transition="in" filter="fade">
                                      <p:cBhvr>
                                        <p:cTn id="34" dur="1000"/>
                                        <p:tgtEl>
                                          <p:spTgt spid="7">
                                            <p:txEl>
                                              <p:pRg st="4" end="4"/>
                                            </p:txEl>
                                          </p:spTgt>
                                        </p:tgtEl>
                                      </p:cBhvr>
                                    </p:animEffect>
                                    <p:anim calcmode="lin" valueType="num">
                                      <p:cBhvr>
                                        <p:cTn id="35" dur="1000" fill="hold"/>
                                        <p:tgtEl>
                                          <p:spTgt spid="7">
                                            <p:txEl>
                                              <p:pRg st="4" end="4"/>
                                            </p:txEl>
                                          </p:spTgt>
                                        </p:tgtEl>
                                        <p:attrNameLst>
                                          <p:attrName>ppt_x</p:attrName>
                                        </p:attrNameLst>
                                      </p:cBhvr>
                                      <p:tavLst>
                                        <p:tav tm="0">
                                          <p:val>
                                            <p:strVal val="#ppt_x"/>
                                          </p:val>
                                        </p:tav>
                                        <p:tav tm="100000">
                                          <p:val>
                                            <p:strVal val="#ppt_x"/>
                                          </p:val>
                                        </p:tav>
                                      </p:tavLst>
                                    </p:anim>
                                    <p:anim calcmode="lin" valueType="num">
                                      <p:cBhvr>
                                        <p:cTn id="36" dur="1000" fill="hold"/>
                                        <p:tgtEl>
                                          <p:spTgt spid="7">
                                            <p:txEl>
                                              <p:pRg st="4" end="4"/>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build="p"/>
      <p:bldP spid="9" grpId="0"/>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 name="Picture 4">
            <a:extLst>
              <a:ext uri="{FF2B5EF4-FFF2-40B4-BE49-F238E27FC236}">
                <a16:creationId xmlns:a16="http://schemas.microsoft.com/office/drawing/2014/main" id="{BBB0C869-7C5C-4070-BD4D-F3FC2DA8F301}"/>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AFE3A2AF-177E-45E6-A191-0F8523DB7FFA}"/>
              </a:ext>
            </a:extLst>
          </p:cNvPr>
          <p:cNvSpPr>
            <a:spLocks noGrp="1"/>
          </p:cNvSpPr>
          <p:nvPr>
            <p:ph type="title"/>
          </p:nvPr>
        </p:nvSpPr>
        <p:spPr>
          <a:xfrm>
            <a:off x="675957" y="370589"/>
            <a:ext cx="2981643" cy="830997"/>
          </a:xfrm>
        </p:spPr>
        <p:txBody>
          <a:bodyPr>
            <a:normAutofit/>
          </a:bodyPr>
          <a:lstStyle/>
          <a:p>
            <a:r>
              <a:rPr lang="en-GB" dirty="0"/>
              <a:t>RESULTS1 </a:t>
            </a:r>
            <a:endParaRPr lang="en-IN" dirty="0"/>
          </a:p>
        </p:txBody>
      </p:sp>
      <p:sp>
        <p:nvSpPr>
          <p:cNvPr id="7" name="Text Placeholder 30">
            <a:extLst>
              <a:ext uri="{FF2B5EF4-FFF2-40B4-BE49-F238E27FC236}">
                <a16:creationId xmlns:a16="http://schemas.microsoft.com/office/drawing/2014/main" id="{372426BE-BEE7-4A6D-BCD2-059615BBCE25}"/>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E61E227A-5883-4C77-B25A-46A22FFDF41F}"/>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62734786-4DEA-9955-BFF8-FDF1EBB84300}"/>
              </a:ext>
            </a:extLst>
          </p:cNvPr>
          <p:cNvSpPr txBox="1"/>
          <p:nvPr/>
        </p:nvSpPr>
        <p:spPr>
          <a:xfrm>
            <a:off x="1037215" y="1751141"/>
            <a:ext cx="4916666"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6" name="Picture 5">
            <a:extLst>
              <a:ext uri="{FF2B5EF4-FFF2-40B4-BE49-F238E27FC236}">
                <a16:creationId xmlns:a16="http://schemas.microsoft.com/office/drawing/2014/main" id="{9A01B633-1828-3549-5F0F-27ADECAF4B49}"/>
              </a:ext>
            </a:extLst>
          </p:cNvPr>
          <p:cNvPicPr>
            <a:picLocks noChangeAspect="1"/>
          </p:cNvPicPr>
          <p:nvPr/>
        </p:nvPicPr>
        <p:blipFill>
          <a:blip r:embed="rId3"/>
          <a:stretch>
            <a:fillRect/>
          </a:stretch>
        </p:blipFill>
        <p:spPr>
          <a:xfrm>
            <a:off x="404812" y="1362269"/>
            <a:ext cx="8636551" cy="4730621"/>
          </a:xfrm>
          <a:prstGeom prst="rect">
            <a:avLst/>
          </a:prstGeom>
        </p:spPr>
      </p:pic>
    </p:spTree>
    <p:extLst>
      <p:ext uri="{BB962C8B-B14F-4D97-AF65-F5344CB8AC3E}">
        <p14:creationId xmlns:p14="http://schemas.microsoft.com/office/powerpoint/2010/main" val="10862254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B561F40-61F5-A9E4-2028-61D27EB38D0E}"/>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490F1862-D4F3-D9EB-176E-2E2938531BAC}"/>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723A3B93-82D2-A57B-4898-3D9B0C72DC7D}"/>
              </a:ext>
            </a:extLst>
          </p:cNvPr>
          <p:cNvSpPr>
            <a:spLocks noGrp="1"/>
          </p:cNvSpPr>
          <p:nvPr>
            <p:ph type="title"/>
          </p:nvPr>
        </p:nvSpPr>
        <p:spPr>
          <a:xfrm>
            <a:off x="675957" y="370589"/>
            <a:ext cx="2981643" cy="830997"/>
          </a:xfrm>
        </p:spPr>
        <p:txBody>
          <a:bodyPr>
            <a:normAutofit/>
          </a:bodyPr>
          <a:lstStyle/>
          <a:p>
            <a:r>
              <a:rPr lang="en-GB" dirty="0"/>
              <a:t>RESULTS2</a:t>
            </a:r>
            <a:endParaRPr lang="en-IN" dirty="0"/>
          </a:p>
        </p:txBody>
      </p:sp>
      <p:sp>
        <p:nvSpPr>
          <p:cNvPr id="7" name="Text Placeholder 30">
            <a:extLst>
              <a:ext uri="{FF2B5EF4-FFF2-40B4-BE49-F238E27FC236}">
                <a16:creationId xmlns:a16="http://schemas.microsoft.com/office/drawing/2014/main" id="{F4C0E530-3AAB-E420-2061-2352FB4AEFBB}"/>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83F5036B-907B-9AB7-BC47-C7C142E40FA7}"/>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A36EB5C4-B334-C562-399B-4AC61818DAC5}"/>
              </a:ext>
            </a:extLst>
          </p:cNvPr>
          <p:cNvSpPr txBox="1"/>
          <p:nvPr/>
        </p:nvSpPr>
        <p:spPr>
          <a:xfrm>
            <a:off x="767807" y="1831964"/>
            <a:ext cx="6452283"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Add screen shot of graph</a:t>
            </a:r>
          </a:p>
        </p:txBody>
      </p:sp>
      <p:pic>
        <p:nvPicPr>
          <p:cNvPr id="6" name="Picture 5">
            <a:extLst>
              <a:ext uri="{FF2B5EF4-FFF2-40B4-BE49-F238E27FC236}">
                <a16:creationId xmlns:a16="http://schemas.microsoft.com/office/drawing/2014/main" id="{89902866-BCDB-4C2D-C845-29FE179329F9}"/>
              </a:ext>
            </a:extLst>
          </p:cNvPr>
          <p:cNvPicPr>
            <a:picLocks noChangeAspect="1"/>
          </p:cNvPicPr>
          <p:nvPr/>
        </p:nvPicPr>
        <p:blipFill>
          <a:blip r:embed="rId3"/>
          <a:stretch>
            <a:fillRect/>
          </a:stretch>
        </p:blipFill>
        <p:spPr>
          <a:xfrm>
            <a:off x="464256" y="1569632"/>
            <a:ext cx="7762875" cy="4162425"/>
          </a:xfrm>
          <a:prstGeom prst="rect">
            <a:avLst/>
          </a:prstGeom>
        </p:spPr>
      </p:pic>
    </p:spTree>
    <p:extLst>
      <p:ext uri="{BB962C8B-B14F-4D97-AF65-F5344CB8AC3E}">
        <p14:creationId xmlns:p14="http://schemas.microsoft.com/office/powerpoint/2010/main" val="39085308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7024A6-C6F7-0E13-B5FE-E6A5870DA15B}"/>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B76194CC-45AC-6391-C127-232D7FE17E83}"/>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D2560D1A-A584-25F8-1F57-468796F22888}"/>
              </a:ext>
            </a:extLst>
          </p:cNvPr>
          <p:cNvSpPr>
            <a:spLocks noGrp="1"/>
          </p:cNvSpPr>
          <p:nvPr>
            <p:ph type="title"/>
          </p:nvPr>
        </p:nvSpPr>
        <p:spPr>
          <a:xfrm>
            <a:off x="675957" y="370589"/>
            <a:ext cx="2981643" cy="830997"/>
          </a:xfrm>
        </p:spPr>
        <p:txBody>
          <a:bodyPr>
            <a:normAutofit/>
          </a:bodyPr>
          <a:lstStyle/>
          <a:p>
            <a:r>
              <a:rPr lang="en-GB" dirty="0"/>
              <a:t>RESULTS3 </a:t>
            </a:r>
            <a:endParaRPr lang="en-IN" dirty="0"/>
          </a:p>
        </p:txBody>
      </p:sp>
      <p:sp>
        <p:nvSpPr>
          <p:cNvPr id="7" name="Text Placeholder 30">
            <a:extLst>
              <a:ext uri="{FF2B5EF4-FFF2-40B4-BE49-F238E27FC236}">
                <a16:creationId xmlns:a16="http://schemas.microsoft.com/office/drawing/2014/main" id="{BBD379B3-43F5-BB42-D7EF-5C1FA28E50DF}"/>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8" name="Text Placeholder 30">
            <a:extLst>
              <a:ext uri="{FF2B5EF4-FFF2-40B4-BE49-F238E27FC236}">
                <a16:creationId xmlns:a16="http://schemas.microsoft.com/office/drawing/2014/main" id="{1E0D8247-EFB8-6C04-BBBF-310CEEF88E4A}"/>
              </a:ext>
            </a:extLst>
          </p:cNvPr>
          <p:cNvSpPr txBox="1">
            <a:spLocks/>
          </p:cNvSpPr>
          <p:nvPr/>
        </p:nvSpPr>
        <p:spPr>
          <a:xfrm>
            <a:off x="4345694"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2" name="TextBox 1">
            <a:extLst>
              <a:ext uri="{FF2B5EF4-FFF2-40B4-BE49-F238E27FC236}">
                <a16:creationId xmlns:a16="http://schemas.microsoft.com/office/drawing/2014/main" id="{B2023D69-07AE-2EBE-3CC7-8A1AD6C902BB}"/>
              </a:ext>
            </a:extLst>
          </p:cNvPr>
          <p:cNvSpPr txBox="1"/>
          <p:nvPr/>
        </p:nvSpPr>
        <p:spPr>
          <a:xfrm>
            <a:off x="1297214" y="1941286"/>
            <a:ext cx="6096000" cy="369332"/>
          </a:xfrm>
          <a:prstGeom prst="rect">
            <a:avLst/>
          </a:prstGeom>
          <a:noFill/>
        </p:spPr>
        <p:txBody>
          <a:bodyPr rot="0" spcFirstLastPara="0" vertOverflow="overflow" horzOverflow="overflow" vert="horz" wrap="square" lIns="91440" tIns="45720" rIns="91440" bIns="45720" numCol="1" spcCol="0" rtlCol="0" fromWordArt="0" anchor="t" anchorCtr="0" forceAA="0" compatLnSpc="1">
            <a:prstTxWarp prst="textNoShape">
              <a:avLst/>
            </a:prstTxWarp>
            <a:spAutoFit/>
          </a:bodyPr>
          <a:lstStyle/>
          <a:p>
            <a:r>
              <a:rPr lang="en-US" dirty="0"/>
              <a:t>Paste the screen shot of your code​</a:t>
            </a:r>
          </a:p>
        </p:txBody>
      </p:sp>
      <p:pic>
        <p:nvPicPr>
          <p:cNvPr id="12" name="Picture 11">
            <a:extLst>
              <a:ext uri="{FF2B5EF4-FFF2-40B4-BE49-F238E27FC236}">
                <a16:creationId xmlns:a16="http://schemas.microsoft.com/office/drawing/2014/main" id="{801B6A20-B641-84F5-D2B3-9B1BB84F728D}"/>
              </a:ext>
            </a:extLst>
          </p:cNvPr>
          <p:cNvPicPr>
            <a:picLocks noChangeAspect="1"/>
          </p:cNvPicPr>
          <p:nvPr/>
        </p:nvPicPr>
        <p:blipFill>
          <a:blip r:embed="rId3"/>
          <a:stretch>
            <a:fillRect/>
          </a:stretch>
        </p:blipFill>
        <p:spPr>
          <a:xfrm>
            <a:off x="690562" y="1201586"/>
            <a:ext cx="8901307" cy="5308751"/>
          </a:xfrm>
          <a:prstGeom prst="rect">
            <a:avLst/>
          </a:prstGeom>
        </p:spPr>
      </p:pic>
    </p:spTree>
    <p:extLst>
      <p:ext uri="{BB962C8B-B14F-4D97-AF65-F5344CB8AC3E}">
        <p14:creationId xmlns:p14="http://schemas.microsoft.com/office/powerpoint/2010/main" val="34984665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nodePh="1">
                                  <p:stCondLst>
                                    <p:cond delay="0"/>
                                  </p:stCondLst>
                                  <p:endCondLst>
                                    <p:cond evt="begin" delay="0">
                                      <p:tn val="19"/>
                                    </p:cond>
                                  </p:endCondLst>
                                  <p:childTnLst>
                                    <p:set>
                                      <p:cBhvr>
                                        <p:cTn id="20" dur="1" fill="hold">
                                          <p:stCondLst>
                                            <p:cond delay="0"/>
                                          </p:stCondLst>
                                        </p:cTn>
                                        <p:tgtEl>
                                          <p:spTgt spid="8"/>
                                        </p:tgtEl>
                                        <p:attrNameLst>
                                          <p:attrName>style.visibility</p:attrName>
                                        </p:attrNameLst>
                                      </p:cBhvr>
                                      <p:to>
                                        <p:strVal val="visible"/>
                                      </p:to>
                                    </p:set>
                                    <p:animEffect transition="in" filter="fade">
                                      <p:cBhvr>
                                        <p:cTn id="21" dur="1000"/>
                                        <p:tgtEl>
                                          <p:spTgt spid="8"/>
                                        </p:tgtEl>
                                      </p:cBhvr>
                                    </p:animEffect>
                                    <p:anim calcmode="lin" valueType="num">
                                      <p:cBhvr>
                                        <p:cTn id="22" dur="1000" fill="hold"/>
                                        <p:tgtEl>
                                          <p:spTgt spid="8"/>
                                        </p:tgtEl>
                                        <p:attrNameLst>
                                          <p:attrName>ppt_x</p:attrName>
                                        </p:attrNameLst>
                                      </p:cBhvr>
                                      <p:tavLst>
                                        <p:tav tm="0">
                                          <p:val>
                                            <p:strVal val="#ppt_x"/>
                                          </p:val>
                                        </p:tav>
                                        <p:tav tm="100000">
                                          <p:val>
                                            <p:strVal val="#ppt_x"/>
                                          </p:val>
                                        </p:tav>
                                      </p:tavLst>
                                    </p:anim>
                                    <p:anim calcmode="lin" valueType="num">
                                      <p:cBhvr>
                                        <p:cTn id="23" dur="1000" fill="hold"/>
                                        <p:tgtEl>
                                          <p:spTgt spid="8"/>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8" grpId="0"/>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1D302F3-5B15-F4B3-4FC0-05D49317B44C}"/>
            </a:ext>
          </a:extLst>
        </p:cNvPr>
        <p:cNvGrpSpPr/>
        <p:nvPr/>
      </p:nvGrpSpPr>
      <p:grpSpPr>
        <a:xfrm>
          <a:off x="0" y="0"/>
          <a:ext cx="0" cy="0"/>
          <a:chOff x="0" y="0"/>
          <a:chExt cx="0" cy="0"/>
        </a:xfrm>
      </p:grpSpPr>
      <p:pic>
        <p:nvPicPr>
          <p:cNvPr id="5" name="Picture 4">
            <a:extLst>
              <a:ext uri="{FF2B5EF4-FFF2-40B4-BE49-F238E27FC236}">
                <a16:creationId xmlns:a16="http://schemas.microsoft.com/office/drawing/2014/main" id="{95314807-9A27-116F-CC98-E5EEF28F0800}"/>
              </a:ext>
            </a:extLst>
          </p:cNvPr>
          <p:cNvPicPr>
            <a:picLocks noChangeAspect="1"/>
          </p:cNvPicPr>
          <p:nvPr/>
        </p:nvPicPr>
        <p:blipFill rotWithShape="1">
          <a:blip r:embed="rId2"/>
          <a:srcRect t="96181"/>
          <a:stretch/>
        </p:blipFill>
        <p:spPr>
          <a:xfrm>
            <a:off x="675957" y="6471920"/>
            <a:ext cx="2143125" cy="193040"/>
          </a:xfrm>
          <a:prstGeom prst="rect">
            <a:avLst/>
          </a:prstGeom>
        </p:spPr>
      </p:pic>
      <p:sp>
        <p:nvSpPr>
          <p:cNvPr id="4" name="Title 3">
            <a:extLst>
              <a:ext uri="{FF2B5EF4-FFF2-40B4-BE49-F238E27FC236}">
                <a16:creationId xmlns:a16="http://schemas.microsoft.com/office/drawing/2014/main" id="{BA0845DA-C188-DB03-7162-C74DB64A3678}"/>
              </a:ext>
            </a:extLst>
          </p:cNvPr>
          <p:cNvSpPr>
            <a:spLocks noGrp="1"/>
          </p:cNvSpPr>
          <p:nvPr>
            <p:ph type="title"/>
          </p:nvPr>
        </p:nvSpPr>
        <p:spPr>
          <a:xfrm>
            <a:off x="675957" y="370589"/>
            <a:ext cx="6115368" cy="878622"/>
          </a:xfrm>
        </p:spPr>
        <p:txBody>
          <a:bodyPr>
            <a:normAutofit/>
          </a:bodyPr>
          <a:lstStyle/>
          <a:p>
            <a:r>
              <a:rPr lang="en-GB" dirty="0"/>
              <a:t>GitHub repository </a:t>
            </a:r>
          </a:p>
        </p:txBody>
      </p:sp>
      <p:sp>
        <p:nvSpPr>
          <p:cNvPr id="7" name="Text Placeholder 30">
            <a:extLst>
              <a:ext uri="{FF2B5EF4-FFF2-40B4-BE49-F238E27FC236}">
                <a16:creationId xmlns:a16="http://schemas.microsoft.com/office/drawing/2014/main" id="{9B11EDF8-3FD7-C9FE-2AA8-09208B3BEFC2}"/>
              </a:ext>
            </a:extLst>
          </p:cNvPr>
          <p:cNvSpPr txBox="1">
            <a:spLocks/>
          </p:cNvSpPr>
          <p:nvPr/>
        </p:nvSpPr>
        <p:spPr>
          <a:xfrm>
            <a:off x="320982" y="1275371"/>
            <a:ext cx="3343561" cy="666078"/>
          </a:xfrm>
          <a:prstGeom prst="rect">
            <a:avLst/>
          </a:prstGeom>
        </p:spPr>
        <p:txBody>
          <a:bodyPr vert="horz" lIns="91440" tIns="45720" rIns="91440" bIns="45720" rtlCol="0">
            <a:normAutofit/>
          </a:bodyPr>
          <a:lstStyle>
            <a:lvl1pPr marL="0" indent="0" algn="ctr" defTabSz="457200" rtl="0" eaLnBrk="1" latinLnBrk="0" hangingPunct="1">
              <a:spcBef>
                <a:spcPts val="1000"/>
              </a:spcBef>
              <a:spcAft>
                <a:spcPts val="0"/>
              </a:spcAft>
              <a:buClr>
                <a:schemeClr val="accent1"/>
              </a:buClr>
              <a:buSzPct val="80000"/>
              <a:buFont typeface="Wingdings 3" charset="2"/>
              <a:buNone/>
              <a:defRPr lang="en-US" sz="1600" kern="1200" dirty="0" smtClean="0">
                <a:solidFill>
                  <a:schemeClr val="tx1"/>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a:lstStyle>
          <a:p>
            <a:endParaRPr lang="en-GB" sz="2000" dirty="0"/>
          </a:p>
        </p:txBody>
      </p:sp>
      <p:sp>
        <p:nvSpPr>
          <p:cNvPr id="10" name="Text Placeholder 1">
            <a:extLst>
              <a:ext uri="{FF2B5EF4-FFF2-40B4-BE49-F238E27FC236}">
                <a16:creationId xmlns:a16="http://schemas.microsoft.com/office/drawing/2014/main" id="{8935B953-0B74-DF35-9464-45E8CB01D89D}"/>
              </a:ext>
            </a:extLst>
          </p:cNvPr>
          <p:cNvSpPr>
            <a:spLocks noGrp="1"/>
          </p:cNvSpPr>
          <p:nvPr>
            <p:ph type="body" sz="quarter" idx="12"/>
          </p:nvPr>
        </p:nvSpPr>
        <p:spPr>
          <a:xfrm>
            <a:off x="807164" y="1406106"/>
            <a:ext cx="5984161" cy="2579557"/>
          </a:xfrm>
        </p:spPr>
        <p:txBody>
          <a:bodyPr vert="horz" lIns="91440" tIns="45720" rIns="91440" bIns="45720" rtlCol="0" anchor="t">
            <a:normAutofit/>
          </a:bodyPr>
          <a:lstStyle/>
          <a:p>
            <a:pPr marL="0" indent="0">
              <a:buNone/>
            </a:pPr>
            <a:r>
              <a:rPr lang="en-US" dirty="0"/>
              <a:t>[https://github.com/utkarshknight/VOIS_AICTE_Oct2025_MajorProject_utkarsh-mishra ]  </a:t>
            </a:r>
          </a:p>
          <a:p>
            <a:pPr marL="0" indent="0">
              <a:buNone/>
            </a:pPr>
            <a:endParaRPr lang="en-US" dirty="0"/>
          </a:p>
        </p:txBody>
      </p:sp>
    </p:spTree>
    <p:extLst>
      <p:ext uri="{BB962C8B-B14F-4D97-AF65-F5344CB8AC3E}">
        <p14:creationId xmlns:p14="http://schemas.microsoft.com/office/powerpoint/2010/main" val="159692386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p:cTn id="7" dur="500" fill="hold"/>
                                        <p:tgtEl>
                                          <p:spTgt spid="4"/>
                                        </p:tgtEl>
                                        <p:attrNameLst>
                                          <p:attrName>ppt_w</p:attrName>
                                        </p:attrNameLst>
                                      </p:cBhvr>
                                      <p:tavLst>
                                        <p:tav tm="0">
                                          <p:val>
                                            <p:fltVal val="0"/>
                                          </p:val>
                                        </p:tav>
                                        <p:tav tm="100000">
                                          <p:val>
                                            <p:strVal val="#ppt_w"/>
                                          </p:val>
                                        </p:tav>
                                      </p:tavLst>
                                    </p:anim>
                                    <p:anim calcmode="lin" valueType="num">
                                      <p:cBhvr>
                                        <p:cTn id="8" dur="500" fill="hold"/>
                                        <p:tgtEl>
                                          <p:spTgt spid="4"/>
                                        </p:tgtEl>
                                        <p:attrNameLst>
                                          <p:attrName>ppt_h</p:attrName>
                                        </p:attrNameLst>
                                      </p:cBhvr>
                                      <p:tavLst>
                                        <p:tav tm="0">
                                          <p:val>
                                            <p:fltVal val="0"/>
                                          </p:val>
                                        </p:tav>
                                        <p:tav tm="100000">
                                          <p:val>
                                            <p:strVal val="#ppt_h"/>
                                          </p:val>
                                        </p:tav>
                                      </p:tavLst>
                                    </p:anim>
                                    <p:animEffect transition="in" filter="fade">
                                      <p:cBhvr>
                                        <p:cTn id="9" dur="500"/>
                                        <p:tgtEl>
                                          <p:spTgt spid="4"/>
                                        </p:tgtEl>
                                      </p:cBhvr>
                                    </p:animEffect>
                                  </p:childTnLst>
                                </p:cTn>
                              </p:par>
                            </p:childTnLst>
                          </p:cTn>
                        </p:par>
                      </p:childTnLst>
                    </p:cTn>
                  </p:par>
                  <p:par>
                    <p:cTn id="10" fill="hold">
                      <p:stCondLst>
                        <p:cond delay="indefinite"/>
                      </p:stCondLst>
                      <p:childTnLst>
                        <p:par>
                          <p:cTn id="11" fill="hold">
                            <p:stCondLst>
                              <p:cond delay="0"/>
                            </p:stCondLst>
                            <p:childTnLst>
                              <p:par>
                                <p:cTn id="12" presetID="42" presetClass="entr" presetSubtype="0" fill="hold" grpId="0" nodeType="clickEffect" nodePh="1">
                                  <p:stCondLst>
                                    <p:cond delay="0"/>
                                  </p:stCondLst>
                                  <p:endCondLst>
                                    <p:cond evt="begin" delay="0">
                                      <p:tn val="12"/>
                                    </p:cond>
                                  </p:endCondLst>
                                  <p:childTnLst>
                                    <p:set>
                                      <p:cBhvr>
                                        <p:cTn id="13" dur="1" fill="hold">
                                          <p:stCondLst>
                                            <p:cond delay="0"/>
                                          </p:stCondLst>
                                        </p:cTn>
                                        <p:tgtEl>
                                          <p:spTgt spid="7"/>
                                        </p:tgtEl>
                                        <p:attrNameLst>
                                          <p:attrName>style.visibility</p:attrName>
                                        </p:attrNameLst>
                                      </p:cBhvr>
                                      <p:to>
                                        <p:strVal val="visible"/>
                                      </p:to>
                                    </p:set>
                                    <p:animEffect transition="in" filter="fade">
                                      <p:cBhvr>
                                        <p:cTn id="14" dur="1000"/>
                                        <p:tgtEl>
                                          <p:spTgt spid="7"/>
                                        </p:tgtEl>
                                      </p:cBhvr>
                                    </p:animEffect>
                                    <p:anim calcmode="lin" valueType="num">
                                      <p:cBhvr>
                                        <p:cTn id="15" dur="1000" fill="hold"/>
                                        <p:tgtEl>
                                          <p:spTgt spid="7"/>
                                        </p:tgtEl>
                                        <p:attrNameLst>
                                          <p:attrName>ppt_x</p:attrName>
                                        </p:attrNameLst>
                                      </p:cBhvr>
                                      <p:tavLst>
                                        <p:tav tm="0">
                                          <p:val>
                                            <p:strVal val="#ppt_x"/>
                                          </p:val>
                                        </p:tav>
                                        <p:tav tm="100000">
                                          <p:val>
                                            <p:strVal val="#ppt_x"/>
                                          </p:val>
                                        </p:tav>
                                      </p:tavLst>
                                    </p:anim>
                                    <p:anim calcmode="lin" valueType="num">
                                      <p:cBhvr>
                                        <p:cTn id="16" dur="1000" fill="hold"/>
                                        <p:tgtEl>
                                          <p:spTgt spid="7"/>
                                        </p:tgtEl>
                                        <p:attrNameLst>
                                          <p:attrName>ppt_y</p:attrName>
                                        </p:attrNameLst>
                                      </p:cBhvr>
                                      <p:tavLst>
                                        <p:tav tm="0">
                                          <p:val>
                                            <p:strVal val="#ppt_y+.1"/>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42" presetClass="entr" presetSubtype="0" fill="hold" grpId="0" nodeType="clickEffect">
                                  <p:stCondLst>
                                    <p:cond delay="0"/>
                                  </p:stCondLst>
                                  <p:childTnLst>
                                    <p:set>
                                      <p:cBhvr>
                                        <p:cTn id="20" dur="1" fill="hold">
                                          <p:stCondLst>
                                            <p:cond delay="0"/>
                                          </p:stCondLst>
                                        </p:cTn>
                                        <p:tgtEl>
                                          <p:spTgt spid="10">
                                            <p:txEl>
                                              <p:pRg st="0" end="0"/>
                                            </p:txEl>
                                          </p:spTgt>
                                        </p:tgtEl>
                                        <p:attrNameLst>
                                          <p:attrName>style.visibility</p:attrName>
                                        </p:attrNameLst>
                                      </p:cBhvr>
                                      <p:to>
                                        <p:strVal val="visible"/>
                                      </p:to>
                                    </p:set>
                                    <p:animEffect transition="in" filter="fade">
                                      <p:cBhvr>
                                        <p:cTn id="21" dur="1000"/>
                                        <p:tgtEl>
                                          <p:spTgt spid="10">
                                            <p:txEl>
                                              <p:pRg st="0" end="0"/>
                                            </p:txEl>
                                          </p:spTgt>
                                        </p:tgtEl>
                                      </p:cBhvr>
                                    </p:animEffect>
                                    <p:anim calcmode="lin" valueType="num">
                                      <p:cBhvr>
                                        <p:cTn id="22" dur="1000" fill="hold"/>
                                        <p:tgtEl>
                                          <p:spTgt spid="10">
                                            <p:txEl>
                                              <p:pRg st="0" end="0"/>
                                            </p:txEl>
                                          </p:spTgt>
                                        </p:tgtEl>
                                        <p:attrNameLst>
                                          <p:attrName>ppt_x</p:attrName>
                                        </p:attrNameLst>
                                      </p:cBhvr>
                                      <p:tavLst>
                                        <p:tav tm="0">
                                          <p:val>
                                            <p:strVal val="#ppt_x"/>
                                          </p:val>
                                        </p:tav>
                                        <p:tav tm="100000">
                                          <p:val>
                                            <p:strVal val="#ppt_x"/>
                                          </p:val>
                                        </p:tav>
                                      </p:tavLst>
                                    </p:anim>
                                    <p:anim calcmode="lin" valueType="num">
                                      <p:cBhvr>
                                        <p:cTn id="23" dur="1000" fill="hold"/>
                                        <p:tgtEl>
                                          <p:spTgt spid="10">
                                            <p:txEl>
                                              <p:pRg st="0" end="0"/>
                                            </p:txEl>
                                          </p:spTgt>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7" grpId="0"/>
      <p:bldP spid="10"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5FCBEF"/>
      </a:accent1>
      <a:accent2>
        <a:srgbClr val="2E83C3"/>
      </a:accent2>
      <a:accent3>
        <a:srgbClr val="42D0A2"/>
      </a:accent3>
      <a:accent4>
        <a:srgbClr val="2E946B"/>
      </a:accent4>
      <a:accent5>
        <a:srgbClr val="42B051"/>
      </a:accent5>
      <a:accent6>
        <a:srgbClr val="96D141"/>
      </a:accent6>
      <a:hlink>
        <a:srgbClr val="3FCDE7"/>
      </a:hlink>
      <a:folHlink>
        <a:srgbClr val="A9D3E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0B5AB586-D108-4FC1-8368-649FE654B894}"/>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mso-contentType ?>
<FormTemplates xmlns="http://schemas.microsoft.com/sharepoint/v3/contenttype/forms">
  <Display>DocumentLibraryForm</Display>
  <Edit>DocumentLibraryForm</Edit>
  <New>DocumentLibraryForm</New>
</FormTemplates>
</file>

<file path=customXml/item2.xml><?xml version="1.0" encoding="utf-8"?>
<p:properties xmlns:p="http://schemas.microsoft.com/office/2006/metadata/properties" xmlns:xsi="http://www.w3.org/2001/XMLSchema-instance" xmlns:pc="http://schemas.microsoft.com/office/infopath/2007/PartnerControls">
  <documentManagement>
    <Status xmlns="71af3243-3dd4-4a8d-8c0d-dd76da1f02a5">Not started</Status>
    <MediaServiceKeyPoints xmlns="71af3243-3dd4-4a8d-8c0d-dd76da1f02a5" xsi:nil="true"/>
  </documentManagement>
</p:properties>
</file>

<file path=customXml/item3.xml><?xml version="1.0" encoding="utf-8"?>
<ct:contentTypeSchema xmlns:ct="http://schemas.microsoft.com/office/2006/metadata/contentType" xmlns:ma="http://schemas.microsoft.com/office/2006/metadata/properties/metaAttributes" ct:_="" ma:_="" ma:contentTypeName="Document" ma:contentTypeID="0x01010079F111ED35F8CC479449609E8A0923A6" ma:contentTypeVersion="12" ma:contentTypeDescription="Create a new document." ma:contentTypeScope="" ma:versionID="426e97fa315356fffbdcd9876fe988c2">
  <xsd:schema xmlns:xsd="http://www.w3.org/2001/XMLSchema" xmlns:xs="http://www.w3.org/2001/XMLSchema" xmlns:p="http://schemas.microsoft.com/office/2006/metadata/properties" xmlns:ns2="71af3243-3dd4-4a8d-8c0d-dd76da1f02a5" xmlns:ns3="16c05727-aa75-4e4a-9b5f-8a80a1165891" targetNamespace="http://schemas.microsoft.com/office/2006/metadata/properties" ma:root="true" ma:fieldsID="14b8f0def80e6d70ce3def20c90759ae" ns2:_="" ns3:_="">
    <xsd:import namespace="71af3243-3dd4-4a8d-8c0d-dd76da1f02a5"/>
    <xsd:import namespace="16c05727-aa75-4e4a-9b5f-8a80a1165891"/>
    <xsd:element name="properties">
      <xsd:complexType>
        <xsd:sequence>
          <xsd:element name="documentManagement">
            <xsd:complexType>
              <xsd:all>
                <xsd:element ref="ns2:MediaServiceMetadata" minOccurs="0"/>
                <xsd:element ref="ns2:MediaServiceFastMetadata" minOccurs="0"/>
                <xsd:element ref="ns2:MediaServiceOCR" minOccurs="0"/>
                <xsd:element ref="ns2:MediaServiceAutoTags" minOccurs="0"/>
                <xsd:element ref="ns2:MediaServiceEventHashCode" minOccurs="0"/>
                <xsd:element ref="ns2:MediaServiceGenerationTime" minOccurs="0"/>
                <xsd:element ref="ns3:SharedWithUsers" minOccurs="0"/>
                <xsd:element ref="ns3:SharedWithDetails" minOccurs="0"/>
                <xsd:element ref="ns2:MediaServiceAutoKeyPoints" minOccurs="0"/>
                <xsd:element ref="ns2:MediaServiceKeyPoints" minOccurs="0"/>
                <xsd:element ref="ns2:MediaServiceDateTaken" minOccurs="0"/>
                <xsd:element ref="ns2:Statu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71af3243-3dd4-4a8d-8c0d-dd76da1f02a5"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OCR" ma:index="10" nillable="true" ma:displayName="MediaServiceOCR" ma:internalName="MediaServiceOCR" ma:readOnly="true">
      <xsd:simpleType>
        <xsd:restriction base="dms:Note">
          <xsd:maxLength value="255"/>
        </xsd:restriction>
      </xsd:simpleType>
    </xsd:element>
    <xsd:element name="MediaServiceAutoTags" ma:index="11" nillable="true" ma:displayName="MediaServiceAutoTags" ma:internalName="MediaServiceAutoTags" ma:readOnly="true">
      <xsd:simpleType>
        <xsd:restriction base="dms:Text"/>
      </xsd:simpleType>
    </xsd:element>
    <xsd:element name="MediaServiceEventHashCode" ma:index="12" nillable="true" ma:displayName="MediaServiceEventHashCode" ma:hidden="true" ma:internalName="MediaServiceEventHashCode" ma:readOnly="true">
      <xsd:simpleType>
        <xsd:restriction base="dms:Text"/>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AutoKeyPoints" ma:index="16" nillable="true" ma:displayName="MediaServiceAutoKeyPoints" ma:hidden="true" ma:internalName="MediaServiceAutoKeyPoints" ma:readOnly="true">
      <xsd:simpleType>
        <xsd:restriction base="dms:Note"/>
      </xsd:simpleType>
    </xsd:element>
    <xsd:element name="MediaServiceKeyPoints" ma:index="17" nillable="true" ma:displayName="KeyPoints" ma:internalName="MediaServiceKeyPoints" ma:readOnly="false">
      <xsd:simpleType>
        <xsd:restriction base="dms:Note">
          <xsd:maxLength value="255"/>
        </xsd:restriction>
      </xsd:simpleType>
    </xsd:element>
    <xsd:element name="MediaServiceDateTaken" ma:index="18" nillable="true" ma:displayName="MediaServiceDateTaken" ma:hidden="true" ma:internalName="MediaServiceDateTaken" ma:readOnly="true">
      <xsd:simpleType>
        <xsd:restriction base="dms:Text"/>
      </xsd:simpleType>
    </xsd:element>
    <xsd:element name="Status" ma:index="19" nillable="true" ma:displayName="Status" ma:default="Not started" ma:format="Dropdown" ma:internalName="Status">
      <xsd:simpleType>
        <xsd:restriction base="dms:Choice">
          <xsd:enumeration value="Not started"/>
          <xsd:enumeration value="In Progress"/>
          <xsd:enumeration value="Completed"/>
        </xsd:restriction>
      </xsd:simpleType>
    </xsd:element>
  </xsd:schema>
  <xsd:schema xmlns:xsd="http://www.w3.org/2001/XMLSchema" xmlns:xs="http://www.w3.org/2001/XMLSchema" xmlns:dms="http://schemas.microsoft.com/office/2006/documentManagement/types" xmlns:pc="http://schemas.microsoft.com/office/infopath/2007/PartnerControls" targetNamespace="16c05727-aa75-4e4a-9b5f-8a80a1165891" elementFormDefault="qualified">
    <xsd:import namespace="http://schemas.microsoft.com/office/2006/documentManagement/types"/>
    <xsd:import namespace="http://schemas.microsoft.com/office/infopath/2007/PartnerControls"/>
    <xsd:element name="SharedWithUsers" ma:index="14"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5" nillable="true" ma:displayName="Shared With Details" ma:internalName="SharedWithDetails" ma:readOnly="true">
      <xsd:simpleType>
        <xsd:restriction base="dms:Note">
          <xsd:maxLength value="255"/>
        </xsd:restriction>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Props1.xml><?xml version="1.0" encoding="utf-8"?>
<ds:datastoreItem xmlns:ds="http://schemas.openxmlformats.org/officeDocument/2006/customXml" ds:itemID="{05D99ABA-76CE-4A8E-B5F0-C051B96628DE}">
  <ds:schemaRefs>
    <ds:schemaRef ds:uri="http://schemas.microsoft.com/sharepoint/v3/contenttype/forms"/>
  </ds:schemaRefs>
</ds:datastoreItem>
</file>

<file path=customXml/itemProps2.xml><?xml version="1.0" encoding="utf-8"?>
<ds:datastoreItem xmlns:ds="http://schemas.openxmlformats.org/officeDocument/2006/customXml" ds:itemID="{4DEA9014-ED64-4558-B1E1-D03F0EE32BEB}">
  <ds:schemaRefs>
    <ds:schemaRef ds:uri="http://schemas.microsoft.com/office/2006/metadata/properties"/>
    <ds:schemaRef ds:uri="http://schemas.microsoft.com/office/infopath/2007/PartnerControls"/>
    <ds:schemaRef ds:uri="71af3243-3dd4-4a8d-8c0d-dd76da1f02a5"/>
  </ds:schemaRefs>
</ds:datastoreItem>
</file>

<file path=customXml/itemProps3.xml><?xml version="1.0" encoding="utf-8"?>
<ds:datastoreItem xmlns:ds="http://schemas.openxmlformats.org/officeDocument/2006/customXml" ds:itemID="{B19EB750-A6DA-4BE8-B87B-FC499FE73360}">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71af3243-3dd4-4a8d-8c0d-dd76da1f02a5"/>
    <ds:schemaRef ds:uri="16c05727-aa75-4e4a-9b5f-8a80a1165891"/>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docProps/app.xml><?xml version="1.0" encoding="utf-8"?>
<Properties xmlns="http://schemas.openxmlformats.org/officeDocument/2006/extended-properties" xmlns:vt="http://schemas.openxmlformats.org/officeDocument/2006/docPropsVTypes">
  <Template>Facet</Template>
  <TotalTime>597</TotalTime>
  <Words>418</Words>
  <Application>Microsoft Office PowerPoint</Application>
  <PresentationFormat>Widescreen</PresentationFormat>
  <Paragraphs>47</Paragraphs>
  <Slides>12</Slides>
  <Notes>1</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12</vt:i4>
      </vt:variant>
    </vt:vector>
  </HeadingPairs>
  <TitlesOfParts>
    <vt:vector size="18" baseType="lpstr">
      <vt:lpstr>Arial</vt:lpstr>
      <vt:lpstr>Calibri</vt:lpstr>
      <vt:lpstr>Trebuchet MS</vt:lpstr>
      <vt:lpstr>Wingdings</vt:lpstr>
      <vt:lpstr>Wingdings 3</vt:lpstr>
      <vt:lpstr>Facet</vt:lpstr>
      <vt:lpstr>Project Title – Netflix Data Analysis Project</vt:lpstr>
      <vt:lpstr>PROBLEM  STATEMENT</vt:lpstr>
      <vt:lpstr>Project Description  </vt:lpstr>
      <vt:lpstr>WHO ARE THE END USERS?</vt:lpstr>
      <vt:lpstr>Technology Used</vt:lpstr>
      <vt:lpstr>RESULTS1 </vt:lpstr>
      <vt:lpstr>RESULTS2</vt:lpstr>
      <vt:lpstr>RESULTS3 </vt:lpstr>
      <vt:lpstr>GitHub repository </vt:lpstr>
      <vt:lpstr>Getting started with Basics of Python Certificate  </vt:lpstr>
      <vt:lpstr>Data Visualization Certificate  </vt:lpstr>
      <vt:lpstr>Thank you</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MASKED HUNTERS</dc:title>
  <dc:creator>Venkataswamy</dc:creator>
  <cp:lastModifiedBy>UTKARSH MISHRA</cp:lastModifiedBy>
  <cp:revision>118</cp:revision>
  <dcterms:created xsi:type="dcterms:W3CDTF">2021-07-11T13:13:15Z</dcterms:created>
  <dcterms:modified xsi:type="dcterms:W3CDTF">2025-10-20T06:27:15Z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0x01010079F111ED35F8CC479449609E8A0923A6</vt:lpwstr>
  </property>
</Properties>
</file>