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86" r:id="rId3"/>
    <p:sldId id="368" r:id="rId4"/>
    <p:sldId id="369" r:id="rId5"/>
    <p:sldId id="377" r:id="rId6"/>
    <p:sldId id="378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144A3-BB76-4426-8FD3-66F41AD7C05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B2B0-92FA-416F-9920-B0B0E29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A289-A063-4D55-B921-18ADD5C5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5296-87D0-4607-86BC-A1A616CA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C374-867C-492C-A3FB-49821C4E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F86C-77B9-43CF-86B3-232336D7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4130-BB5E-46FF-AF9A-D08FF9D1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86AF-7648-43D2-95EE-B82670CE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2DAD-4931-47C8-9D73-1CDCCF04A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75CE-BB1F-46C8-907B-EAA3DC2B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70057-C9D1-484D-85A1-AE9D52E9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B6EC-C1C6-4BE7-BEEF-EC28B37D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AC5A5-7FA0-4A7B-9489-0BB0D5DF1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1ADC0-B39B-4021-8F2F-F6B60EF2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A57F-850B-4348-BE6B-3F999467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37A6-E575-4F70-B874-704D2F73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247A-54D7-4E5F-B76F-90DCEDFC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214372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3EAA-D716-4C6D-BE26-4B88EF87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EF4A-470A-4682-B789-274D471A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5557-5C1D-4171-B18D-4ED2C700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45DE-0FCD-48A6-9216-4C249D61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28A1-327F-4E4A-948E-FB252205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2641-DEB4-40A8-8B6B-858AC7C3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7EDBA-B363-43BE-8919-A910E990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03AA-B42C-4118-88B1-5075522A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801B-8BDC-4C00-8D51-EB3598E0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0DE4-61EE-49EC-9A83-AF1A699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0BF1-9850-497F-922E-C2455E7E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B8CF-1A5A-4648-9A53-B4239047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D5A7-3FDA-4C20-BEA9-4C0AA1173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1B9A-D796-4E52-B8C1-3977D31D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6B66-85EF-49CF-83FB-E463000A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5E09-E226-4E84-9E47-618E332A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227E-F278-4441-953A-25B4965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DAF1-E723-471C-A28E-8D65628D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1A5D-2154-4D3D-A9C2-5F75A38F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081F1-79F2-4AA8-826F-31794153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E44D0-9989-441D-814F-CEE59D3F5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50E25-4847-4754-88BC-BD7D92A6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700BC-B507-42A2-B2BF-BA2863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1624-F141-4E72-9999-5FFD340D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1239-EC47-49B2-9378-0B6D3FD2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35427-690D-423E-95AF-951C0BCF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2F00-C816-4D87-BC7F-836A5106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429F5-E2FE-4CB8-BCDF-2EE44655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DD70-72B5-4E90-BAEA-E587BBF6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92C8E-A144-4A0F-BE34-37B6EAE4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7810-D17B-4D77-8A89-A1A1DA4F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7A72-FE1D-4B2E-96CC-387305D1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EFE4-3826-47A5-9BC5-84B5B87C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9FE4-37E3-4DC9-A07A-343183E8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C135-B923-4F92-9B63-FD1E6D79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2740-3C51-46FC-9C88-6DA67DEE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17B03-F15A-4F1F-8D40-1CBAF5B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9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E8C-33D0-4CE4-A947-CF4B23DC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70898-DDCA-4E8B-8550-2A203F8F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C363F-40AA-46DB-9A59-507769FD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10A7-D4A9-44FB-A36E-F58CDCCC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46F07-53AF-42AD-9B50-4780A91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45ED-6BA2-4671-BBD7-30E06822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80EA5-C8AB-4380-8D23-762B50F9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53D6-4558-46DB-B65D-FDE3C5B6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8719-AB41-4431-AD30-0ED95E97A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1F3E-8B8E-41C1-B258-3D62C493C31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572A-A16D-4A37-8A2F-DE377184E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E515-3494-4869-90E4-172BE940B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autos/imports-85.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pranavn91/PDF/blob/main/dataset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7773" t="16410" r="28786" b="14413"/>
          <a:stretch>
            <a:fillRect/>
          </a:stretch>
        </p:blipFill>
        <p:spPr bwMode="auto">
          <a:xfrm>
            <a:off x="1524000" y="0"/>
            <a:ext cx="71628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676400" y="279400"/>
            <a:ext cx="6477000" cy="147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" sz="4800" dirty="0">
                <a:solidFill>
                  <a:schemeClr val="bg1"/>
                </a:solidFill>
                <a:latin typeface="Copperplate Gothic Bold" pitchFamily="34" charset="0"/>
              </a:rPr>
              <a:t>AGENDA</a:t>
            </a:r>
            <a:br>
              <a:rPr lang="en" sz="4800" dirty="0">
                <a:solidFill>
                  <a:schemeClr val="bg1"/>
                </a:solidFill>
                <a:latin typeface="Copperplate Gothic Bold" pitchFamily="34" charset="0"/>
              </a:rPr>
            </a:br>
            <a:r>
              <a:rPr lang="en" sz="4800" dirty="0">
                <a:solidFill>
                  <a:schemeClr val="bg1"/>
                </a:solidFill>
                <a:latin typeface="Copperplate Gothic Bold" pitchFamily="34" charset="0"/>
              </a:rPr>
              <a:t>Project-II</a:t>
            </a:r>
            <a:endParaRPr sz="4800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sp>
        <p:nvSpPr>
          <p:cNvPr id="6" name="Google Shape;3836;p13"/>
          <p:cNvSpPr txBox="1">
            <a:spLocks/>
          </p:cNvSpPr>
          <p:nvPr/>
        </p:nvSpPr>
        <p:spPr>
          <a:xfrm>
            <a:off x="1524000" y="2057400"/>
            <a:ext cx="6324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C000"/>
                </a:solidFill>
                <a:latin typeface="Copperplate Gothic Bold" pitchFamily="34" charset="0"/>
                <a:ea typeface="Dosis ExtraLight"/>
                <a:cs typeface="Dosis ExtraLight"/>
                <a:sym typeface="Dosis ExtraLight"/>
              </a:rPr>
              <a:t>Dataset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C000"/>
                </a:solidFill>
                <a:latin typeface="Copperplate Gothic Bold" pitchFamily="34" charset="0"/>
                <a:ea typeface="Dosis ExtraLight"/>
                <a:cs typeface="Dosis ExtraLight"/>
                <a:sym typeface="Dosis ExtraLight"/>
              </a:rPr>
              <a:t>Objectives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C000"/>
                </a:solidFill>
                <a:latin typeface="Copperplate Gothic Bold" pitchFamily="34" charset="0"/>
                <a:ea typeface="Dosis ExtraLight"/>
                <a:cs typeface="Dosis ExtraLight"/>
                <a:sym typeface="Dosis ExtraLight"/>
              </a:rPr>
              <a:t>Reporting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endParaRPr lang="en-US" sz="2800" dirty="0">
              <a:solidFill>
                <a:srgbClr val="FFC000"/>
              </a:solidFill>
              <a:latin typeface="Copperplate Gothic Bold" pitchFamily="34" charset="0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" name="Google Shape;3841;p14"/>
          <p:cNvSpPr txBox="1">
            <a:spLocks/>
          </p:cNvSpPr>
          <p:nvPr/>
        </p:nvSpPr>
        <p:spPr>
          <a:xfrm>
            <a:off x="1524000" y="4724400"/>
            <a:ext cx="6324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Clr>
                <a:schemeClr val="accent2"/>
              </a:buClr>
              <a:buSzPts val="6000"/>
              <a:defRPr/>
            </a:pPr>
            <a:r>
              <a:rPr lang="en-US" sz="3200" b="1" kern="0" dirty="0">
                <a:solidFill>
                  <a:schemeClr val="bg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Pranav A. Nerurkar</a:t>
            </a:r>
            <a:endParaRPr lang="en-US" sz="2400" b="1" kern="0" dirty="0">
              <a:solidFill>
                <a:schemeClr val="bg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A6AB-D502-40B6-897D-4A9F3D6B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96F6-0570-4576-B4F5-A89E337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Acquisition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are various formats for a dataset, .csv, .json, .xlsx etc. The dataset can be stored in different places, on your local machine or sometimes online.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this section, you will learn how to load a dataset into our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Notebook.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our case, the Automobile Dataset is an online source, and it is in CSV (comma separated value) format. Let's use this dataset as an example to practice data reading.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source: 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2"/>
              </a:rPr>
              <a:t>https://archive.ics.uci.edu/ml/machine-learning-databases/autos/imports-85.data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type: csv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Pandas Library is a useful tool that enables us to read various datasets into a data frame; our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 platforms have a built-in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Pandas Library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so that all we need to do is import Pandas without installing.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C1C-02DF-4DBE-A1F6-370E2ACF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for Dataset-I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0ED2-EF6C-43F0-B3A9-AE8D91ED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Decide an appropriate machine learning or deep learning model to predict </a:t>
            </a:r>
            <a:r>
              <a:rPr lang="en-US" b="1" u="sng" dirty="0"/>
              <a:t>price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Choose multiple techniques and compare results on test set.</a:t>
            </a:r>
          </a:p>
          <a:p>
            <a:endParaRPr lang="en-US" dirty="0"/>
          </a:p>
          <a:p>
            <a:r>
              <a:rPr lang="en-US" dirty="0"/>
              <a:t>Can you specific if over-fitting or under-fitting exists? Assume </a:t>
            </a:r>
            <a:r>
              <a:rPr lang="en-US"/>
              <a:t>bayes error=0.85.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Steps to overcome bias or variance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 to improve performance.</a:t>
            </a:r>
          </a:p>
          <a:p>
            <a:endParaRPr lang="en-US" dirty="0"/>
          </a:p>
          <a:p>
            <a:r>
              <a:rPr lang="en-US" dirty="0"/>
              <a:t>Can you use selected feature is it predicting?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CC04-9AEE-47A2-A25F-3CDCD6D0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Dataset-2 link (Forest cover)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37105-5753-47D0-BFE8-2583C0DE06D9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PDF/dataset.csv at main · pranavn91/PDF (github.com)</a:t>
            </a:r>
            <a:endParaRPr lang="en-US" sz="2000"/>
          </a:p>
        </p:txBody>
      </p:sp>
      <p:pic>
        <p:nvPicPr>
          <p:cNvPr id="9" name="Picture 8" descr="Locator flag on a city map">
            <a:extLst>
              <a:ext uri="{FF2B5EF4-FFF2-40B4-BE49-F238E27FC236}">
                <a16:creationId xmlns:a16="http://schemas.microsoft.com/office/drawing/2014/main" id="{F2AC32A2-8CEB-43DC-B384-F5BC8262F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4" r="4877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D3A9D-290E-4D33-BC7B-82883B30CCB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C1C-02DF-4DBE-A1F6-370E2ACF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for Dataset-II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0ED2-EF6C-43F0-B3A9-AE8D91ED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Decide an appropriate machine learning or deep learning model to predict </a:t>
            </a:r>
            <a:r>
              <a:rPr lang="en-US" b="1" u="sng" dirty="0"/>
              <a:t>cover 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Choose multiple techniques and compare results on test set.</a:t>
            </a:r>
          </a:p>
          <a:p>
            <a:endParaRPr lang="en-US" dirty="0"/>
          </a:p>
          <a:p>
            <a:r>
              <a:rPr lang="en-US" dirty="0"/>
              <a:t>Can you specific if over-fitting or under-fitting exists? Assume bayes error.</a:t>
            </a:r>
          </a:p>
          <a:p>
            <a:endParaRPr lang="en-US" dirty="0"/>
          </a:p>
          <a:p>
            <a:r>
              <a:rPr lang="en-US" dirty="0"/>
              <a:t>Steps to overcome bias or variance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 to improve performance.</a:t>
            </a:r>
          </a:p>
          <a:p>
            <a:endParaRPr lang="en-US" dirty="0"/>
          </a:p>
          <a:p>
            <a:r>
              <a:rPr lang="en-US" dirty="0"/>
              <a:t>Can you use selected feature is it predicting?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D088-2252-4DA0-A55F-1254D43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525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Copperplate Gothic Bold</vt:lpstr>
      <vt:lpstr>Dosis ExtraLight</vt:lpstr>
      <vt:lpstr>Roboto</vt:lpstr>
      <vt:lpstr>Wingdings</vt:lpstr>
      <vt:lpstr>Office Theme</vt:lpstr>
      <vt:lpstr>PowerPoint Presentation</vt:lpstr>
      <vt:lpstr>AGENDA Project-II</vt:lpstr>
      <vt:lpstr>Dataset-I</vt:lpstr>
      <vt:lpstr>Objective for Dataset-I</vt:lpstr>
      <vt:lpstr>Dataset-2 link (Forest cover)</vt:lpstr>
      <vt:lpstr>Objective for Dataset-II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upsc fever</dc:creator>
  <cp:lastModifiedBy>upsc fever</cp:lastModifiedBy>
  <cp:revision>98</cp:revision>
  <dcterms:created xsi:type="dcterms:W3CDTF">2021-07-10T08:42:01Z</dcterms:created>
  <dcterms:modified xsi:type="dcterms:W3CDTF">2022-08-19T13:38:59Z</dcterms:modified>
</cp:coreProperties>
</file>