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2.xml" ContentType="application/vnd.openxmlformats-officedocument.presentationml.notesSlide+xml"/>
  <Override PartName="/ppt/ink/ink3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0" r:id="rId1"/>
  </p:sldMasterIdLst>
  <p:notesMasterIdLst>
    <p:notesMasterId r:id="rId33"/>
  </p:notesMasterIdLst>
  <p:handoutMasterIdLst>
    <p:handoutMasterId r:id="rId34"/>
  </p:handoutMasterIdLst>
  <p:sldIdLst>
    <p:sldId id="372" r:id="rId2"/>
    <p:sldId id="330" r:id="rId3"/>
    <p:sldId id="258" r:id="rId4"/>
    <p:sldId id="365" r:id="rId5"/>
    <p:sldId id="366" r:id="rId6"/>
    <p:sldId id="367" r:id="rId7"/>
    <p:sldId id="331" r:id="rId8"/>
    <p:sldId id="332" r:id="rId9"/>
    <p:sldId id="347" r:id="rId10"/>
    <p:sldId id="348" r:id="rId11"/>
    <p:sldId id="350" r:id="rId12"/>
    <p:sldId id="351" r:id="rId13"/>
    <p:sldId id="352" r:id="rId14"/>
    <p:sldId id="355" r:id="rId15"/>
    <p:sldId id="353" r:id="rId16"/>
    <p:sldId id="368" r:id="rId17"/>
    <p:sldId id="369" r:id="rId18"/>
    <p:sldId id="370" r:id="rId19"/>
    <p:sldId id="362" r:id="rId20"/>
    <p:sldId id="363" r:id="rId21"/>
    <p:sldId id="336" r:id="rId22"/>
    <p:sldId id="371" r:id="rId23"/>
    <p:sldId id="364" r:id="rId24"/>
    <p:sldId id="319" r:id="rId25"/>
    <p:sldId id="358" r:id="rId26"/>
    <p:sldId id="359" r:id="rId27"/>
    <p:sldId id="360" r:id="rId28"/>
    <p:sldId id="361" r:id="rId29"/>
    <p:sldId id="325" r:id="rId30"/>
    <p:sldId id="324" r:id="rId31"/>
    <p:sldId id="37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39" autoAdjust="0"/>
  </p:normalViewPr>
  <p:slideViewPr>
    <p:cSldViewPr snapToGrid="0" snapToObjects="1">
      <p:cViewPr>
        <p:scale>
          <a:sx n="99" d="100"/>
          <a:sy n="99" d="100"/>
        </p:scale>
        <p:origin x="-79" y="-4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1BFCBC-16AD-7846-B868-50F5BB9C28EF}" type="datetimeFigureOut">
              <a:rPr lang="en-US" smtClean="0"/>
              <a:t>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3FE615-33BF-3E44-9D89-110B96D109A5}" type="slidenum">
              <a:rPr lang="en-US" smtClean="0"/>
              <a:t>‹#›</a:t>
            </a:fld>
            <a:endParaRPr lang="en-US"/>
          </a:p>
        </p:txBody>
      </p:sp>
    </p:spTree>
    <p:extLst>
      <p:ext uri="{BB962C8B-B14F-4D97-AF65-F5344CB8AC3E}">
        <p14:creationId xmlns:p14="http://schemas.microsoft.com/office/powerpoint/2010/main" val="110773007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5:23:22.200"/>
    </inkml:context>
    <inkml:brush xml:id="br0">
      <inkml:brushProperty name="width" value="0.02" units="cm"/>
      <inkml:brushProperty name="height" value="0.02" units="cm"/>
    </inkml:brush>
  </inkml:definitions>
  <inkml:traceGroup>
    <inkml:annotationXML>
      <emma:emma xmlns:emma="http://www.w3.org/2003/04/emma" version="1.0">
        <emma:interpretation id="{7D03F263-09A8-4715-ABE0-AE7C959C0CD8}" emma:medium="tactile" emma:mode="ink">
          <msink:context xmlns:msink="http://schemas.microsoft.com/ink/2010/main" type="writingRegion" rotatedBoundingBox="8436,6336 15021,6324 15023,7348 8438,7360">
            <msink:destinationLink direction="with" ref="{51D2476B-3AB6-4E57-975D-CF06676CF131}"/>
          </msink:context>
        </emma:interpretation>
      </emma:emma>
    </inkml:annotationXML>
    <inkml:traceGroup>
      <inkml:annotationXML>
        <emma:emma xmlns:emma="http://www.w3.org/2003/04/emma" version="1.0">
          <emma:interpretation id="{E5E25150-C59C-4A04-BD99-76D58A3D50DB}" emma:medium="tactile" emma:mode="ink">
            <msink:context xmlns:msink="http://schemas.microsoft.com/ink/2010/main" type="paragraph" rotatedBoundingBox="8436,6336 15021,6324 15023,7348 8438,7360" alignmentLevel="1"/>
          </emma:interpretation>
        </emma:emma>
      </inkml:annotationXML>
      <inkml:traceGroup>
        <inkml:annotationXML>
          <emma:emma xmlns:emma="http://www.w3.org/2003/04/emma" version="1.0">
            <emma:interpretation id="{1C98B4FE-49AC-42FF-8924-F5FEA494ED12}" emma:medium="tactile" emma:mode="ink">
              <msink:context xmlns:msink="http://schemas.microsoft.com/ink/2010/main" type="line" rotatedBoundingBox="8436,6336 15021,6324 15023,7348 8438,7360"/>
            </emma:interpretation>
          </emma:emma>
        </inkml:annotationXML>
        <inkml:traceGroup>
          <inkml:annotationXML>
            <emma:emma xmlns:emma="http://www.w3.org/2003/04/emma" version="1.0">
              <emma:interpretation id="{4997696C-3F20-4347-BA64-09080C1B7612}" emma:medium="tactile" emma:mode="ink">
                <msink:context xmlns:msink="http://schemas.microsoft.com/ink/2010/main" type="inkWord" rotatedBoundingBox="8436,6539 10376,6535 10377,7340 8438,7344"/>
              </emma:interpretation>
            </emma:emma>
          </inkml:annotationXML>
          <inkml:trace contextRef="#ctx0" brushRef="#br0">14103 8234 3840,'0'0'1472,"0"0"-768,0 12-896,0-12 192,0 12-192,0-12 32,12 24 96,-12-12 32,12 12 32,0 0 64,0 0 96,24 0 64,-12 13-32,12-1-32,0 12-32,13 0 0,-1 0 0,12 13 0,-12-1-64,0-12-64,1 0 32,-1 0-128,-12-11 0,12-1-96,-24-12 32,0 0-1472,0 0-704,1-24 1024</inkml:trace>
          <inkml:trace contextRef="#ctx0" brushRef="#br0" timeOffset="-307">14103 8450 2304,'-12'0'864,"12"0"-448,0 0-640,0 12 160,-12-12 0,12 12 32,0 12-64,0 0 0,-12 0-32,12 24 96,0 0 0,-12 13 96,12-13-96,0 0 0,0 12-32,0-24 0,0 13-160,0-25 0,12 0-480,-12 0-96</inkml:trace>
          <inkml:trace contextRef="#ctx0" brushRef="#br0" timeOffset="279">14693 8330 6400,'0'0'2368,"0"-24"-1280,0 24-1216,0 0 480,0 0-256,0 12-128,12 0-64,0 12 64,-12 0 0,12 12 32,0 1-160,12 11 32,-24 24 64,13 0 96,-1 1-64,-12-13-64,0 0-96,0 0-32,0-11-1024,0-1-1760,0-12 288</inkml:trace>
          <inkml:trace contextRef="#ctx0" brushRef="#br0" timeOffset="619">15163 8547 4352,'-24'-12'1664,"24"12"-896,-12 0-544,12 12 416,0-12-192,12 0 0,-12 12-64,24-12 0,0 0-192,12 12 96,12-12 32,13 0-256,11 0 0,0 12-64,-12-12 0,12 0 0,0 0 0,-11 0-96,11 0 0,-24 0-576,12 0-288,-23 0-1120,-1-12-928</inkml:trace>
          <inkml:trace contextRef="#ctx0" brushRef="#br0" timeOffset="895">15716 8222 6912,'0'0'2624,"0"0"-1408,0 0-1152,0 0 544,0 0-480,12 12-32,12-12-96,0 12 64,0 12-32,12 0-160,0 0 0,-12 0 64,12 0 32,-11 0-64,-1 13 64,-12-1-32,-12 0-64,0 12-192,-24-12-128,-13 36-448,-11-24-160,12 0-864,0-11-992,0-1 896</inkml:trace>
        </inkml:traceGroup>
        <inkml:traceGroup>
          <inkml:annotationXML>
            <emma:emma xmlns:emma="http://www.w3.org/2003/04/emma" version="1.0">
              <emma:interpretation id="{5923C013-CD22-467F-AFA0-1010E547E714}" emma:medium="tactile" emma:mode="ink">
                <msink:context xmlns:msink="http://schemas.microsoft.com/ink/2010/main" type="inkWord" rotatedBoundingBox="11326,6331 15021,6324 15023,7348 11328,7355"/>
              </emma:interpretation>
            </emma:emma>
          </inkml:annotationXML>
          <inkml:trace contextRef="#ctx0" brushRef="#br0" timeOffset="1689">16956 8245 7552,'0'0'2880,"0"0"-1536,-12 0-1344,12 0 448,0 25-352,0-1-96,0 12-32,12 24 32,-12 12-96,0 25 64,0-13-32,0 0-64,12-11 96,-12-1 64,0-12-64,12-24-64,-12 0-160,0-12 0,0-11-384,0-13-128,0-13 64,0-11 64,0-12 384,0-12 128,-12-24 608,12 12 320,0-13 64,0-11 128,0 0-416,12-13-96,0 13-224,12 0 0,0 11-224,12 13-32,1 0 0,-1 24 64,0 12-96,0 12-64,0 12-224,0 12-64,0 12 0,-11 12 0,-13 24-64,-1 0-32,-22 1 160,-1-1 192,0 0-128,-25 0-64,1 0 96,0-11 128,0-1 0,-12-12 32,24-12 64,-12 0 64,11-24 320,1 12 224,12-12 160,0-12 96,12 0-256,0 0-32,24 0-160,12 12 0,1-12-160,-1 24-96,24-12 0,0 24 32,13 0-32,-2 12 0,2-12-192,-1 13 32,-12-13-160,-12 0 32,0 0-1408,-11-12-576,-1 0-1408</inkml:trace>
          <inkml:trace contextRef="#ctx0" brushRef="#br0" timeOffset="2057">18280 8438 7040,'-12'-48'2624,"0"36"-1408,-12 0-1152,24 0 608,-12-12-480,-12 12-128,0 12-96,-12 12-32,0 0 64,-13 12-96,13 24 64,-12 0 32,12 0 0,12 13-96,12 11 64,24-12 32,0-12 64,24 0 32,0 0 32,24-24 128,1 0 96,-1-11 64,0-1 96,0-24 256,0-1 224,-12-23-96,0 0-65,-11-12-319,-13-12-160,-12 12-288,-12-12-32,-24-12-608,-1 11-160,-11 1-511,12 0-161,-12 24-448,12 0-128,-12 24-1248</inkml:trace>
          <inkml:trace contextRef="#ctx0" brushRef="#br0" timeOffset="2601">18822 8571 8064,'24'0'3072,"-24"0"-1664,12 0-1024,-12 0 768,0 0-416,0 0-96,0 0-448,0 0-96,0 0-96,-12 12-160,12 0 32,0 12-160,0 0-32,0 1-128,12-1-32,0-12-96,12 12-64,0 0 160,12-12 128,13 0 32,-1-12 64,-12-12 288,12 12 128,0-12 480,-12 0 224,-11 0-64,11 0-32,-24 0-288,12 12-64,-12-12-288,0 0-96,0 12-96,0 0 0,0 12-96,0 12 32,0 12 0,12 12 64,0-12 32,0 0 32,13 1 0,-1-13 0,0 0 64,12-12 96,-12-12 288,0 0 160,12-12 351,-23-12 161,-1-13-224,0-11-128,0-12-384,-24 0-96,0-12-672,-12-13-192,-12 13-608,0-12-128,-13 23-511,13 13-193,-12 12-2080,24 12-1024,0 12 2592</inkml:trace>
          <inkml:trace contextRef="#ctx0" brushRef="#br0" timeOffset="2945">20435 8341 8448,'36'-12'3232,"-36"0"-1728,12 0-1472,0 0 608,-12 0-416,0 0-64,0 0-512,-12-12-256,-12 12 320,-12 0-384,-12-12 0,0 24 192,-12 0 128,23 0 224,-11 12 128,12 0 96,24-12 32,0 24 352,12 12 224,24 0 64,12 0 32,12 12-32,1 1 0,11-1-288,12 12-64,-12 12-160,-11-11-97,-1-1-63,-12-24-96,-12 12-64,-12-24 32,-12 12-127,-36-11-33,0-1-1056,-37-12-416,-11 0-1728,-36 0-1408,-25-12 1856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00:49.354"/>
    </inkml:context>
    <inkml:brush xml:id="br0">
      <inkml:brushProperty name="width" value="0.02" units="cm"/>
      <inkml:brushProperty name="height" value="0.02" units="cm"/>
    </inkml:brush>
  </inkml:definitions>
  <inkml:traceGroup>
    <inkml:annotationXML>
      <emma:emma xmlns:emma="http://www.w3.org/2003/04/emma" version="1.0">
        <emma:interpretation id="{F499A806-2522-48F4-A79B-EAA41A0DDAFC}" emma:medium="tactile" emma:mode="ink">
          <msink:context xmlns:msink="http://schemas.microsoft.com/ink/2010/main" type="inkDrawing" rotatedBoundingBox="4227,10213 6876,10396 6866,10550 4217,10367" semanticType="callout" shapeName="Other">
            <msink:sourceLink direction="with" ref="{4A5BF9FF-76B2-4060-9FA3-82EBF60584C3}"/>
          </msink:context>
        </emma:interpretation>
      </emma:emma>
    </inkml:annotationXML>
    <inkml:trace contextRef="#ctx0" brushRef="#br0">7975 13994 4480,'-72'0'1664,"36"0"-896,-1 0-480,25 0 512,-12 0-160,0 0 0,12 0-224,-12 12-96,12-12-160,0 12 96,12 0 128,12 0-128,0 0-64,24 0-32,12 12 32,25-12 96,11 0 64,12 13-32,1-13 32,23 0-64,0 0 0,1 0-32,23-12 0,1 0 64,-1 12 32,13-24-32,-13 12-32,1 0-160,-13 0-96,1 0 64,-13 0 0,-12 0-32,1 0 32,-25 0 0,-12 0 32,-12 12-64,-11-12-64,-13 0 32,-12 0-32,0 0-1568,-48 0-3488</inkml:trace>
  </inkml:traceGroup>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07:17.031"/>
    </inkml:context>
    <inkml:brush xml:id="br0">
      <inkml:brushProperty name="width" value="0.02" units="cm"/>
      <inkml:brushProperty name="height" value="0.02" units="cm"/>
    </inkml:brush>
  </inkml:definitions>
  <inkml:traceGroup>
    <inkml:annotationXML>
      <emma:emma xmlns:emma="http://www.w3.org/2003/04/emma" version="1.0">
        <emma:interpretation id="{18F8A765-D598-4260-BFFD-710504B2111C}" emma:medium="tactile" emma:mode="ink">
          <msink:context xmlns:msink="http://schemas.microsoft.com/ink/2010/main" type="writingRegion" rotatedBoundingBox="12261,6799 13490,6485 13799,7699 12570,8012"/>
        </emma:interpretation>
      </emma:emma>
    </inkml:annotationXML>
    <inkml:traceGroup>
      <inkml:annotationXML>
        <emma:emma xmlns:emma="http://www.w3.org/2003/04/emma" version="1.0">
          <emma:interpretation id="{870D0249-7ADC-4460-B7B6-5700B2E45670}" emma:medium="tactile" emma:mode="ink">
            <msink:context xmlns:msink="http://schemas.microsoft.com/ink/2010/main" type="paragraph" rotatedBoundingBox="12261,6799 13490,6485 13799,7699 12570,8012" alignmentLevel="1"/>
          </emma:interpretation>
        </emma:emma>
      </inkml:annotationXML>
      <inkml:traceGroup>
        <inkml:annotationXML>
          <emma:emma xmlns:emma="http://www.w3.org/2003/04/emma" version="1.0">
            <emma:interpretation id="{F76F103F-6639-4DDA-B889-EBADDBD2C6B3}" emma:medium="tactile" emma:mode="ink">
              <msink:context xmlns:msink="http://schemas.microsoft.com/ink/2010/main" type="line" rotatedBoundingBox="12261,6799 13490,6485 13799,7699 12570,8012"/>
            </emma:interpretation>
          </emma:emma>
        </inkml:annotationXML>
        <inkml:traceGroup>
          <inkml:annotationXML>
            <emma:emma xmlns:emma="http://www.w3.org/2003/04/emma" version="1.0">
              <emma:interpretation id="{833B9274-8A89-483D-AF89-C33F1D4CF4C4}" emma:medium="tactile" emma:mode="ink">
                <msink:context xmlns:msink="http://schemas.microsoft.com/ink/2010/main" type="inkWord" rotatedBoundingBox="12261,6799 13490,6485 13799,7699 12570,8012"/>
              </emma:interpretation>
            </emma:emma>
          </inkml:annotationXML>
          <inkml:trace contextRef="#ctx0" brushRef="#br0">17928 9274 6656,'-30'-20'2464,"30"30"-1344,10-10-1312,-10 0 448,10 0-96,-20 0 64,20 0-96,-20 10-32,10-10-32,0 9-64,-10 11 32,0 9-32,1 11 0,9 9 64,-10-10 96,10 20-128,-10-20-32,10 10 64,10-19 32,0-1-128,-1 0 32,11-9 64,0-10 32,-1 10-128,1-20 32,9 0-288,1 0-128,-1-20-1344,0 0-1856,1-9 544</inkml:trace>
          <inkml:trace contextRef="#ctx0" brushRef="#br0" timeOffset="757">18340 9657 8320,'-20'-30'3072,"1"11"-1664,-1-1-1440,20 0 640,10-9-352,0-1-64,9-9-256,1 10-32,-1-1 32,1 1-128,0 0 64,-10 19-96,9 0 64,1 10-64,-10 10 0,10 10-32,-11 19 64,1 0 192,0 0 128,-10 0-96,10 1-32,-10-11 0,9-9 0,-9-1 0,0-9 64,0 0 32,0-10 32,10 0 0,-10-10 0,10 0 64,-10-9 96,10-21 0,-10 1 0,10 0-96,-10 0 32,10 9-128,-1 1-64,1 9-96,0 1 32,9 9-32,-9 0 0,10 10 0,-10 0 0,9 20 0,11 9 0,-10 0 64,-1 11 0,-9-1-96,0 0 64,0 10-192,-1-9 0,1-11-480,0 0-96,-10 1-288,10-20-128,0 0-1664</inkml:trace>
          <inkml:trace contextRef="#ctx0" brushRef="#br0" timeOffset="234">18173 8647 8960,'-20'-40'3424,"20"40"-1856,10 10-2176,-10 0-1504,10 10-736</inkml:trace>
          <inkml:trace contextRef="#ctx0" brushRef="#br0" timeOffset="1193">18860 9353 10624,'-10'0'4032,"20"0"-2177,0 0-2174,0 0 638,9-10-606,11 10-65,-1 0-1568,10-10-672,11 10-1184,-1 0-544</inkml:trace>
          <inkml:trace contextRef="#ctx0" brushRef="#br0" timeOffset="1020">18967 8823 7808,'-10'-20'2880,"10"10"-1536,0 20-1344,0-10 512,0 0-448,0 10 0,0 10-128,10 9 0,-10 20 64,10 10-96,-1 9 64,1 1 32,0-1 0,0 20 0,0-19 64,0 0-192,-10-10-32,10-1-1216,-10-19-512,-10 1-1088</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3:23.912"/>
    </inkml:context>
    <inkml:brush xml:id="br0">
      <inkml:brushProperty name="width" value="0.02" units="cm"/>
      <inkml:brushProperty name="height" value="0.02" units="cm"/>
    </inkml:brush>
  </inkml:definitions>
  <inkml:traceGroup>
    <inkml:annotationXML>
      <emma:emma xmlns:emma="http://www.w3.org/2003/04/emma" version="1.0">
        <emma:interpretation id="{403BC31A-D337-424C-AA69-167C8404CA56}" emma:medium="tactile" emma:mode="ink">
          <msink:context xmlns:msink="http://schemas.microsoft.com/ink/2010/main" type="inkDrawing" rotatedBoundingBox="13862,9844 15476,9836 15477,10074 13863,10082" semanticType="callout" shapeName="Other">
            <msink:sourceLink direction="from" ref="{B7EE6D7D-8813-4C2A-9D2E-0477D2EC06D1}"/>
          </msink:context>
        </emma:interpretation>
      </emma:emma>
    </inkml:annotationXML>
    <inkml:trace contextRef="#ctx0" brushRef="#br0">12753 6397 3072,'-6'-7'1120,"12"7"-576,-6 0-64,0-6 480,0 6-224,0 0-128,0-6 32,0 0 32,0 6-352,0-6 32,0 6 64,0-6-160,0 6-64,0-6-96,6 6 0,-6 0-64,0 0-32,0 0-64,0 6-32,0 0 64,0 0 0,0 6 32,0 1 64,0 5-96,0 0 0,0 0 160,0-6 64,6 7-64,-6-7-96,0-6 192,0 0 160,0 0 0,0 0 32,6 0-160,-6 1-96,0-7-64,6 6-96,0-6 96,7 6 0,-1-6-32,0 6 32,6-6 64,7 0 128,5 0 0,-6 0 0,13 0-160,6 0-96,-1-6 64,7 6 0,0-6-128,-1 6 32,7 0-64,0 0 0,0 0 64,6 0 64,-6 0-32,5 0 64,-5 0-128,0 0 0,0 0-32,0 0 0,-1 0 192,-5 0 64,0 0-160,-7-6 0,1 6-32,0 0 64,-1-7 160,-5 7 128,5-6-192,-5 6-32,-6-6-64,-7 6 32,0-6 64,0 6 128,-5-12 223,-7 12 65,0-12-32,1-1 0,-7 7-160,0-6 0,-6 6-224,6-6-96,-6-6-32,0 6-32,-6-1-160,6-5 32,0 6-448,-6-6-160,0 5-2079,-1 1-897,1 0-416</inkml:trace>
  </inkml:traceGroup>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3:26.542"/>
    </inkml:context>
    <inkml:brush xml:id="br0">
      <inkml:brushProperty name="width" value="0.02" units="cm"/>
      <inkml:brushProperty name="height" value="0.02" units="cm"/>
    </inkml:brush>
  </inkml:definitions>
  <inkml:traceGroup>
    <inkml:annotationXML>
      <emma:emma xmlns:emma="http://www.w3.org/2003/04/emma" version="1.0">
        <emma:interpretation id="{B7EE6D7D-8813-4C2A-9D2E-0477D2EC06D1}" emma:medium="tactile" emma:mode="ink">
          <msink:context xmlns:msink="http://schemas.microsoft.com/ink/2010/main" type="inkDrawing" rotatedBoundingBox="15367,9889 15422,10306 15239,10331 15183,9913" shapeName="Other">
            <msink:destinationLink direction="from" ref="{E728B9C7-B9E7-465E-B70A-8C11F65A46E7}"/>
            <msink:destinationLink direction="to" ref="{E728B9C7-B9E7-465E-B70A-8C11F65A46E7}"/>
            <msink:destinationLink direction="from" ref="{403BC31A-D337-424C-AA69-167C8404CA56}"/>
          </msink:context>
        </emma:interpretation>
      </emma:emma>
    </inkml:annotationXML>
    <inkml:trace contextRef="#ctx0" brushRef="#br0">14087 6390 4992,'6'-12'1920,"0"12"-1024,12 0-1056,-12 6 384,7-6-256,-1 6-64,0 0-32,0 6 96,6 7 0,0-1 96,1 0 32,-7 7-128,6 5 32,-11-6 64,5 1 96,-6-1 0,-6 1 64,-6-1-128,0 1 0,-7 5 160,1-12 160,-6 0-288,6 1-64,-7-7-64,8-6 64,-2 6-192,1-6-32,0 0-1216,0-6-1728,-1 7 512</inkml:trace>
  </inkml:traceGroup>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3:26.911"/>
    </inkml:context>
    <inkml:brush xml:id="br0">
      <inkml:brushProperty name="width" value="0.02" units="cm"/>
      <inkml:brushProperty name="height" value="0.02" units="cm"/>
    </inkml:brush>
  </inkml:definitions>
  <inkml:traceGroup>
    <inkml:annotationXML>
      <emma:emma xmlns:emma="http://www.w3.org/2003/04/emma" version="1.0">
        <emma:interpretation id="{E728B9C7-B9E7-465E-B70A-8C11F65A46E7}" emma:medium="tactile" emma:mode="ink">
          <msink:context xmlns:msink="http://schemas.microsoft.com/ink/2010/main" type="inkDrawing" rotatedBoundingBox="15191,10238 15252,10355 15178,10394 15116,10277" semanticType="callout" shapeName="Other">
            <msink:sourceLink direction="from" ref="{B7EE6D7D-8813-4C2A-9D2E-0477D2EC06D1}"/>
            <msink:sourceLink direction="to" ref="{B7EE6D7D-8813-4C2A-9D2E-0477D2EC06D1}"/>
          </msink:context>
        </emma:interpretation>
      </emma:emma>
    </inkml:annotationXML>
    <inkml:trace contextRef="#ctx0" brushRef="#br0">14057 6737 4992,'-6'-12'1920,"6"12"-1024,0 0-480,0-6 608,0 6-448,0 0-128,0 0-384,0 0-32,0 6-32,0 0 0,-6 0-96,6 6 0,0 0 64,0 1 0,-6-7 32,6 6 0,0-6 0,0 0 0,0 6 0,6-5 64,-6-1-32,6-6-32,0 6 96,0-6 64,-6 0-64,12 0-64,-5-6 0,5 6-32,-6 0-96,6-6 0,0 6-96,-5 0-32,-1 0-2272,-6 0-1312,0 0 1632</inkml:trace>
  </inkml:traceGroup>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3:27.836"/>
    </inkml:context>
    <inkml:brush xml:id="br0">
      <inkml:brushProperty name="width" value="0.02" units="cm"/>
      <inkml:brushProperty name="height" value="0.02" units="cm"/>
    </inkml:brush>
  </inkml:definitions>
  <inkml:traceGroup>
    <inkml:annotationXML>
      <emma:emma xmlns:emma="http://www.w3.org/2003/04/emma" version="1.0">
        <emma:interpretation id="{3B9CAD09-B4ED-42EE-8F9E-97643AAC22E9}" emma:medium="tactile" emma:mode="ink">
          <msink:context xmlns:msink="http://schemas.microsoft.com/ink/2010/main" type="inkDrawing" rotatedBoundingBox="13670,10650 14835,10677 14830,10919 13664,10893" semanticType="callout" shapeName="Other"/>
        </emma:interpretation>
      </emma:emma>
    </inkml:annotationXML>
    <inkml:trace contextRef="#ctx0" brushRef="#br0">12490 7602 2688,'-12'0'1056,"12"0"-576,-6 0-160,6 6 448,-6-6 64,6 0 64,0 6-64,-6-6 32,6 7-352,0-1-64,0 0-256,-6 6-64,6 0 0,0 1-64,0-1-64,6 0 160,-6 0 128,0-6-96,6 7-32,0-7 128,0 6 64,0-6-128,0 6 32,0-6-32,7-6 96,-1 6-96,0-6-64,6 7 0,1-7-32,-1 0-64,0 0-64,6 0 32,7 0 32,-1 0-32,1 0-32,6 0 32,-1 0-32,1 0 0,-1 0 0,1 0 0,11 6 0,-5-6 0,6 0 0,-1 6 0,1 0 64,-6-6-32,6 0-32,0 0 32,-13 0 32,7 0-32,-13-6 64,7 6 224,-13-6 96,7 0-128,-7 6-32,0-7-128,-5 1-32,-1 6 32,-6-6 64,0 6 96,1-6 159,-7 0 33,-6 0 0,6 0-96,-6-6-64,-6-7-192,6 1-96,-6 6-96,6-7-32,-7 1-800,7 0-351,-6-1-1825,6 7-832,6-12 416</inkml:trace>
  </inkml:traceGroup>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3:33.397"/>
    </inkml:context>
    <inkml:brush xml:id="br0">
      <inkml:brushProperty name="width" value="0.02" units="cm"/>
      <inkml:brushProperty name="height" value="0.02" units="cm"/>
    </inkml:brush>
  </inkml:definitions>
  <inkml:traceGroup>
    <inkml:annotationXML>
      <emma:emma xmlns:emma="http://www.w3.org/2003/04/emma" version="1.0">
        <emma:interpretation id="{393CD550-A43E-485E-A72F-BDDB92054666}" emma:medium="tactile" emma:mode="ink">
          <msink:context xmlns:msink="http://schemas.microsoft.com/ink/2010/main" type="inkDrawing" rotatedBoundingBox="13814,11407 15491,11426 15489,11608 13812,11589" semanticType="callout" shapeName="Other">
            <msink:sourceLink direction="from" ref="{26F142D2-8E3A-461A-A080-AA1B7DD8348C}"/>
          </msink:context>
        </emma:interpretation>
      </emma:emma>
    </inkml:annotationXML>
    <inkml:trace contextRef="#ctx0" brushRef="#br0">12731 7815 5120,'-6'-6'1920,"0"6"-1024,6-6-768,0 6 480,6-6-288,-6 6-96,0 0-224,0-6 0,0 6 0,0 0 0,0-6 0,0 6 0,0 0 64,0 0-32,0 6-32,0 0-64,0 6-32,0-6 64,-6 7 64,6-7 0,0 6 64,0 0 0,0-6-32,0 0 32,0 6 0,0-6 96,0 0-32,0 0 64,0 1 64,0-7 160,6 6 32,-6 0 0,0-6-96,6 6-64,0 0-64,0-6 64,6 0-32,1 0 64,-1 6-192,6-6-96,1 0-32,-1 0 32,6 0-32,0 0-32,7 0 32,0 0 32,-1 0-32,6 0 64,7 0-64,-6 0 64,5 0-64,-5 0-32,6 0-64,-1 0-32,1 0 128,6 0 32,-7 6 64,1-6 0,-1 0-64,7 0 32,0 0-128,-6 0 0,-1 6 32,1-6 0,-1 6 0,1-6 0,-6 0 0,11 0 64,-11 7-32,0-7-32,6 0 32,-7 0-32,0-7 0,-5 7 64,6 0 32,-1 0 32,-6-6-64,1 6 32,-7-6 0,1 6 32,-1-6-64,0 0-64,-11 6 96,5-6 64,-6 0 128,0 0 63,-6 0-31,1-1-32,-1 1-32,-6-6 0,0 0-64,0 0-32,0 0-192,-6 6-32,-1-6-192,1 5-64,0-5-352,6 6-31,-6 0-705,6 0-224,-6 0-2368</inkml:trace>
  </inkml:traceGroup>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3:36.893"/>
    </inkml:context>
    <inkml:brush xml:id="br0">
      <inkml:brushProperty name="width" value="0.02" units="cm"/>
      <inkml:brushProperty name="height" value="0.02" units="cm"/>
    </inkml:brush>
  </inkml:definitions>
  <inkml:traceGroup>
    <inkml:annotationXML>
      <emma:emma xmlns:emma="http://www.w3.org/2003/04/emma" version="1.0">
        <emma:interpretation id="{26F142D2-8E3A-461A-A080-AA1B7DD8348C}" emma:medium="tactile" emma:mode="ink">
          <msink:context xmlns:msink="http://schemas.microsoft.com/ink/2010/main" type="inkDrawing" rotatedBoundingBox="14217,12193 17233,12242 17229,12461 14214,12412" shapeName="Other">
            <msink:destinationLink direction="from" ref="{393CD550-A43E-485E-A72F-BDDB92054666}"/>
          </msink:context>
        </emma:interpretation>
      </emma:emma>
    </inkml:annotationXML>
    <inkml:trace contextRef="#ctx0" brushRef="#br0">13334 8955 4608,'0'-6'1760,"0"6"-960,0-6-864,0 6 352,6 0 0,-6 0 64,0-6-96,6 6-96,-6 0-64,0 0 0,0 0 64,0 0 0,0 0 64,0 0-128,0 6-64,-6 0-96,6 0 32,0 0 96,-6 6 32,6 1 32,0 5 0,-6-6 128,6 0 96,0-6 0,-6 7 96,6-1-160,0-6-32,0 6 64,0-6 32,0 1-320,0-1-96,0 0 96,0 0 32,6 0 64,0-6 0,-6 6 128,6-6 96,0 6-192,0 0-32,1 0 64,5-6 96,0 7-64,0-1 32,7 0-96,-7-6 64,6 0-128,6 0 0,7-6-32,-1 6-64,1 0 96,5 0 0,-5 0-128,11-6 32,-5-1 0,-1 7 64,13 0-32,-12 0 64,5-6-128,7 6 0,0-6 32,-1 6 0,1 0 0,0-6 0,6 0 0,0 6 0,6 0 0,-7-6 0,-5 6 0,6 0 64,0-6 32,0 6 32,-1 0 0,1 0 64,0 0-160,0 0-32,6 0 64,-6 0 96,6 0-64,-1 0 0,2 0-33,-2 6-63,1-6 32,0 0-32,0 0 0,-6 6 0,0-6 0,0 0 0,-1 6-95,1-6 63,-6 6 32,0 0 0,6 0 63,-7-6 33,1 7-128,0-1-32,-6-6 33,-1 0-1,1 6 32,-1-6 0,-5 0 0,-1 0 0,-5 0 0,-7 0 0,7-6 0,-7 0 63,0 6-31,-5-7-32,-7 1 32,0 0 32,-6 0-96,0-6 0,0 6-32,1-6 1,-7 5 63,6-5 0,-6 6-224,0-6 0,0 0-832,-6-1-256,-1-5-2784</inkml:trace>
  </inkml:traceGroup>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3:50.286"/>
    </inkml:context>
    <inkml:brush xml:id="br0">
      <inkml:brushProperty name="width" value="0.02" units="cm"/>
      <inkml:brushProperty name="height" value="0.02" units="cm"/>
    </inkml:brush>
  </inkml:definitions>
  <inkml:traceGroup>
    <inkml:annotationXML>
      <emma:emma xmlns:emma="http://www.w3.org/2003/04/emma" version="1.0">
        <emma:interpretation id="{2C02326E-1663-4D51-9D88-16445E40B8FE}" emma:medium="tactile" emma:mode="ink">
          <msink:context xmlns:msink="http://schemas.microsoft.com/ink/2010/main" type="inkDrawing" rotatedBoundingBox="13681,13667 13686,13693 13681,13693 13676,13668" shapeName="Other">
            <msink:destinationLink direction="with" ref="{AD1663F2-8AC0-4FA2-815A-C2458BDAB2B3}"/>
          </msink:context>
        </emma:interpretation>
      </emma:emma>
    </inkml:annotationXML>
    <inkml:trace contextRef="#ctx0" brushRef="#br0">12889 7527 3200,'-6'-6'1216,"6"0"-640,0-1-480,0 7 384,0 0-96,0-6 96</inkml:trace>
  </inkml:traceGroup>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3:51.120"/>
    </inkml:context>
    <inkml:brush xml:id="br0">
      <inkml:brushProperty name="width" value="0.02" units="cm"/>
      <inkml:brushProperty name="height" value="0.02" units="cm"/>
    </inkml:brush>
  </inkml:definitions>
  <inkml:traceGroup>
    <inkml:annotationXML>
      <emma:emma xmlns:emma="http://www.w3.org/2003/04/emma" version="1.0">
        <emma:interpretation id="{AD1663F2-8AC0-4FA2-815A-C2458BDAB2B3}" emma:medium="tactile" emma:mode="ink">
          <msink:context xmlns:msink="http://schemas.microsoft.com/ink/2010/main" type="inkDrawing" rotatedBoundingBox="13618,13668 15543,13661 15544,13888 13619,13895" semanticType="callout" shapeName="Other">
            <msink:sourceLink direction="with" ref="{2C02326E-1663-4D51-9D88-16445E40B8FE}"/>
            <msink:sourceLink direction="with" ref="{8148B18D-CA3B-4CA1-8723-B846C2490176}"/>
          </msink:context>
        </emma:interpretation>
      </emma:emma>
    </inkml:annotationXML>
    <inkml:trace contextRef="#ctx0" brushRef="#br0">12847 7502 7424,'0'0'672,"-6"0"-352,0 6 32,-1 0-32,7 0-96,-6 0-64,0 0 0,0 7 32,0-1-96,6 0 0,-6 0 32,6 0 0,-6 7-160,6-7 32,0 6 64,0-5 96,0-1 64,0-6 32,0 6-64,0-6 32,0 0 64,0 1 160,6-1-128,-6 0 64,12-6-224,-6 6-32,0-6-64,0 6 32,1-6 0,5 0 32,0 0 0,6 0 0,1 0 0,-1 0 0,0 0-64,0 0-64,7 0 32,-1 0 32,1 0-32,5 0 64,0 0-64,1 0-32,-1 0 96,1 0 64,5-6 0,-5 6 64,5 0-192,1 0-32,-1 0 0,1 0 64,0 0 32,-1 0 32,0-6-64,7 6 32,-6 0 64,-1 0 128,1 0-128,-1 0-32,-5 0 0,5-6 0,-5 6-65,5 0 33,-5-6 64,-1 6 64,1 0-96,5 0-32,-6-7-32,1 7-64,6 0-64,-1-6 32,-6 6 32,7 0 64,0 6-32,-7-6-32,7 0 96,-7 0 0,7 0-32,-7 0-64,0 0 32,1 0 32,0 0-32,-1 0 64,-6 0-64,1-6 64,-1 6 0,0 0 32,-5 0 64,-1-6 32,6 6-96,-12 0-96,1-6 0,5 0 32,-6 0-32,0 0 64,-6 0 64,1-7 64,-1 7-96,-6-6-32,-6 0-96,6 0-32,-7 5-192,-5-5-96,0 0-736,0 6-352,0 0-895,-1 0-385,1 6-1184</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5:23:25.651"/>
    </inkml:context>
    <inkml:brush xml:id="br0">
      <inkml:brushProperty name="width" value="0.02" units="cm"/>
      <inkml:brushProperty name="height" value="0.02" units="cm"/>
    </inkml:brush>
  </inkml:definitions>
  <inkml:traceGroup>
    <inkml:annotationXML>
      <emma:emma xmlns:emma="http://www.w3.org/2003/04/emma" version="1.0">
        <emma:interpretation id="{51D2476B-3AB6-4E57-975D-CF06676CF131}" emma:medium="tactile" emma:mode="ink">
          <msink:context xmlns:msink="http://schemas.microsoft.com/ink/2010/main" type="inkDrawing" rotatedBoundingBox="7897,7940 15212,7443 15222,7594 7908,8091" semanticType="underline" shapeName="Other">
            <msink:sourceLink direction="with" ref="{7D03F263-09A8-4715-ABE0-AE7C959C0CD8}"/>
          </msink:context>
        </emma:interpretation>
      </emma:emma>
    </inkml:annotationXML>
    <inkml:trace contextRef="#ctx0" brushRef="#br0">13272 10251 6400,'-36'0'2464,"36"0"-1344,0-12-672,0 12 640,12 0-352,12-12 0,36 0-256,13-12 32,23 0-288,37 0 64,35-1 64,12 1-64,37 0 64,12 0 96,36 12 32,12-12-129,24 0 33,12 0-96,12 0 0,12 0 32,0 0 32,12-13-96,0 13 0,-12 0-32,0 0 32,-12 12 0,0 0 64,-36 0-32,0 12 0,-36 0-32,-36 0 0,-24 0-64,-25 0-32,-36 0-192,-23 0-32,-25-12-192,-24 12-64,-12 0-896,1-12-416,-25 12-3359,-12-24-1825,0-12 3168</inkml:trace>
  </inkml:traceGroup>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3:53.347"/>
    </inkml:context>
    <inkml:brush xml:id="br0">
      <inkml:brushProperty name="width" value="0.02" units="cm"/>
      <inkml:brushProperty name="height" value="0.02" units="cm"/>
    </inkml:brush>
  </inkml:definitions>
  <inkml:traceGroup>
    <inkml:annotationXML>
      <emma:emma xmlns:emma="http://www.w3.org/2003/04/emma" version="1.0">
        <emma:interpretation id="{4B4BFE6C-0DF5-4163-AD8C-120654779427}" emma:medium="tactile" emma:mode="ink">
          <msink:context xmlns:msink="http://schemas.microsoft.com/ink/2010/main" type="inkDrawing" rotatedBoundingBox="16353,13369 16445,12158 16785,12184 16694,13394" shapeName="Other">
            <msink:destinationLink direction="from" ref="{E2D2CCC7-D1C7-4CE4-86C4-B4A8BC0D1DCC}"/>
            <msink:destinationLink direction="to" ref="{E2D2CCC7-D1C7-4CE4-86C4-B4A8BC0D1DCC}"/>
          </msink:context>
        </emma:interpretation>
      </emma:emma>
    </inkml:annotationXML>
    <inkml:trace contextRef="#ctx0" brushRef="#br0">17016 5257 2944,'0'-6'1120,"0"6"-576,6-6-352,0 6 288,-6 0-128,6 0 32,0 0-224,0 6-32,6-6-64,1 12-64,-1-6 32,6 12-32,0 1 0,0 5 0,-5 7 256,5-1 160,0 7 64,0 5 128,-6-5-224,7 11 32,-7-5-256,-6 6-160,6 6-32,-6-7 32,1 7 0,-7-6 64,0-7 96,-7 7-64,1 0 0,-6 0 32,0-7 0,-13 1-64,1-1 32,-6-5-64,-1-1-32,1 1 224,6-6 160,-7-1-128,7-12-64,5 6-96,-5-11-96,6-1-64,0 0 32,6 0-320,-1-6-96,1 1-1056,6-7-448,0 6-384</inkml:trace>
  </inkml:traceGroup>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3:53.747"/>
    </inkml:context>
    <inkml:brush xml:id="br0">
      <inkml:brushProperty name="width" value="0.02" units="cm"/>
      <inkml:brushProperty name="height" value="0.02" units="cm"/>
    </inkml:brush>
  </inkml:definitions>
  <inkml:traceGroup>
    <inkml:annotationXML>
      <emma:emma xmlns:emma="http://www.w3.org/2003/04/emma" version="1.0">
        <emma:interpretation id="{E2D2CCC7-D1C7-4CE4-86C4-B4A8BC0D1DCC}" emma:medium="tactile" emma:mode="ink">
          <msink:context xmlns:msink="http://schemas.microsoft.com/ink/2010/main" type="inkDrawing" rotatedBoundingBox="16209,13454 16276,13265 16376,13300 16309,13489" semanticType="callout" shapeName="Other">
            <msink:sourceLink direction="from" ref="{4B4BFE6C-0DF5-4163-AD8C-120654779427}"/>
            <msink:sourceLink direction="to" ref="{4B4BFE6C-0DF5-4163-AD8C-120654779427}"/>
          </msink:context>
        </emma:interpretation>
      </emma:emma>
    </inkml:annotationXML>
    <inkml:trace contextRef="#ctx0" brushRef="#br0">16751 6978 2304,'6'-12'864,"-6"6"-448,6-6 128,-6 5 512,6 1-192,0 0-32,-6 6-352,0-6-64,7 0-384,-7 6-96,0 0 32,-7 12 0,7-6 32,-12 0 0,6 7 64,0-1-32,0 0-32,0 0 96,-6 0 0,5 6 320,1-5 96,0-7 128,0 6 0,0 0-160,0-6-32,6 0-192,-6 0-96,6 0 0,6-6-32,-6 6-64,6 0-64,6-6 32,0 0-32,1 0-96,5 0 0,-6 0-800,0 0-288,1 7-1792</inkml:trace>
  </inkml:traceGroup>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4:20.991"/>
    </inkml:context>
    <inkml:brush xml:id="br0">
      <inkml:brushProperty name="width" value="0.02" units="cm"/>
      <inkml:brushProperty name="height" value="0.02" units="cm"/>
    </inkml:brush>
  </inkml:definitions>
  <inkml:traceGroup>
    <inkml:annotationXML>
      <emma:emma xmlns:emma="http://www.w3.org/2003/04/emma" version="1.0">
        <emma:interpretation id="{D9E43BC6-75AF-474C-B899-FE0FEB4FC6A5}" emma:medium="tactile" emma:mode="ink">
          <msink:context xmlns:msink="http://schemas.microsoft.com/ink/2010/main" type="inkDrawing" rotatedBoundingBox="15732,14530 16476,14513 16477,14544 15733,14561" shapeName="Other"/>
        </emma:interpretation>
      </emma:emma>
    </inkml:annotationXML>
    <inkml:trace contextRef="#ctx0" brushRef="#br0">16029 9165 7200,'0'0'640,"-6"0"-320,6 0 0,0 0 96,-6 0-96,6 0 0,6 0 160,-6 0-224,6 6 32,0-6-32,0 0 64,1 0-96,-1 0 32,6 0-96,12 0 0,1 6-32,-1-6 64,12 0-96,7 0 0,0-6-32,6 6-64,-7 0 32,13-6-32,-6 6 0,-7-7 0,7 7 0,-6-6 64,-6 6 32,-7 0 32,-6 0 0,1-6 0,-7 6-64,0 0-128,-5 0 32,-7 6-320,-6-6-320,0 6-128,-6-6-384,-7 7-96,1-7-1248,-12 6-736,-1 0 1504</inkml:trace>
  </inkml:traceGroup>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4:20.604"/>
    </inkml:context>
    <inkml:brush xml:id="br0">
      <inkml:brushProperty name="width" value="0.02" units="cm"/>
      <inkml:brushProperty name="height" value="0.02" units="cm"/>
    </inkml:brush>
  </inkml:definitions>
  <inkml:traceGroup>
    <inkml:annotationXML>
      <emma:emma xmlns:emma="http://www.w3.org/2003/04/emma" version="1.0">
        <emma:interpretation id="{8148B18D-CA3B-4CA1-8723-B846C2490176}" emma:medium="tactile" emma:mode="ink">
          <msink:context xmlns:msink="http://schemas.microsoft.com/ink/2010/main" type="inkDrawing" rotatedBoundingBox="15752,14528 15785,14518 15789,14531 15757,14542" shapeName="Other">
            <msink:destinationLink direction="with" ref="{AD1663F2-8AC0-4FA2-815A-C2458BDAB2B3}"/>
          </msink:context>
        </emma:interpretation>
      </emma:emma>
    </inkml:annotationXML>
    <inkml:trace contextRef="#ctx0" brushRef="#br0">16084 9165 2816,'-15'0'1120,"15"0"-576,-16 0-224,16 0 448,0 15-416,0-15-32,0 0-96</inkml:trace>
  </inkml:traceGroup>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4:21.453"/>
    </inkml:context>
    <inkml:brush xml:id="br0">
      <inkml:brushProperty name="width" value="0.02" units="cm"/>
      <inkml:brushProperty name="height" value="0.02" units="cm"/>
    </inkml:brush>
  </inkml:definitions>
  <inkml:traceGroup>
    <inkml:annotationXML>
      <emma:emma xmlns:emma="http://www.w3.org/2003/04/emma" version="1.0">
        <emma:interpretation id="{D8B27304-608D-4448-8C87-22D320F50C9E}" emma:medium="tactile" emma:mode="ink">
          <msink:context xmlns:msink="http://schemas.microsoft.com/ink/2010/main" type="inkDrawing" rotatedBoundingBox="15763,14637 16458,14642 16457,14652 15762,14647" shapeName="Other"/>
        </emma:interpretation>
      </emma:emma>
    </inkml:annotationXML>
    <inkml:trace contextRef="#ctx0" brushRef="#br0">16075 9339 3968,'-6'0'1472,"0"0"-768,6 0-416,0 0 448,0 0-224,0 0 32,0 0-32,0 0-32,0 0-224,6 0 32,0 0 64,0 0 64,0 0 96,6 0 64,0 0 32,7 0-192,-1 6 0,7-6-64,11 0 96,1 0-160,-1 0-96,7 0-96,0 0 0,6 0-64,-7 0-32,-5 0 160,-1 0 32,7 0 64,-13 0 0,1 0 0,-7 0 0,1 0-64,-7 0-32,-6 0-96,0 0 31,1 0-126,-7 0-1,0 0-128,0 0-32,-6-6-1120,0 6-480,0 0-2240</inkml:trace>
  </inkml:traceGroup>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4:26.991"/>
    </inkml:context>
    <inkml:brush xml:id="br0">
      <inkml:brushProperty name="width" value="0.02" units="cm"/>
      <inkml:brushProperty name="height" value="0.02" units="cm"/>
    </inkml:brush>
  </inkml:definitions>
  <inkml:traceGroup>
    <inkml:annotationXML>
      <emma:emma xmlns:emma="http://www.w3.org/2003/04/emma" version="1.0">
        <emma:interpretation id="{CAECD915-945A-47EF-BFFB-58FEE26ECF1B}" emma:medium="tactile" emma:mode="ink">
          <msink:context xmlns:msink="http://schemas.microsoft.com/ink/2010/main" type="inkDrawing" rotatedBoundingBox="15788,15372 17079,15370 17080,15414 15788,15417" shapeName="Other"/>
        </emma:interpretation>
      </emma:emma>
    </inkml:annotationXML>
    <inkml:trace contextRef="#ctx0" brushRef="#br0">16191 10446 2688,'-25'-12'1056,"7"12"-576,6 0 64,6 0 512,-1 0 0,1 0 32,0 0-256,6 0-64,-6 0-416,6 0 128,-6 0 96,6 0-128,0 0 64,6 12 128,-6-12 128,12 6-320,7 0-160,5-6 64,7 0 96,11 6-96,1 1-32,12-7-128,5 6-32,-5-6-96,12 0 32,0 0-64,0 0 64,0 0-64,0-6-32,0 6 32,0-13-32,0 13 0,-6-6 64,0 0-96,-12 6 0,-7 0 32,1 0 0,-6-6 0,-7 6 64,-6 0-96,-5 0-64,-7 0-576,6 0-224,-11 0-992,-1 0-416</inkml:trace>
  </inkml:traceGroup>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4:28.713"/>
    </inkml:context>
    <inkml:brush xml:id="br0">
      <inkml:brushProperty name="width" value="0.02" units="cm"/>
      <inkml:brushProperty name="height" value="0.02" units="cm"/>
    </inkml:brush>
  </inkml:definitions>
  <inkml:traceGroup>
    <inkml:annotationXML>
      <emma:emma xmlns:emma="http://www.w3.org/2003/04/emma" version="1.0">
        <emma:interpretation id="{7281D3ED-B9B3-459B-8E2B-4D76E3A8DA7F}" emma:medium="tactile" emma:mode="ink">
          <msink:context xmlns:msink="http://schemas.microsoft.com/ink/2010/main" type="inkDrawing" rotatedBoundingBox="15671,15468 17036,15433 17037,15466 15672,15501" shapeName="Other"/>
        </emma:interpretation>
      </emma:emma>
    </inkml:annotationXML>
    <inkml:trace contextRef="#ctx0" brushRef="#br0">15926 10597 3584,'0'0'1408,"6"-12"-768,6 5-544,0 7 320,7-6 224,-7 6 160,6-6 128,13 6 64,-7 0-96,6-6-96,7 6-416,6 0 192,5 6 64,1-6-320,6 0-192,0 0 128,0 0 64,5 0 32,2 0 96,-1 0 64,-7-6-32,7 6-96,-6 0 0,0 0-225,6-6-31,-13 6-128,7-6-32,-12 6 32,0 0 64,-7-6 32,-5 6 96,-7 0-160,0 0-32,-5 0 0,-1 0 64,0 0-672,-6 0-351,1-6-1313,-7 6 192</inkml:trace>
  </inkml:traceGroup>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4:27.836"/>
    </inkml:context>
    <inkml:brush xml:id="br0">
      <inkml:brushProperty name="width" value="0.02" units="cm"/>
      <inkml:brushProperty name="height" value="0.02" units="cm"/>
    </inkml:brush>
  </inkml:definitions>
  <inkml:traceGroup>
    <inkml:annotationXML>
      <emma:emma xmlns:emma="http://www.w3.org/2003/04/emma" version="1.0">
        <emma:interpretation id="{B012FBAA-F17A-471F-81D5-BE2AC35A2C9F}" emma:medium="tactile" emma:mode="ink">
          <msink:context xmlns:msink="http://schemas.microsoft.com/ink/2010/main" type="inkDrawing" rotatedBoundingBox="15933,16117 17097,16077 17098,16088 15934,16128" shapeName="Other"/>
        </emma:interpretation>
      </emma:emma>
    </inkml:annotationXML>
    <inkml:trace contextRef="#ctx0" brushRef="#br0">16417 11532 6656,'-13'0'2464,"1"6"-1344,-12-6-1184,17 0 448,1 0-192,0 0-32,0 0-96,0 0-64,0 0 32,6 0 224,-6 0 160,6 0 224,-6 0 64,6 0 0,0 0-64,0 0-128,6 0 0,0 0-224,6 0-32,6 0-64,7 0-32,6 0-32,-1-6-1,6 6 1,7 0 64,12 0-96,0-6 0,0 6-96,6 0-32,6-6 32,-6-1 64,-1 7-32,1 0-32,0-6 32,-6 6-32,0 0-96,-12 0 64,-1 0 96,-5 0 32,0 0-32,-1 0 32,-12-6-64,-5 6-32,-1 0-64,0 0 32,-5 0-192,-7 0-96,0 0-159,0 0-129,0 0-512,-6 0-160,-6-6-672,0 6-288,-6 0-832</inkml:trace>
  </inkml:traceGroup>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4:29.483"/>
    </inkml:context>
    <inkml:brush xml:id="br0">
      <inkml:brushProperty name="width" value="0.02" units="cm"/>
      <inkml:brushProperty name="height" value="0.02" units="cm"/>
    </inkml:brush>
  </inkml:definitions>
  <inkml:traceGroup>
    <inkml:annotationXML>
      <emma:emma xmlns:emma="http://www.w3.org/2003/04/emma" version="1.0">
        <emma:interpretation id="{FE03BAA0-E3C4-4CF4-9AC3-AC3AE6701F21}" emma:medium="tactile" emma:mode="ink">
          <msink:context xmlns:msink="http://schemas.microsoft.com/ink/2010/main" type="inkDrawing" rotatedBoundingBox="15957,16113 17279,16046 17280,16061 15958,16128" shapeName="Other"/>
        </emma:interpretation>
      </emma:emma>
    </inkml:annotationXML>
    <inkml:trace contextRef="#ctx0" brushRef="#br0">16374 11528 3968,'-18'0'1568,"18"0"-832,0 0-384,0 0 576,0 0-352,0 0-64,0 0-32,0 0 96,0 0-320,0 0 224,0 0 64,6 0-32,0 0 96,6 0-128,0 0 32,7 0-96,5 0 0,7 0-96,-1-6-32,13 6-160,-1 0-32,7-6 96,0 6 32,6-6-32,-1-1-32,7 7-96,0-6 32,0 0 0,6 0 32,0 6 0,-6-6 0,0 6-64,0-6-64,0 6 32,-6 0-32,-7-6 0,-5 6 0,0 0 128,-13 0 63,-6 0 1,-5 0-32,-1 0-96,0 0-64,-12 0-192,1 0-32,5 0-415,-12 0-65,6 0-896,-12 0-3136</inkml:trace>
  </inkml:traceGroup>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4:31.294"/>
    </inkml:context>
    <inkml:brush xml:id="br0">
      <inkml:brushProperty name="width" value="0.02" units="cm"/>
      <inkml:brushProperty name="height" value="0.02" units="cm"/>
    </inkml:brush>
  </inkml:definitions>
  <inkml:traceGroup>
    <inkml:annotationXML>
      <emma:emma xmlns:emma="http://www.w3.org/2003/04/emma" version="1.0">
        <emma:interpretation id="{C45191B2-8901-49A7-B841-781FB65E7082}" emma:medium="tactile" emma:mode="ink">
          <msink:context xmlns:msink="http://schemas.microsoft.com/ink/2010/main" type="inkDrawing" rotatedBoundingBox="15853,16053 17169,16019 17170,16045 15854,16080" shapeName="Other"/>
        </emma:interpretation>
      </emma:emma>
    </inkml:annotationXML>
    <inkml:trace contextRef="#ctx0" brushRef="#br0">16200 11464 4608,'6'0'1760,"-6"-7"-960,12 7-384,-12 0 608,6-6-96,0 6 32,0 0-128,1 0-32,5-6-448,0 6 64,6 0 96,13 0 32,11 0 32,1 0-224,18 6-64,6-6-160,0 0-32,6 0-32,0-6-64,0 6 32,0 0 32,0-6-32,-6 6-32,0-6 160,-6 6 32,0 0-160,-6 0 0,0-6-96,-19 6 0,13 0-288,-19-6-96,1 6-480,-13 0-128,1-6-1152,-13 0-480,-6 0-288</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6:59:53.694"/>
    </inkml:context>
    <inkml:brush xml:id="br0">
      <inkml:brushProperty name="width" value="0.02" units="cm"/>
      <inkml:brushProperty name="height" value="0.02" units="cm"/>
    </inkml:brush>
  </inkml:definitions>
  <inkml:traceGroup>
    <inkml:annotationXML>
      <emma:emma xmlns:emma="http://www.w3.org/2003/04/emma" version="1.0">
        <emma:interpretation id="{941A46CA-1EF8-4633-B4B9-B1A349F6A9D1}" emma:medium="tactile" emma:mode="ink">
          <msink:context xmlns:msink="http://schemas.microsoft.com/ink/2010/main" type="writingRegion" rotatedBoundingBox="12234,11424 21349,9650 22371,14896 13256,16670"/>
        </emma:interpretation>
      </emma:emma>
    </inkml:annotationXML>
    <inkml:traceGroup>
      <inkml:annotationXML>
        <emma:emma xmlns:emma="http://www.w3.org/2003/04/emma" version="1.0">
          <emma:interpretation id="{8586F6A5-8D5E-4CF9-99F4-070CA1EBD5CB}" emma:medium="tactile" emma:mode="ink">
            <msink:context xmlns:msink="http://schemas.microsoft.com/ink/2010/main" type="paragraph" rotatedBoundingBox="13356,10937 16537,11010 16502,12529 13321,12455" alignmentLevel="1"/>
          </emma:interpretation>
        </emma:emma>
      </inkml:annotationXML>
      <inkml:traceGroup>
        <inkml:annotationXML>
          <emma:emma xmlns:emma="http://www.w3.org/2003/04/emma" version="1.0">
            <emma:interpretation id="{C332B137-6BC0-403C-998D-A6B55285BF9E}" emma:medium="tactile" emma:mode="ink">
              <msink:context xmlns:msink="http://schemas.microsoft.com/ink/2010/main" type="line" rotatedBoundingBox="13356,10937 16537,11010 16502,12529 13321,12455"/>
            </emma:interpretation>
          </emma:emma>
        </inkml:annotationXML>
        <inkml:traceGroup>
          <inkml:annotationXML>
            <emma:emma xmlns:emma="http://www.w3.org/2003/04/emma" version="1.0">
              <emma:interpretation id="{66B724E6-1A6D-463B-B110-61EE0BA81D3A}" emma:medium="tactile" emma:mode="ink">
                <msink:context xmlns:msink="http://schemas.microsoft.com/ink/2010/main" type="inkWord" rotatedBoundingBox="13356,10937 16537,11010 16502,12529 13321,12455"/>
              </emma:interpretation>
            </emma:emma>
          </inkml:annotationXML>
          <inkml:trace contextRef="#ctx0" brushRef="#br0">21747 16113 7296,'-36'-12'2816,"12"24"-1536,0-12-1568,11 12 384,1-12-224,-11 24 0,-1 0 0,0 12 0,-13 13 96,1 11-64,0 24-32,0-12 96,12 24 64,0-23-160,12-1 32,12-12 160,12-12 192,0-11-128,24-1 0,0-24 128,12 0 96,1-24 64,-1-12 96,-1 0-32,2-25 128,-13-11-64,0-12-32,0 0 0,-12-13 0,-12 1-256,-12 12-96,0 0-32,0-1 64,0 25-32,-12 12-1,12 0-191,-12 24-32,0 12-63,0 24-1,0 0-64,12 36 32,0 1 32,0 11-32,12 12 128,12 1 0,0-14-64,0 14 0,12-25-160,0 0-64,0-12-1120,0 1-480,13-25-1696</inkml:trace>
          <inkml:trace contextRef="#ctx0" brushRef="#br0" timeOffset="560">22638 15427 9216,'-12'0'3520,"12"0"-1920,0 0-2016,0 12 544,12 24-256,0 12 64,-12 12 32,12 25 32,-12 11 0,12 13 0,-12 11 0,12-12 0,-12 25 0,-12-25-96,12 0 0,-12-12 64,12-11 0,-12-25 32,12-12 64,-12-12-96,12 0 0,0-12 96,-12-12 32,12-12-192,0-12 0,12-12 32,-12 0 32,24-12-64,0-12 0,12 0 64,0-13 64,13 13-64,-1 0 0,24 12-32,-12 0 0,12 0 64,-11 24 0,-1 12-96,0 0 0,-12 12 128,1 12 32,-25 12 64,0 0 0,-24 12 0,-12 12 64,-12-11-96,-13-1-64,1-12 64,-12 12 64,0-12-128,-12-12-96,12-12-832,11 1-288,1-1-1504,12-24-1536,12-1 1408</inkml:trace>
          <inkml:trace contextRef="#ctx0" brushRef="#br0" timeOffset="856">24455 16245 10624,'0'-12'4032,"0"12"-2177,0 0-2014,0 0 734,-12-12-447,-12 12 0,-12 0-128,-12 12-96,-12 0 64,-12 12-64,0 12-32,-1 0 0,1 13 96,24 11-64,0-12 32,24 0 416,24 0 224,24 12 64,0-12 96,36 0-352,12 0-128,13 0-384,11-11-160,0-25-1056,12 0-383,1-12-3169</inkml:trace>
        </inkml:traceGroup>
      </inkml:traceGroup>
    </inkml:traceGroup>
    <inkml:traceGroup>
      <inkml:annotationXML>
        <emma:emma xmlns:emma="http://www.w3.org/2003/04/emma" version="1.0">
          <emma:interpretation id="{5D7786A9-ECB4-4106-AA5F-A807F153471F}" emma:medium="tactile" emma:mode="ink">
            <msink:context xmlns:msink="http://schemas.microsoft.com/ink/2010/main" type="paragraph" rotatedBoundingBox="13128,13538 16862,13213 16947,14190 13213,14515" alignmentLevel="1"/>
          </emma:interpretation>
        </emma:emma>
      </inkml:annotationXML>
      <inkml:traceGroup>
        <inkml:annotationXML>
          <emma:emma xmlns:emma="http://www.w3.org/2003/04/emma" version="1.0">
            <emma:interpretation id="{8C7C67A4-847D-458B-8D47-E3A97A551FDE}" emma:medium="tactile" emma:mode="ink">
              <msink:context xmlns:msink="http://schemas.microsoft.com/ink/2010/main" type="line" rotatedBoundingBox="13128,13538 16862,13213 16947,14190 13213,14515"/>
            </emma:interpretation>
          </emma:emma>
        </inkml:annotationXML>
        <inkml:traceGroup>
          <inkml:annotationXML>
            <emma:emma xmlns:emma="http://www.w3.org/2003/04/emma" version="1.0">
              <emma:interpretation id="{4CB89F94-D5C4-4AA0-848F-700B4904183E}" emma:medium="tactile" emma:mode="ink">
                <msink:context xmlns:msink="http://schemas.microsoft.com/ink/2010/main" type="inkWord" rotatedBoundingBox="13128,13538 16862,13213 16947,14190 13213,14515"/>
              </emma:interpretation>
            </emma:emma>
          </inkml:annotationXML>
          <inkml:trace contextRef="#ctx0" brushRef="#br0" timeOffset="6396">21518 18424 8448,'0'-24'3168,"0"12"-1728,0-12-1536,0 12 608,12-12-320,-12 0-32,0-12-64,0-12-96,0 0 32,0 12-128,0-13 0,-12 13 256,0 12 128,-12 0 0,-12 12 0,12 0-160,-1 12-32,-11 12-96,12 12-96,0 12-32,-12 24 96,24 1 0,-12 11 32,12 12 0,0-12 0,12 12 0,0-23 0,0-1 0,12-24 64,0 0 32,0-12 32,12-12 192,0-12 128,0 0-160,12-36-32,0-12-65,1 12-31,11-12 32,-24-13 32,12 13-32,0 0-32,-24 12-32,0 0 64,12 12-32,-24 12 64,12 0-288,0 12 0,-12 12-64,24 12 64,-12 24-128,0 0 0,12 24-544,-12 1-159,12-1-897,0 12-352,25-11-1696</inkml:trace>
          <inkml:trace contextRef="#ctx0" brushRef="#br0" timeOffset="6627">22265 18677 10496,'-12'12'3936,"12"-12"-2112,12 12-1984,0-12 735,12 0-511,24 0-32,12 0-256,37-12 1,-13 12 95,24-12-1056,-12 12-480,1 0-704,-1 0-288,-11 0-320</inkml:trace>
          <inkml:trace contextRef="#ctx0" brushRef="#br0" timeOffset="7139">23986 17846 11648,'-36'-36'4384,"36"12"-2369,-13 12-2335,13 12 640,0 0-608,-12 0-64,0 0-512,0 12-191,-12 12 575,0 12-192,-12 0 64,12 25 352,0-1 192,0-12 64,12 0 0,0-11 32,0-1 32,12-12-96,24-12 0,-12 0 32,24-24 0,-12 0 128,0 0 64,0-24 288,0-1 128,0 13 256,-12-12 191,12 12-95,-11 0 0,-1 12-288,-12 0-64,12 0-288,-12 0-128,0 12-192,0 24-64,12 0-64,-12 12 96,0 12-64,0 13 32,12 11 0,-24 0-64,12 0-256,0 13-96,0-13-448,-12-12-128,12 1-1023,0-13-385,12 0-1632</inkml:trace>
          <inkml:trace contextRef="#ctx0" brushRef="#br0" timeOffset="7628">24768 18135 12672,'0'-36'4735,"0"0"-2559,12 0-2048,-12 12 928,0 0-768,0 0-192,0-12-256,-12 0 0,0-1 96,0 1-192,-12 12 32,0 0-64,-12 12 32,0-12 64,0 24 128,-1 12-32,13 0-32,-12 12-64,12 12 32,12 12-128,12 13 32,0-1-160,0-12-64,24 12 192,12 0 160,-12-12 96,12 13 32,-11-25 0,11 12 64,-24-12 32,12 0 32,-12 0-64,0 0 32,-12 0-64,-12 0 64,-12-12-64,0 0-32,-12 0 32,-1-11-32,-11-1 128,12 0 160,12-12 192,0-12 96,0-13 192,12-11 160,12-12-320,24-12-96,0-12-512,24-12-224,24-1-768,13 1-224,-13-12-2911,36 0-1217,-23-25 1120</inkml:trace>
        </inkml:traceGroup>
      </inkml:traceGroup>
    </inkml:traceGroup>
    <inkml:traceGroup>
      <inkml:annotationXML>
        <emma:emma xmlns:emma="http://www.w3.org/2003/04/emma" version="1.0">
          <emma:interpretation id="{6892E430-57B8-4FE7-BCC8-0AD2FB18E523}" emma:medium="tactile" emma:mode="ink">
            <msink:context xmlns:msink="http://schemas.microsoft.com/ink/2010/main" type="paragraph" rotatedBoundingBox="13002,15399 22092,13509 22379,14893 13290,16782" alignmentLevel="1"/>
          </emma:interpretation>
        </emma:emma>
      </inkml:annotationXML>
      <inkml:traceGroup>
        <inkml:annotationXML>
          <emma:emma xmlns:emma="http://www.w3.org/2003/04/emma" version="1.0">
            <emma:interpretation id="{A6F884BE-4E39-4AF7-8A9D-A1E4141D6A5B}" emma:medium="tactile" emma:mode="ink">
              <msink:context xmlns:msink="http://schemas.microsoft.com/ink/2010/main" type="inkBullet" rotatedBoundingBox="13093,15834 13932,15670 13952,15769 13112,15932"/>
            </emma:interpretation>
            <emma:one-of disjunction-type="recognition" id="oneOf0">
              <emma:interpretation id="interp0" emma:lang="en-IN" emma:confidence="0">
                <emma:literal>-</emma:literal>
              </emma:interpretation>
            </emma:one-of>
          </emma:emma>
        </inkml:annotationXML>
        <inkml:trace contextRef="#ctx0" brushRef="#br0" timeOffset="9904">21277 20291 6656,'-36'12'2528,"24"-12"-1344,-12 12-672,12-12 768,0 0-448,0 0-96,0 0-352,0 0-96,0 0-160,12 0 128,0 0 64,0-12-32,12 12 64,0 0-256,12-12-64,12-1-32,12 13 0,1-12 0,23 0 0,0 0 0,-12 0 0,12 12 0,-12-12 0,-11 12 0,11 0 0,-12 0-96,0 0 0,-12 0-512,-12 0-224,1 0-640,-1 0-288,-12 0-448,0 12-1504,-12-12 832</inkml:trace>
      </inkml:traceGroup>
      <inkml:traceGroup>
        <inkml:annotationXML>
          <emma:emma xmlns:emma="http://www.w3.org/2003/04/emma" version="1.0">
            <emma:interpretation id="{5AD445AD-07AA-4DC0-AEAE-ED9D923F2569}" emma:medium="tactile" emma:mode="ink">
              <msink:context xmlns:msink="http://schemas.microsoft.com/ink/2010/main" type="line" rotatedBoundingBox="14373,15113 22092,13509 22379,14893 14661,16497"/>
            </emma:interpretation>
          </emma:emma>
        </inkml:annotationXML>
        <inkml:traceGroup>
          <inkml:annotationXML>
            <emma:emma xmlns:emma="http://www.w3.org/2003/04/emma" version="1.0">
              <emma:interpretation id="{BF340B29-253A-4C5E-A492-8DD2DE2AADB8}" emma:medium="tactile" emma:mode="ink">
                <msink:context xmlns:msink="http://schemas.microsoft.com/ink/2010/main" type="inkWord" rotatedBoundingBox="14415,15312 16619,14854 16812,15781 14607,16239"/>
              </emma:interpretation>
            </emma:emma>
          </inkml:annotationXML>
          <inkml:trace contextRef="#ctx0" brushRef="#br0" timeOffset="10631">22878 20110 7552,'-12'-36'2816,"12"24"-1536,0 0-992,0 0 704,-12-1-192,12 1 0,0-12-288,-12 12-96,0-12-224,-12 0-192,0 0-96,0 12-32,-12 0 96,12 12-160,-13 12 64,1 0 0,12 12-32,0 12 32,12 12 96,0 1 0,0-1 96,12-12-32,0 0 64,0-12-224,12-12 32,0 0-128,0 0 0,12-12 128,0 0 32,12-12 256,-11-12 128,-1 0 256,0 0 96,-12 0 32,0 12-65,0-12-63,0 24-32,0-12-288,0 12-160,-12 0-224,12 24 0,12 0 0,-12 0 64,24 12-256,0 0-32,-12 12-448,12-11-127,0-1-641,-12-12-224,13-12-2080</inkml:trace>
          <inkml:trace contextRef="#ctx0" brushRef="#br0" timeOffset="11127">23384 19580 12288,'0'0'4639,"0"0"-2495,0 12-2496,0-12 768,0 24-448,0-12 0,12 24-192,0 0 0,-12 12 96,24 1-64,-12 11-32,0 0-32,0 0 0,0 0 160,0-12 32,0 0-32,-12-24 64,12 1-256,-12-13-128,12 0 65,-12-12 127,12 0 128,-12-12 64,12-12 160,0-1 64,-12 1 63,13 0 65,-1 0-96,12 0 32,0 0-224,0 12-32,12-12 0,0 24 0,0-12 0,0 12 0,1 12-96,-13 0 64,0 0 32,0 0 0,-12 24-96,0-12 64,-12 0 32,0 0 64,0 0-192,-24 1 32,12-1-320,-24-12-63,0 0-513,-1 0-256,1-12-896,12 12-384,12-12-640</inkml:trace>
          <inkml:trace contextRef="#ctx0" brushRef="#br0" timeOffset="11470">24588 20025 12288,'0'12'4639,"-12"-12"-2495,0-12-2272,0 12 768,0 0-576,-12-12 0,0 0-416,0 0-96,-1 0 224,-10 0-32,-1 12 32,0 0 128,-1 12 96,1 0-32,0 0 0,12 12-32,0 13 0,0-1 64,24 0 64,0-12 96,12 12 64,24-12 32,12 12 64,0-24-32,25 0 0,-2 1-96,2-13 32,11 0-288,-12-13-96,-12 1-1536,0 0-703,-11-36-2529</inkml:trace>
        </inkml:traceGroup>
        <inkml:traceGroup>
          <inkml:annotationXML>
            <emma:emma xmlns:emma="http://www.w3.org/2003/04/emma" version="1.0">
              <emma:interpretation id="{09E406A2-8461-459F-8AD4-93921308B23A}" emma:medium="tactile" emma:mode="ink">
                <msink:context xmlns:msink="http://schemas.microsoft.com/ink/2010/main" type="inkWord" rotatedBoundingBox="21040,13728 22092,13509 22379,14893 21328,15112">
                  <msink:destinationLink direction="with" ref="{BF006F90-4647-41D9-8793-C29BBF0B7A12}"/>
                </msink:context>
              </emma:interpretation>
            </emma:emma>
          </inkml:annotationXML>
          <inkml:trace contextRef="#ctx0" brushRef="#br0" timeOffset="21049">30271 18653 10496,'-24'-24'3936,"24"24"-2112,-12-12-1920,12 12 767,-12 0-543,0 0-64,-12 0-128,-1 12-64,-23 0 96,-24 24 0,-12 12 32,-13 25-96,1-2 0,-13 26 64,1-13 64,12 0-64,11 0 0,25-11-4479</inkml:trace>
          <inkml:trace contextRef="#ctx0" brushRef="#br0" timeOffset="20819">29511 18111 11648,'0'-12'4288,"0"36"-2305,12-24-2303,-12 12 640,24 0-416,0 0 0,0 24-32,24 25 96,13-1 0,11 36 32,0 12 0,0 13-96,0 11 64,-11-11 32,-1-1 64,-12-24-608,0 0-255,0-23-1345,-24-13-576,13-24-1088</inkml:trace>
        </inkml:traceGroup>
      </inkml:traceGroup>
    </inkml:traceGroup>
  </inkml:traceGroup>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4:35.252"/>
    </inkml:context>
    <inkml:brush xml:id="br0">
      <inkml:brushProperty name="width" value="0.02" units="cm"/>
      <inkml:brushProperty name="height" value="0.02" units="cm"/>
    </inkml:brush>
  </inkml:definitions>
  <inkml:traceGroup>
    <inkml:annotationXML>
      <emma:emma xmlns:emma="http://www.w3.org/2003/04/emma" version="1.0">
        <emma:interpretation id="{6F932436-9A22-4660-95EC-4FDDE38A782B}" emma:medium="tactile" emma:mode="ink">
          <msink:context xmlns:msink="http://schemas.microsoft.com/ink/2010/main" type="inkDrawing" rotatedBoundingBox="9867,15268 10277,14648 10723,14942 10313,15563" hotPoints="10551,14858 10476,15301 10028,15347 10104,14903" semanticType="enclosure" shapeName="Ellipse"/>
        </emma:interpretation>
      </emma:emma>
    </inkml:annotationXML>
    <inkml:trace contextRef="#ctx0" brushRef="#br0">7812 9631 3712,'-12'-18'1408,"6"6"-768,6 6-480,0 0 416,0 6 96,-6-7 64,0 1 160,6 0 96,-12 0-544,6-6 96,-6 12 32,-7-6-192,1 6-64,0 6-96,-7-6-64,1 12-96,-6 6 32,5 1 0,1-1 32,-7 7-64,7 5-64,0 6 160,-1 7 128,7 0-96,-7 5-32,13-5-64,0 0 0,6-1 128,6 1 128,6 0-128,6-13 32,7 0-96,5 1 64,7-19 64,-1 7 64,12-13-160,-5-6-64,6 0-64,-7-12 31,1-7 1,6 1 96,-7-1 32,0-5 96,1 0-96,-6 0 32,-1-7 32,0-6 64,-5 1-32,-13-7-32,6 7-96,-11-1 32,-1 7-128,-6-7 0,-6 1-96,-1 5-32,-5 1-320,-6 6-160,0-1-896,-1 7-351,1-1-1697,0 7-2016,-6-12 1632</inkml:trace>
  </inkml:traceGroup>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4:36.098"/>
    </inkml:context>
    <inkml:brush xml:id="br0">
      <inkml:brushProperty name="width" value="0.02" units="cm"/>
      <inkml:brushProperty name="height" value="0.02" units="cm"/>
    </inkml:brush>
  </inkml:definitions>
  <inkml:traceGroup>
    <inkml:annotationXML>
      <emma:emma xmlns:emma="http://www.w3.org/2003/04/emma" version="1.0">
        <emma:interpretation id="{2262F7C2-4062-4D0C-B97A-4B351277D933}" emma:medium="tactile" emma:mode="ink">
          <msink:context xmlns:msink="http://schemas.microsoft.com/ink/2010/main" type="inkDrawing" rotatedBoundingBox="9946,14415 10134,13924 10595,14101 10407,14591" hotPoints="10512,14252 10253,14512 9994,14252 10253,13993" semanticType="enclosure" shapeName="Circle"/>
        </emma:interpretation>
      </emma:emma>
    </inkml:annotationXML>
    <inkml:trace contextRef="#ctx0" brushRef="#br0">7702 8376 4224,'-12'-18'1664,"12"18"-896,0-12-128,-6 12 608,6-6-256,-6 6-32,6-6-416,-13 6-96,7 0-256,-6 0-192,-6 6-32,0 0 96,-7 6 32,7 13-128,-6-1 32,0 7-64,5-1 0,1 0 0,0 1 0,-1 12 128,7-1 32,6 1-128,6-7 32,0 1 192,6-7 128,6-5 96,0-7 96,13 0-160,5-6 32,1-5-224,5-1-96,1-12 32,5 6 64,-5-13 224,0 7 64,-1-6 128,0 0 32,-5-7 95,-7 1 33,0-6-256,1 0-128,-7-1-64,-6 1 32,1-7-96,-7 7-64,-6-6-64,0-1-96,-6 1 32,-13-1-32,-5 7-224,-7 0-96,-5-1-512,-13 19-288,-11 0-959,-14 18-417,7 6-1664</inkml:trace>
  </inkml:traceGroup>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17:48.207"/>
    </inkml:context>
    <inkml:brush xml:id="br0">
      <inkml:brushProperty name="width" value="0.02" units="cm"/>
      <inkml:brushProperty name="height" value="0.02" units="cm"/>
    </inkml:brush>
  </inkml:definitions>
  <inkml:traceGroup>
    <inkml:annotationXML>
      <emma:emma xmlns:emma="http://www.w3.org/2003/04/emma" version="1.0">
        <emma:interpretation id="{7C4872C8-FE00-4821-9E20-80E861D8840C}" emma:medium="tactile" emma:mode="ink">
          <msink:context xmlns:msink="http://schemas.microsoft.com/ink/2010/main" type="writingRegion" rotatedBoundingBox="13117,11822 21920,11573 21972,13432 13169,13681"/>
        </emma:interpretation>
      </emma:emma>
    </inkml:annotationXML>
    <inkml:traceGroup>
      <inkml:annotationXML>
        <emma:emma xmlns:emma="http://www.w3.org/2003/04/emma" version="1.0">
          <emma:interpretation id="{67A6BCDC-8B39-466F-B6DC-7BF2DBAA778A}" emma:medium="tactile" emma:mode="ink">
            <msink:context xmlns:msink="http://schemas.microsoft.com/ink/2010/main" type="paragraph" rotatedBoundingBox="13117,11822 21920,11573 21972,13432 13169,13681" alignmentLevel="1"/>
          </emma:interpretation>
        </emma:emma>
      </inkml:annotationXML>
      <inkml:traceGroup>
        <inkml:annotationXML>
          <emma:emma xmlns:emma="http://www.w3.org/2003/04/emma" version="1.0">
            <emma:interpretation id="{F9E65DDA-8D29-4045-8910-1A97B07A4A8B}" emma:medium="tactile" emma:mode="ink">
              <msink:context xmlns:msink="http://schemas.microsoft.com/ink/2010/main" type="line" rotatedBoundingBox="13117,11822 21920,11573 21972,13432 13169,13681"/>
            </emma:interpretation>
          </emma:emma>
        </inkml:annotationXML>
        <inkml:traceGroup>
          <inkml:annotationXML>
            <emma:emma xmlns:emma="http://www.w3.org/2003/04/emma" version="1.0">
              <emma:interpretation id="{FEF6021C-75BE-443F-8FBD-6A28474D19EA}" emma:medium="tactile" emma:mode="ink">
                <msink:context xmlns:msink="http://schemas.microsoft.com/ink/2010/main" type="inkWord" rotatedBoundingBox="13117,11822 15264,11761 15316,13620 13169,13681"/>
              </emma:interpretation>
            </emma:emma>
          </inkml:annotationXML>
          <inkml:trace contextRef="#ctx0" brushRef="#br0">21454 16269 6656,'-10'-31'2464,"20"10"-1344,-20-10-896,10 9 640,0 2-320,0-2-64,-11-9 224,1 0 96,-11-11-416,10 10 128,-20 0 64,-1 12-256,-10-2-32,11 12-224,-1 10-64,-10 0-64,0 32-64,0-1 96,0 22 0,10-1-64,12 11 64,-2 10-32,12-10 0,10-10 64,10 20 0,1-10 0,20-10 64,-9-22-32,-2 0 64,12-9-64,0-12 64,-1-20 0,0-1 32,1 0-64,-11-9-64,0-12 160,0 0 127,-10-9 129,-1-1 64,-10 10 0,0-10 128,0 11-224,-10-11-64,10 10-160,0 11-64,-11 1-96,11 20-224,11 10 32,-1 11 96,1 10 64,10 32 32,0-10-96,0 10 0,0-1 64,10 12 0,-10-22-192,11 1-96,-1-11-736,-10-11-351,0-9-1249,0-22-480,11-11-384</inkml:trace>
          <inkml:trace contextRef="#ctx0" brushRef="#br0" timeOffset="252">21769 16311 10624,'0'11'3936,"0"-11"-2112,11 0-1856,-11 0 735,10 10-479,11-10-64,11 0-32,10 0 64,10 11-96,11-11-64,0 0 0,0 0-32,0 0 64,-10 0-96,-1 0 0,-10 0-608,-10 0-287,-11-11-1025,0 1-416,-21-11-1568</inkml:trace>
          <inkml:trace contextRef="#ctx0" brushRef="#br0" timeOffset="496">22115 15870 10112,'0'11'3776,"0"-11"-2048,0 10-1664,0-10 799,0 11-575,0-1-64,11 11-160,-1 11-64,1-1 32,10 11 96,-11 10 160,11 11-160,-10 0-64,-1 0-32,1 11-32,-1-11-96,11-1 0,-10-9-736,10-11-319,-11-11-1601,22-9-704,10-22-32</inkml:trace>
          <inkml:trace contextRef="#ctx0" brushRef="#br0" timeOffset="2324">20415 15344 7680,'-22'-10'2880,"12"20"-1536,-11 12-1088,10-12 672,1 11-480,0 10-160,-1 22-192,0 20 0,-9 1-64,9 31 64,0 11 0,1 30 32,10 12 0,10-1 0,22 11 0,10 0-64,32 0-64,30-21-832,33-21-320,31-31-2656</inkml:trace>
        </inkml:traceGroup>
        <inkml:traceGroup>
          <inkml:annotationXML>
            <emma:emma xmlns:emma="http://www.w3.org/2003/04/emma" version="1.0">
              <emma:interpretation id="{D8653344-D79C-43A6-B289-09CE2F9A6DED}" emma:medium="tactile" emma:mode="ink">
                <msink:context xmlns:msink="http://schemas.microsoft.com/ink/2010/main" type="inkWord" rotatedBoundingBox="15950,12145 21931,11976 21967,13248 15986,13417"/>
              </emma:interpretation>
            </emma:emma>
          </inkml:annotationXML>
          <inkml:trace contextRef="#ctx0" brushRef="#br0" timeOffset="746">23070 15733 10880,'21'-53'4128,"-21"53"-2241,0-10-1567,0 10 896,0 0-736,11 0-256</inkml:trace>
          <inkml:trace contextRef="#ctx0" brushRef="#br0" timeOffset="1009">23112 15681 19103,'10'32'-160,"12"-1"0,-12 22 96,11-1 96,-10 22 0,-11-1 64,0 1-128,0-12 0,-11 2 96,11-12 96,0 0-64,-11-20 0,11 0-32,0-1-64,0-20-64,0-1 32,0 11 96,0-21 32,0 0-32,0 11 32,11-22-128,0-10 0,9 11 32,2-1 0,-1 0 0,10 1 64,1 0-32,-1 10-32,1 0-64,-1 0 32,1 0 32,-1 20 0,-10 2-96,0 9 64,-10-10 96,-11 10 32,0 1-128,-11 0 32,-10-1 64,0-10 32,-10 11-32,-11-12 32,0 2-64,0-2 64,10-9-416,-10 0-96,10-11-928,12-11-351,-2 0-2145,22-20-1920,11 0 1952</inkml:trace>
          <inkml:trace contextRef="#ctx0" brushRef="#br0" timeOffset="1348">24004 16300 8960,'0'-11'3328,"0"11"-1792,0 0-800,0 0 928,10 0-737,-10 0-191,11 0-448,10-10-128,0 10-96,10 0-64,11 0 32,1 0-128,9-11 64,-10 11 32,10-11 64,1 11-608,-11 0-256,0 0-799,0-10-257,0 10-1792,-10 0-1312,10 0 2016</inkml:trace>
          <inkml:trace contextRef="#ctx0" brushRef="#br0" timeOffset="1675">25305 15911 11264,'-10'-10'4224,"10"10"-2305,-11 0-2175,1 0 736,-1 0-384,1 0 0,0 10-96,-22 1-96,11 0 64,-10 9 64,-1 12 64,11-11-128,-10 21 32,20-11 192,-10 1 128,21-1 32,10 1 32,12-1-64,-2 1-32,12-1-160,10 0-32,21-9-32,-11-2 32,1-9-288,-1 0-32,-10-11-576,0 0-288,-10 0-1535,-11 0-641</inkml:trace>
          <inkml:trace contextRef="#ctx0" brushRef="#br0" timeOffset="2695">26051 15596 10752,'74'-21'4032,"-32"21"-2177,20 0-2078,-20 0 670,0 0-351,11 0-64,-1 21-96,-10-11-32,-11 22 64,11 10 288,-10 10 192,-11 22-64,-10 20 32,-11 11-256,-11 10-32,-10 1-64,-11-1-64,1-20-64,-21 10 32,-1-21-320,1-11-160,10-10-799,10-21-289,1-10-736,20-32-192,11-22-832</inkml:trace>
          <inkml:trace contextRef="#ctx0" brushRef="#br0" timeOffset="3401">26712 16121 11776,'0'0'4384,"11"0"-2369,20 0-2207,-20 0 800,20 0-480,11-11 0,21 11-64,10 0-64,-9-10 32,20 10-128,-11 0 64,0 10 32,1-10 0,-11 0-928,0 0-416,-11 0-1215,1 0-449,-11 0-832</inkml:trace>
          <inkml:trace contextRef="#ctx0" brushRef="#br0" timeOffset="2951">26838 15806 12160,'0'0'4575,"0"10"-2495,21 1-2368,-10-11 800,-1 11-416,32 9 0,0 12-96,11 0-96,10-1 64,0 11 0,0 10 32,-11-10 0,1 0 0,-11 0-96,0-10 64,0 0-1184,-21-12-447,0-9-2145,-11 0-1952,1-22 1984</inkml:trace>
          <inkml:trace contextRef="#ctx0" brushRef="#br0" timeOffset="3178">27406 15890 9472,'0'0'3584,"-11"0"-1920,11 0-1440,0 0 832,0 0-672,-10 0-193,-1 21-223,-10 0 0,0 11 32,-10 9 0,-1 12 0,-10 0 128,0-1 64,0 11 0,10-10-32,-10-1-96,11-10 32,0-10-224,10-1-32,0-10-1503,10-10-641,-10-11-1920</inkml:trace>
          <inkml:trace contextRef="#ctx0" brushRef="#br0" timeOffset="3676">28139 15607 12032,'0'0'4575,"0"11"-2495,0-11-2496,10 10 640,-10 1-352,11 10 96,-11 10-64,11 11 32,-1 10 64,1 11 0,-11 21 0,10 0 0,-10-10 0,0 10-96,0-1 0,0-19-736,0-12-223,0-20-1825,11-1-768,10-20 64</inkml:trace>
          <inkml:trace contextRef="#ctx0" brushRef="#br0" timeOffset="4049">28706 15775 11520,'-10'0'4288,"10"0"-2305,-11 0-2015,11 10 800,0-10-576,-10 22-192,10-2-96,-11 12-32,1 10 96,10 11-64,-11-1 32,11 1 64,0-1 64,21 1-32,-10-11 64,20 0 64,-10-11 64,10-10 32,11-10 64,-10-11 192,10-11 128,0-10 96,0 11 96,-11-22-32,1 1 0,-11-1-320,0-10-128,-21 0-192,0-10-64,0 10-256,-32-11-128,1 22-480,-11-12-160,-21 12-928,0 10-352,-11 0-3455</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3:41.817"/>
    </inkml:context>
    <inkml:brush xml:id="br0">
      <inkml:brushProperty name="width" value="0.02" units="cm"/>
      <inkml:brushProperty name="height" value="0.02" units="cm"/>
    </inkml:brush>
  </inkml:definitions>
  <inkml:traceGroup>
    <inkml:annotationXML>
      <emma:emma xmlns:emma="http://www.w3.org/2003/04/emma" version="1.0">
        <emma:interpretation id="{420F06DA-A4F7-46C3-847B-ED47565826F0}" emma:medium="tactile" emma:mode="ink">
          <msink:context xmlns:msink="http://schemas.microsoft.com/ink/2010/main" type="inkDrawing" rotatedBoundingBox="9947,4405 10034,6660 9728,6672 9641,4416" shapeName="Other"/>
        </emma:interpretation>
      </emma:emma>
    </inkml:annotationXML>
    <inkml:trace contextRef="#ctx0" brushRef="#br0">12015 2840 6656,'-15'-11'2528,"15"11"-1344,-6-5-1248,1 5 544,5 0-288,0 0-32,0 0-160,0 0 0,0 0 0,0 0 0,5 0 64,1 0 256,-1 0 96,5-5-128,1 5-32,-1-5-128,0 5-96,6-6 0,0 1-32,-1 5 0,-4-5 0,4 5 0,-5 0 0,1 0 0,-6 0 0,5 0-96,-5 0 160,0 5 64,1 0 96,-1 1 96,0-1-96,0 0 32,-5 0-160,5 6 0,-5 4 32,6 1 64,-6-1-32,0 6 64,0 0-128,5-1 0,-5 1 32,0 10 0,5 1 192,-5-1 128,0 5 32,5 1 31,-5-1-191,5 0-64,-5 6-64,6 0 32,-6-1 64,0 6 160,0-6-256,0 6-96,0-5 0,0 4 64,-6-4-64,6 5 0,-5-1-32,0 1-64,5 0 32,-5 0 32,0-6-32,5 1 64,0 5-64,-6-11-32,6 0-64,0 0 32,6-4 96,-6-1 32,0 5-128,0-10 32,0 5 64,5-10 96,-5 5 0,0-5 0,5 5-32,-5-5 0,0 0-64,0 4-64,0-4 32,0 0-32,0 5 0,0-5 0,0-1 0,0-4 0,5 5 0,-5-6 0,0 6 0,0 0 0,0 0 64,5-6 32,-5 6 32,0-5 0,0-6 0,0 6 0,0-1-64,0-4-64,0 4 32,0-4 32,0-1-96,0 5 0,0-4 96,0-1 96,0 6 0,6-6 0,-6 1-96,0 4 32,5 1-64,-5-1 64,5-4-128,-5 4 0,5-4 32,0 4 64,-5 1-96,0-6 0,0 6 32,6-6 64,-6 1-32,0-1-32,0-5 32,0 6-32,-6-6 0,6 0 0,-10 0 64,5 1 32,-11 4-192,-5-5 0,-15 0-608,0-5-256,-16 6-896,11-6-352,-1-6-2943</inkml:trace>
  </inkml:traceGroup>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3:49.249"/>
    </inkml:context>
    <inkml:brush xml:id="br0">
      <inkml:brushProperty name="width" value="0.02" units="cm"/>
      <inkml:brushProperty name="height" value="0.02" units="cm"/>
    </inkml:brush>
  </inkml:definitions>
  <inkml:traceGroup>
    <inkml:annotationXML>
      <emma:emma xmlns:emma="http://www.w3.org/2003/04/emma" version="1.0">
        <emma:interpretation id="{D3C6AE8E-4734-43DD-8655-EB7B8AC486BF}" emma:medium="tactile" emma:mode="ink">
          <msink:context xmlns:msink="http://schemas.microsoft.com/ink/2010/main" type="writingRegion" rotatedBoundingBox="7419,6977 10806,7104 10774,7947 7387,7819">
            <msink:destinationLink direction="with" ref="{5161898C-0FD6-4581-8BE4-38A05DD56751}"/>
          </msink:context>
        </emma:interpretation>
      </emma:emma>
    </inkml:annotationXML>
    <inkml:traceGroup>
      <inkml:annotationXML>
        <emma:emma xmlns:emma="http://www.w3.org/2003/04/emma" version="1.0">
          <emma:interpretation id="{3A0440C0-C019-40FA-AA57-866F30173B59}" emma:medium="tactile" emma:mode="ink">
            <msink:context xmlns:msink="http://schemas.microsoft.com/ink/2010/main" type="paragraph" rotatedBoundingBox="7407,7017 8503,7017 8503,7542 7407,7542" alignmentLevel="1"/>
          </emma:interpretation>
        </emma:emma>
      </inkml:annotationXML>
      <inkml:traceGroup>
        <inkml:annotationXML>
          <emma:emma xmlns:emma="http://www.w3.org/2003/04/emma" version="1.0">
            <emma:interpretation id="{20DCA8E3-8D5B-413C-BF32-9DB6DAF95AB2}" emma:medium="tactile" emma:mode="ink">
              <msink:context xmlns:msink="http://schemas.microsoft.com/ink/2010/main" type="inkBullet" rotatedBoundingBox="7382,7176 8471,6986 8553,7457 7464,7647"/>
            </emma:interpretation>
            <emma:one-of disjunction-type="recognition" id="oneOf0">
              <emma:interpretation id="interp0" emma:lang="en-IN" emma:confidence="1">
                <emma:literal/>
              </emma:interpretation>
            </emma:one-of>
          </emma:emma>
        </inkml:annotationXML>
        <inkml:trace contextRef="#ctx0" brushRef="#br0">8140 5449 4864,'-5'-16'1824,"5"6"-960,0 0-736,5 10 480,-5-5-160,11-6 0,-1 1-256,16-6-64,-5 1-64,5-6 96,0 5 32,5 1-64,5-1-32,0 6-32,1-1 32,4 6 64,1 5 64,-6 0-96,6 5-32,-6 11-96,0 10-32,1-5-32,-1 5 0,-10 0 64,0 0 64,0-6-32,-5 11-32,-5-5 96,-6 0 0,-5-5-32,0 0-64,1-6 32,-6 1-32,-6-1 64,6 1 32,-5-6-384,0-4-224,0 4-2112,-11-5-1344,6 6 1696</inkml:trace>
        <inkml:trace contextRef="#ctx0" brushRef="#br0" timeOffset="4157">8971 5153 6784,'0'-6'2624,"5"6"-1408,5-5-1408,1 5 384,-1-5-352,6 0 32,4 5 0,1 0 64,0 0 32,0 0-64,0 0 64,-1 0-384,-4 0-224,0 0-1568,-6 0-1056,6 0 1248</inkml:trace>
        <inkml:trace contextRef="#ctx0" brushRef="#br0" timeOffset="4426">9116 5158 6784,'-5'0'2528,"5"0"-1344,0 5-1376,0-5 448,5 0-224,-5 5-32,5 1 32,1 4 32,-1 0-32,5 6 64,1 5 64,-1 5 64,0 5 32,-4-5-224,4-5 0,0-1-32,-4 6 64,-1-10 32,5-1 32,-5-5-288,1-4-64</inkml:trace>
      </inkml:traceGroup>
    </inkml:traceGroup>
    <inkml:traceGroup>
      <inkml:annotationXML>
        <emma:emma xmlns:emma="http://www.w3.org/2003/04/emma" version="1.0">
          <emma:interpretation id="{51036794-F51F-40A9-A399-629FC9D3A332}" emma:medium="tactile" emma:mode="ink">
            <msink:context xmlns:msink="http://schemas.microsoft.com/ink/2010/main" type="paragraph" rotatedBoundingBox="7924,7409 10790,7517 10774,7947 7908,7839" alignmentLevel="2"/>
          </emma:interpretation>
        </emma:emma>
      </inkml:annotationXML>
      <inkml:traceGroup>
        <inkml:annotationXML>
          <emma:emma xmlns:emma="http://www.w3.org/2003/04/emma" version="1.0">
            <emma:interpretation id="{778ED2F3-561F-46B6-858B-DA0729B5A52B}" emma:medium="tactile" emma:mode="ink">
              <msink:context xmlns:msink="http://schemas.microsoft.com/ink/2010/main" type="line" rotatedBoundingBox="7924,7409 10790,7517 10774,7947 7908,7839"/>
            </emma:interpretation>
          </emma:emma>
        </inkml:annotationXML>
        <inkml:traceGroup>
          <inkml:annotationXML>
            <emma:emma xmlns:emma="http://www.w3.org/2003/04/emma" version="1.0">
              <emma:interpretation id="{F1B802A1-4362-4974-A0C2-D48BD4682C13}" emma:medium="tactile" emma:mode="ink">
                <msink:context xmlns:msink="http://schemas.microsoft.com/ink/2010/main" type="inkWord" rotatedBoundingBox="7922,7458 8191,7469 8184,7651 7916,7641"/>
              </emma:interpretation>
            </emma:emma>
          </inkml:annotationXML>
          <inkml:trace contextRef="#ctx0" brushRef="#br0" timeOffset="340">8654 5626 7552,'-5'0'2880,"5"0"-1536,5 0-1504,-5 0 480,0 0-352,5 5 32,6 5 0,-1-5 0,0 11 0,1-6 0,-1 6 64,-5-6-96,6 6 0,-6-6 32,0 6 0,0-11 64,1 0 96,-1 0 288,0 1 160,0-12 0,5 1-64,1-5-160,-1-1 0,6-4-224,-1-1-96,-4 1-32,4-1-32,1-5-160,-1 6 32,-4-1-1632,4 1-736,-4-1-1120</inkml:trace>
        </inkml:traceGroup>
        <inkml:traceGroup>
          <inkml:annotationXML>
            <emma:emma xmlns:emma="http://www.w3.org/2003/04/emma" version="1.0">
              <emma:interpretation id="{78D1D7DB-7CE3-402E-B060-41614624231D}" emma:medium="tactile" emma:mode="ink">
                <msink:context xmlns:msink="http://schemas.microsoft.com/ink/2010/main" type="inkWord" rotatedBoundingBox="10516,7507 10790,7517 10774,7947 10500,7936"/>
              </emma:interpretation>
            </emma:emma>
          </inkml:annotationXML>
          <inkml:trace contextRef="#ctx0" brushRef="#br0" timeOffset="2303">11241 5730 8448,'0'-6'3232,"0"6"-1728,0 0-1248,0-5 672,5 5-544,-5-5-224,16 5-96,-6-5-64,6 0 0,-1-1 0,6 1 0,0 0 0,0 0 0,-6-1-288,6 1-64,-11 5-576,6-5-288,-6 5-1568,-5 0-1504,1 0 1344</inkml:trace>
          <inkml:trace contextRef="#ctx0" brushRef="#br0" timeOffset="2041">11324 5625 7040,'-5'5'2720,"5"-5"-1472,0 5-896,0-5 800,0 6-544,0 9-224,0-4-160,0 20-160,5-5 32,-5 10 64,5 0 0,1 6 64,-1 0-128,-5-6 0,10-5-32,-10 6 32,5-16-64,0 5-32,-5-11-544,6-4-288,-6-11-5344,0-6 2144</inkml:trace>
          <inkml:trace contextRef="#ctx0" brushRef="#br0" timeOffset="2505">11314 5828 9600,'0'0'3584,"5"0"-1920,0 6-1440,-5-6 736,11 0-449,-1 0-127,6 0-320,-1 0-32,1 0-32,10-6-352,0 6-95,-5-5-897,5 5-416,-5-5-2336</inkml:trace>
        </inkml:traceGroup>
      </inkml:traceGroup>
    </inkml:traceGroup>
  </inkml:traceGroup>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3:50.519"/>
    </inkml:context>
    <inkml:brush xml:id="br0">
      <inkml:brushProperty name="width" value="0.02" units="cm"/>
      <inkml:brushProperty name="height" value="0.02" units="cm"/>
    </inkml:brush>
  </inkml:definitions>
  <inkml:traceGroup>
    <inkml:annotationXML>
      <emma:emma xmlns:emma="http://www.w3.org/2003/04/emma" version="1.0">
        <emma:interpretation id="{5161898C-0FD6-4581-8BE4-38A05DD56751}" emma:medium="tactile" emma:mode="ink">
          <msink:context xmlns:msink="http://schemas.microsoft.com/ink/2010/main" type="inkDrawing" rotatedBoundingBox="7735,6039 10612,7479 9905,8893 7027,7452" semanticType="verticalRange" shapeName="Other">
            <msink:sourceLink direction="with" ref="{D3C6AE8E-4734-43DD-8655-EB7B8AC486BF}"/>
            <msink:destinationLink direction="with" ref="{375650FB-F734-4162-8EDF-123C58FC6ACA}"/>
          </msink:context>
        </emma:interpretation>
      </emma:emma>
    </inkml:annotationXML>
    <inkml:trace contextRef="#ctx0" brushRef="#br0">7906 5330 4992,'-5'-31'1920,"5"20"-1024,5-4-640,-5 9 512,5-4-320,6-6-96,-1 1-192,1-11-64,9 0-32,1 0-64,10 0 96,1 0-64,4 0-32,6 0 32,-1 0 32,11 5-96,-5 1-64,10-6 256,10 0 128,1 5-128,10 5-32,5 1 64,10-1 32,1 6-96,5 4-32,10-4-32,-5 10 32,0 0-128,5 10 0,0 1 32,-5 4 64,5 6-32,-6 0-32,1 5 288,-10-5 128,5 10 0,-1 0 64,-4 6-192,5 4-32,-16 0-128,0 17-96,-5-1 0,-11-5-32,-10 0 0,-5 5 0,-10 0 0,-1-5 0,-4 0 0,-11 5 0,5 0 0,-10 0 64,-6 0-96,1 0 0,-6 1 96,-5-6 32,1 0 96,-6 0 96,-6 0 64,1-1 96,0-4-224,-11 0-64,1 0 96,-1 0 96,1-6-193,-6 1-31,-5-1 64,0-5 32,0 11-192,0-5 0,0-1-32,0 1 0,0-6 0,5 6 0,1 0 0,4-11 64,0 0-96,1 0-64,-1-10 64,6-1 0,-1-4-607,1-6-289,5-4-864,-6-6-3072</inkml:trace>
  </inkml:traceGroup>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4:04.276"/>
    </inkml:context>
    <inkml:brush xml:id="br0">
      <inkml:brushProperty name="width" value="0.02" units="cm"/>
      <inkml:brushProperty name="height" value="0.02" units="cm"/>
    </inkml:brush>
  </inkml:definitions>
  <inkml:traceGroup>
    <inkml:annotationXML>
      <emma:emma xmlns:emma="http://www.w3.org/2003/04/emma" version="1.0">
        <emma:interpretation id="{4B66AF15-820C-422E-98C9-7EF3957EB90E}" emma:medium="tactile" emma:mode="ink">
          <msink:context xmlns:msink="http://schemas.microsoft.com/ink/2010/main" type="inkDrawing" rotatedBoundingBox="5566,11458 8922,11440 8923,11492 5567,11510" shapeName="Other"/>
        </emma:interpretation>
      </emma:emma>
    </inkml:annotationXML>
    <inkml:trace contextRef="#ctx0" brushRef="#br0">3918 3390 3712,'-26'-16'1472,"20"11"-768,1 0-768,0 5 352,0 0-192,0 0-64,5-5 0,-6 5-32,1 0-96,5 5 64,-5 0 32,5 0 0,0 1 0,0 4 0,5-5 768,0 0 352,11-5-128,0 5-96,4-5-320,1 0-32,5 6-320,5-6-64,11 0-32,-1-6-64,11 6-64,0 0 32,5 0 32,6-5-32,-1 5-32,11-5 32,-1 5-32,12 0 0,-6-5 64,4 5 96,2 0 128,4 0-128,0 0-32,0 0 0,1 0 0,-1 0 64,1 0 96,-1 0 0,0 0 64,-5 5-192,6-5-32,-6 0 0,-6 0 64,7-5-96,-12 5 0,22-5 96,-11 0 96,-5-1-128,-5 6-96,-1-5 32,1 5 0,-11-5-32,1 5 32,-6 0 0,0 0 96,-5 0-32,-5 0 0,-6 5 95,1-5 97,-1 0 0,-4 0 32,-1 5-128,-5-5-96,-5 0 0,0 0 32,-5 0-32,-5 0 0,-1 0-96,-4 0-64,-6 0 32,0 0 32,0 0 96,0 0 64,-5 0-192,0 0 0,6-5-32,-6 5 64,0 0-96,0 0 0,0 0-32,0 0 0,0-5-640,0 5-320,-6-5-991,6 5-385,-10 0-1824</inkml:trace>
  </inkml:traceGroup>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3:50.872"/>
    </inkml:context>
    <inkml:brush xml:id="br0">
      <inkml:brushProperty name="width" value="0.02" units="cm"/>
      <inkml:brushProperty name="height" value="0.02" units="cm"/>
    </inkml:brush>
  </inkml:definitions>
  <inkml:traceGroup>
    <inkml:annotationXML>
      <emma:emma xmlns:emma="http://www.w3.org/2003/04/emma" version="1.0">
        <emma:interpretation id="{375650FB-F734-4162-8EDF-123C58FC6ACA}" emma:medium="tactile" emma:mode="ink">
          <msink:context xmlns:msink="http://schemas.microsoft.com/ink/2010/main" type="inkDrawing" rotatedBoundingBox="9816,8651 9994,8892 9864,8987 9687,8746" semanticType="callout" shapeName="Other">
            <msink:sourceLink direction="with" ref="{5161898C-0FD6-4581-8BE4-38A05DD56751}"/>
          </msink:context>
        </emma:interpretation>
      </emma:emma>
    </inkml:annotationXML>
    <inkml:trace contextRef="#ctx0" brushRef="#br0">10472 6820 11136,'0'0'4224,"0"5"-2305,10-5-2239,-10 0 640,6 5-416,4 1 64,-5 4-32,0-5 0,1 6 64,-1 4 0,-5 1 64,5-6-32,-5 11-32,0-6-64,-5 1 32,5 5 96,5-11 32,-5 6 32,5-6 0,0 1 64,6-1 32,-1-5 32,6 1 64,5-6-160,-1 0-32,1 0-288,5-6-64,-5 1-1504,0-5-607,0-6-2209</inkml:trace>
  </inkml:traceGroup>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4:05.058"/>
    </inkml:context>
    <inkml:brush xml:id="br0">
      <inkml:brushProperty name="width" value="0.02" units="cm"/>
      <inkml:brushProperty name="height" value="0.02" units="cm"/>
    </inkml:brush>
  </inkml:definitions>
  <inkml:traceGroup>
    <inkml:annotationXML>
      <emma:emma xmlns:emma="http://www.w3.org/2003/04/emma" version="1.0">
        <emma:interpretation id="{816CA6EB-7D6E-4BCA-A4A6-A41EE775E8C6}" emma:medium="tactile" emma:mode="ink">
          <msink:context xmlns:msink="http://schemas.microsoft.com/ink/2010/main" type="inkDrawing" rotatedBoundingBox="9857,11131 10038,11702 9661,11822 9479,11251" shapeName="Other">
            <msink:destinationLink direction="from" ref="{CA7C76CD-2898-4308-8F74-0B5A7E1D7A96}"/>
            <msink:destinationLink direction="to" ref="{CA7C76CD-2898-4308-8F74-0B5A7E1D7A96}"/>
          </msink:context>
        </emma:interpretation>
      </emma:emma>
    </inkml:annotationXML>
    <inkml:trace contextRef="#ctx0" brushRef="#br0">10295 9365 6144,'0'-5'2272,"0"-6"-1216,5 6-544,-5 0 704,5 5-704,1-5-192,4 5-224,0-5-96,11 5 32,5 5-32,0 0 0,5 0-96,5 11 64,-5-1-32,6 1 0,-6 5 64,0 10 0,0-5 0,-10 5 0,0-5 64,-11 5 32,-4 1-128,-6 4 32,-6 0 0,-9 6 64,-6-6-96,0-5 0,-5 0 96,5-5 32,1-5-32,-6 0 32,0-5-64,5-1 64,-5-4-224,6-1 32,4-5-1248,-5 0-512,6 1-1120</inkml:trace>
  </inkml:traceGroup>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4:05.386"/>
    </inkml:context>
    <inkml:brush xml:id="br0">
      <inkml:brushProperty name="width" value="0.02" units="cm"/>
      <inkml:brushProperty name="height" value="0.02" units="cm"/>
    </inkml:brush>
  </inkml:definitions>
  <inkml:traceGroup>
    <inkml:annotationXML>
      <emma:emma xmlns:emma="http://www.w3.org/2003/04/emma" version="1.0">
        <emma:interpretation id="{CA7C76CD-2898-4308-8F74-0B5A7E1D7A96}" emma:medium="tactile" emma:mode="ink">
          <msink:context xmlns:msink="http://schemas.microsoft.com/ink/2010/main" type="inkDrawing" rotatedBoundingBox="9631,11741 9837,11865 9758,11996 9552,11872" semanticType="callout" shapeName="Other">
            <msink:sourceLink direction="from" ref="{816CA6EB-7D6E-4BCA-A4A6-A41EE775E8C6}"/>
            <msink:sourceLink direction="to" ref="{816CA6EB-7D6E-4BCA-A4A6-A41EE775E8C6}"/>
          </msink:context>
        </emma:interpretation>
      </emma:emma>
    </inkml:annotationXML>
    <inkml:trace contextRef="#ctx0" brushRef="#br0">10363 9875 6656,'0'-11'2464,"0"11"-1344,0-5-832,0 5 704,0 0-608,0 0-192,0 0-128,0 0 0,-5 5-192,-5 6 32,5 4 32,-6 1 96,1 0-64,-1-1-64,6 1 128,0-1 96,5-4 320,0-1 96,5 1 352,6-6 160,-1 5-192,6-10-129,4 6-351,6-6-160,0 0-128,0 0-96,-5-6-320,4 6-191,-4 0-1665,0 0-640,-5 0-1088</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00:08.601"/>
    </inkml:context>
    <inkml:brush xml:id="br0">
      <inkml:brushProperty name="width" value="0.02" units="cm"/>
      <inkml:brushProperty name="height" value="0.02" units="cm"/>
    </inkml:brush>
  </inkml:definitions>
  <inkml:traceGroup>
    <inkml:annotationXML>
      <emma:emma xmlns:emma="http://www.w3.org/2003/04/emma" version="1.0">
        <emma:interpretation id="{80B851FB-E0AE-4ED8-A9FE-15132BB3FF02}" emma:medium="tactile" emma:mode="ink">
          <msink:context xmlns:msink="http://schemas.microsoft.com/ink/2010/main" type="writingRegion" rotatedBoundingBox="20352,11758 23381,12404 23087,13780 20059,13133">
            <msink:destinationLink direction="with" ref="{BF006F90-4647-41D9-8793-C29BBF0B7A12}"/>
          </msink:context>
        </emma:interpretation>
      </emma:emma>
    </inkml:annotationXML>
    <inkml:traceGroup>
      <inkml:annotationXML>
        <emma:emma xmlns:emma="http://www.w3.org/2003/04/emma" version="1.0">
          <emma:interpretation id="{4D5A8848-01D6-490D-AE74-CBA149C1DAF9}" emma:medium="tactile" emma:mode="ink">
            <msink:context xmlns:msink="http://schemas.microsoft.com/ink/2010/main" type="paragraph" rotatedBoundingBox="20352,11758 23381,12404 23087,13780 20059,13133" alignmentLevel="1"/>
          </emma:interpretation>
        </emma:emma>
      </inkml:annotationXML>
      <inkml:traceGroup>
        <inkml:annotationXML>
          <emma:emma xmlns:emma="http://www.w3.org/2003/04/emma" version="1.0">
            <emma:interpretation id="{FDD03CD8-62BF-4DF8-AE84-7565F609BCC2}" emma:medium="tactile" emma:mode="ink">
              <msink:context xmlns:msink="http://schemas.microsoft.com/ink/2010/main" type="line" rotatedBoundingBox="20352,11758 23381,12404 23087,13780 20059,13133"/>
            </emma:interpretation>
          </emma:emma>
        </inkml:annotationXML>
        <inkml:traceGroup>
          <inkml:annotationXML>
            <emma:emma xmlns:emma="http://www.w3.org/2003/04/emma" version="1.0">
              <emma:interpretation id="{7961ED35-A60B-47EA-918F-49C375680A2D}" emma:medium="tactile" emma:mode="ink">
                <msink:context xmlns:msink="http://schemas.microsoft.com/ink/2010/main" type="inkWord" rotatedBoundingBox="20352,11758 23381,12404 23087,13780 20059,13133"/>
              </emma:interpretation>
            </emma:emma>
          </inkml:annotationXML>
          <inkml:trace contextRef="#ctx0" brushRef="#br0">28729 17004 11776,'-60'-60'4480,"48"36"-2433,-1 0-2239,1 12 800,0-12-544,0-1-32,0 1-96,-12-12-64,0 24 96,0-12-288,0 12-96,-12 12 64,0 12 128,-1 12-160,-11 24 0,0-12 161,12 25 95,12-13 32,12 0 32,0 0 0,12-12-64,12 1-128,12-25 0,0 12-32,0-24 96,0 0 128,12 0 32,0-24 288,1 0 224,-13-1 128,0 1 95,0-12-191,-12 12 32,0 0-256,0 12-32,-12 0-192,12 0-128,-12 0-64,12 12 96,-12 12-160,12 24 64,-12 12-96,12 24 64,-12-11-192,0 11-32,12 24-287,-12-11-33,0-1-416,12-12-192,0-11-768,0-13-352,13-12-544</inkml:trace>
          <inkml:trace contextRef="#ctx0" brushRef="#br0" timeOffset="480">29270 17292 11136,'25'-60'4224,"-25"36"-2305,0-12-1663,12 0 864,-12 0-800,0-12-128,0 0-160,0-1-32,0 13 0,0 0-160,-12 0-32,0 24-192,-13-12 0,1 24 128,0 0 64,0 12 32,12 0 128,-12 12-64,12 12 32,0 0 0,12 12 0,12 13-96,0-13 32,12 12-96,0-12 64,12 0 97,-12 12 31,13-12 32,-13 1 0,-12-1 63,0-12 33,0 12-32,-12-12 32,-12-12-64,-24 0 64,12 1 64,-1-13 64,-11-12 96,12 0 32,0 0 192,0-12 32,24-13 64,-12 1 64,24-12-544,12 0-192,0 0-544,24 0-192,1 0-800,23 12-287,-12 0-641,24-1-256,-11 13-864</inkml:trace>
          <inkml:trace contextRef="#ctx0" brushRef="#br0" timeOffset="869">30234 17365 6784,'12'-12'2624,"-12"12"-1408,0-12-1408,0 12 2688,0-12-928,-12 0-512,0 0-416,0 0-416,-12 0-161,0 0 33,-24 12-128,12 24 0,-13-12-127,13 12 31,0 0-96,0 13 64,24-13-192,-12 12-32,24 0-288,0 0-32,0-12 0,24 0 32,-12-12 384,24 0 160,-12-24 512,12 12 288,1-12 224,-13 0 96,0 0-96,0 0-97,0-12-63,0 24 0,-12-24-416,0 24-96,0-12-224,12 24-384,-12 0-64,12 24-352,-12-12-127,13 0-481,-1 12-160,0-11-1504,-12-13-1568,12 0 1536</inkml:trace>
          <inkml:trace contextRef="#ctx0" brushRef="#br0" timeOffset="2104">30823 16739 19647,'12'12'-384,"0"12"0,0 24 160,0 24 160,-12 0-32,0 13 32,0 11 0,0-24 0,0 13-96,0-13 32,12-12-96,-12 1 0,12-25-32,-12 0 64,12-12 192,0-12 64,-12 0 0,12-12-64,-12 0 160,13-12 32,-1-12-64,0 0-96,12 0 0,-12 0-32,12-1-96,12 1 0,-12 12 64,12 0 0,-12 0-64,0 12 64,1 0-32,-13 12 0,12 0 0,-12 24 0,0-11 64,-12 11 0,0 0 0,0 0 64,-12-12 96,-12 0 128,0 0 64,-1-12 32,-11 12-192,0 1-128,12-13 32,0 0 0,0 0-32,0 0-64,12-12 32,-12 12-32,24-12 0,-12 0 64,0 0-32,12-12-96,0 12 32,0-12-32,0 12-64,0 0 96,0 0 0,0 0 32,12-12 0,-12 12 64,0 0 96,0 0-64,0 12 0,0-12-96,0-12-96,0 24 128,0-12-32,0 0 0,0 0 32,0 12 32,0-24-96,0 12-64,0 0 64,0-12 64,0 12 0,0 0-32,-12 0 32,12 0-32,0 0-96,0 0 0,0 0-32,0 0 0,0 0 96,0 0 64,-13 0-64,13 0-64,0 0-160,-12 0 0,12 0 128,0 0 64,0 0-32,-12 0 64,12 0-32,-12 0 96,12 0 32,0 12-96,-12 0-32,0-12 96,12 0-32,-12 12 96,0-12-64,12 0 64,-12 12-64,0-12-96,0 0 32,12 12 32,-12-12 64,12 0-32,0 0-32,0 0 96,0 0-64,0 0-32,0-12 32,0 12-32,12 0-96,-12 0 0,0 0 64,0 0 0,0 0 96,0 0-320,0 0-64,0 0-192,0 0-31,0 0-193,0-12-864,12 12 96,-12-12-512,-12 12-64,0-12 192,12 12-800,-24-12 576</inkml:trace>
          <inkml:trace contextRef="#ctx0" brushRef="#br0" timeOffset="1052">30763 16824 12800,'12'-37'4735,"-12"25"-2559,0 0-2400,0 0 768,12 0-416,0 12-96</inkml:trace>
        </inkml:traceGroup>
      </inkml:traceGroup>
    </inkml:traceGroup>
  </inkml:traceGroup>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4:06.294"/>
    </inkml:context>
    <inkml:brush xml:id="br0">
      <inkml:brushProperty name="width" value="0.02" units="cm"/>
      <inkml:brushProperty name="height" value="0.02" units="cm"/>
    </inkml:brush>
  </inkml:definitions>
  <inkml:traceGroup>
    <inkml:annotationXML>
      <emma:emma xmlns:emma="http://www.w3.org/2003/04/emma" version="1.0">
        <emma:interpretation id="{6464B264-8280-4BEB-9001-215C472B9976}" emma:medium="tactile" emma:mode="ink">
          <msink:context xmlns:msink="http://schemas.microsoft.com/ink/2010/main" type="inkDrawing" rotatedBoundingBox="7499,12684 10419,12631 10420,12675 7500,12729" shapeName="Other">
            <msink:destinationLink direction="with" ref="{162ACF0A-18E1-4D4D-8F97-1B6CBC775C09}"/>
          </msink:context>
        </emma:interpretation>
      </emma:emma>
    </inkml:annotationXML>
    <inkml:trace contextRef="#ctx0" brushRef="#br0">6758 5211 5632,'-10'-11'2176,"10"17"-1152,0-6-992,0 0 512,0 0-416,0 0 64,5 0 160,6 5-192,9 5 128,6-10 64,5 0 160,6 6 64,4-6-96,6-6 32,10 6 0,0-5-32,6 5-96,4-5-64,6 5-128,0-5-32,5 5-96,0-6-64,-1 1 96,1 0 64,0 0 128,6 0 64,-12 5-32,6-11 31,0 11-127,0-5-64,5 0-64,-5 5 0,0 0 0,0 0 32,0 0-64,-6 0-64,-4 0 32,5 0-32,-6 0 0,1 0 64,0 5 32,-1-5 32,-5 5 0,-5-5 64,6 0-32,-1 0 0,-10 0-96,-5 0 32,-1 0 0,-4 0 32,-6 0 64,1 0 32,-6 0-96,0 0-32,-5 0-32,-5 0-64,-5 0 32,-6 0-32,-5 0-512,0 0-128,1-5-1024,-12 5-383,6-5-2497</inkml:trace>
  </inkml:traceGroup>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4:09.905"/>
    </inkml:context>
    <inkml:brush xml:id="br0">
      <inkml:brushProperty name="width" value="0.02" units="cm"/>
      <inkml:brushProperty name="height" value="0.02" units="cm"/>
    </inkml:brush>
  </inkml:definitions>
  <inkml:traceGroup>
    <inkml:annotationXML>
      <emma:emma xmlns:emma="http://www.w3.org/2003/04/emma" version="1.0">
        <emma:interpretation id="{162ACF0A-18E1-4D4D-8F97-1B6CBC775C09}" emma:medium="tactile" emma:mode="ink">
          <msink:context xmlns:msink="http://schemas.microsoft.com/ink/2010/main" type="inkDrawing" rotatedBoundingBox="7064,13346 8472,13612 8432,13822 7024,13557" semanticType="callout" shapeName="Other">
            <msink:sourceLink direction="with" ref="{6464B264-8280-4BEB-9001-215C472B9976}"/>
          </msink:context>
        </emma:interpretation>
      </emma:emma>
    </inkml:annotationXML>
    <inkml:trace contextRef="#ctx0" brushRef="#br0">6039 6446 3968,'10'-10'1568,"-4"10"-832,4-10-512,-5 10 480,6-6-128,9 6-32,1-5-96,5 0-32,11-5-224,-1 4 160,0-4 64,11 5-64,-6 0 32,11-1-224,-5 1-32,5 0 0,0 5 0,5 0-160,0 0 32,0 10 0,1 1 0,4 4 0,-5 1 0,0 5 0,0 0 0,-5 5 0,0-6 0,-5 1 0,0 0 64,-6-5 256,-5-1 96,-4-4-128,-6 4-96,-6-4-96,1-1 0,-5 6-64,-6-6-32,1 0 32,-1 6-32,-5-6-160,0 0-32,-5 1-1472,6-1-640,-12 1-672</inkml:trace>
  </inkml:traceGroup>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4:06.942"/>
    </inkml:context>
    <inkml:brush xml:id="br0">
      <inkml:brushProperty name="width" value="0.02" units="cm"/>
      <inkml:brushProperty name="height" value="0.02" units="cm"/>
    </inkml:brush>
  </inkml:definitions>
  <inkml:traceGroup>
    <inkml:annotationXML>
      <emma:emma xmlns:emma="http://www.w3.org/2003/04/emma" version="1.0">
        <emma:interpretation id="{3AF78E32-D568-4225-BA80-B1D111EBED7F}" emma:medium="tactile" emma:mode="ink">
          <msink:context xmlns:msink="http://schemas.microsoft.com/ink/2010/main" type="inkDrawing" rotatedBoundingBox="11228,13078 11240,12469 11827,12480 11816,13089" shapeName="Other">
            <msink:destinationLink direction="with" ref="{D119B37F-B254-4D97-8EE3-DA9E8DEB33D3}"/>
          </msink:context>
        </emma:interpretation>
      </emma:emma>
    </inkml:annotationXML>
    <inkml:trace contextRef="#ctx0" brushRef="#br0">12357 4878 6912,'21'0'2624,"-6"0"-1408,22 0-1216,-27 0 512,16 5-288,5 6-64,11-1 0,-1 0-32,6 6-64,0-6-64,-1 11 96,-4 0 64,-1 0 64,-4 0 32,-6-1 0,0 11-224,-10-5 0,-5-5-96,-16 10 0,0-5 0,-11 5-64,-4-5 0,-6 0 0,-10 0 96,-1 0 0,-4 0 32,0-5 64,-1-5-32,1 5 64,-5-6-64,4 1 64,1-6-128,5 5 0,0-4 32,5-6 0,5 0-96,0 0 64,6 1-1024,-1-6-480,0 0-1632</inkml:trace>
  </inkml:traceGroup>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4:07.361"/>
    </inkml:context>
    <inkml:brush xml:id="br0">
      <inkml:brushProperty name="width" value="0.02" units="cm"/>
      <inkml:brushProperty name="height" value="0.02" units="cm"/>
    </inkml:brush>
  </inkml:definitions>
  <inkml:traceGroup>
    <inkml:annotationXML>
      <emma:emma xmlns:emma="http://www.w3.org/2003/04/emma" version="1.0">
        <emma:interpretation id="{D119B37F-B254-4D97-8EE3-DA9E8DEB33D3}" emma:medium="tactile" emma:mode="ink">
          <msink:context xmlns:msink="http://schemas.microsoft.com/ink/2010/main" type="inkDrawing" rotatedBoundingBox="11241,12941 11516,12946 11515,13025 11239,13020" semanticType="callout" shapeName="Other">
            <msink:sourceLink direction="with" ref="{3AF78E32-D568-4225-BA80-B1D111EBED7F}"/>
          </msink:context>
        </emma:interpretation>
      </emma:emma>
    </inkml:annotationXML>
    <inkml:trace contextRef="#ctx0" brushRef="#br0">12430 5350 10496,'0'0'736,"0"0"-32,0 0-384,-5 0-128,-1 5-64,-4 0-160,0 6-32,-1-1 32,1-5 0,5 6 96,-1-6 32,1 0 384,0 0 224,5 0 64,5 0 32,0 1-96,6-6 31,-1 0-351,11 0-64,-5 0-192,-1-6-32,6 1-32,5 5-64,-10-5 32,4 5 32,-4-5-256,0 5-96,-1-5-480,-4 5-159,9 0-577,-4 5-256,0 0-2080</inkml:trace>
  </inkml:traceGroup>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4:07.190"/>
    </inkml:context>
    <inkml:brush xml:id="br0">
      <inkml:brushProperty name="width" value="0.02" units="cm"/>
      <inkml:brushProperty name="height" value="0.02" units="cm"/>
    </inkml:brush>
  </inkml:definitions>
  <inkml:traceGroup>
    <inkml:annotationXML>
      <emma:emma xmlns:emma="http://www.w3.org/2003/04/emma" version="1.0">
        <emma:interpretation id="{EB601EFF-7CB4-41B9-8FFC-63F32C60DA30}" emma:medium="tactile" emma:mode="ink">
          <msink:context xmlns:msink="http://schemas.microsoft.com/ink/2010/main" type="inkDrawing" rotatedBoundingBox="11313,12949 11313,12975 11298,12975 11298,12949" shapeName="Other"/>
        </emma:interpretation>
      </emma:emma>
    </inkml:annotationXML>
    <inkml:trace contextRef="#ctx0" brushRef="#br0">12430 5382 5504,'0'-11'2112,"0"11"-1152,0-10-768,0 5 544</inkml:trace>
  </inkml:traceGroup>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4:10.243"/>
    </inkml:context>
    <inkml:brush xml:id="br0">
      <inkml:brushProperty name="width" value="0.02" units="cm"/>
      <inkml:brushProperty name="height" value="0.02" units="cm"/>
    </inkml:brush>
  </inkml:definitions>
  <inkml:traceGroup>
    <inkml:annotationXML>
      <emma:emma xmlns:emma="http://www.w3.org/2003/04/emma" version="1.0">
        <emma:interpretation id="{377B6D2F-EC93-4BA4-9E5F-DB57803239F0}" emma:medium="tactile" emma:mode="ink">
          <msink:context xmlns:msink="http://schemas.microsoft.com/ink/2010/main" type="inkDrawing" rotatedBoundingBox="8279,13909 8411,13628 8529,13683 8396,13964" semanticType="callout" shapeName="Other"/>
        </emma:interpretation>
      </emma:emma>
    </inkml:annotationXML>
    <inkml:trace contextRef="#ctx0" brushRef="#br0">9546 6046 5888,'6'0'2272,"-6"0"-1216,5 5-1152,-5-5 416,5 0-96,0 5 32,5 1-288,-4 4-32,4 0 0,-5 1 96,0 4 64,1-4 160,-6 4 160,0 1-32,0 4 32,-11 1-96,1 0-32,-6 0-96,-4-6-32,-6 6-96,0 0 32,-11-11-1696,6 0-672,-5-4-672</inkml:trace>
  </inkml:traceGroup>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4:11.364"/>
    </inkml:context>
    <inkml:brush xml:id="br0">
      <inkml:brushProperty name="width" value="0.02" units="cm"/>
      <inkml:brushProperty name="height" value="0.02" units="cm"/>
    </inkml:brush>
  </inkml:definitions>
  <inkml:traceGroup>
    <inkml:annotationXML>
      <emma:emma xmlns:emma="http://www.w3.org/2003/04/emma" version="1.0">
        <emma:interpretation id="{FC24E16B-BC5A-441C-BA01-764FC3CD326D}" emma:medium="tactile" emma:mode="ink">
          <msink:context xmlns:msink="http://schemas.microsoft.com/ink/2010/main" type="inkDrawing" rotatedBoundingBox="8464,14625 14104,14740 14100,14917 8460,14803" shapeName="Other"/>
        </emma:interpretation>
      </emma:emma>
    </inkml:annotationXML>
    <inkml:trace contextRef="#ctx0" brushRef="#br0">8190 8315 4992,'47'-10'1920,"-11"4"-1024,32 6-832,-32-5 448,16 0-128,21 0 32,15-6 32,16-4 64,10 4-288,11 1 0,5-1 0,10 1 32,11 5 0,9 0 0,2-1 0,-2 1-128,7 5-32,4 0-96,1-5-32,-6 5 32,0 5 64,6-5 32,-12 0 32,1 5-160,-5 6-32,0-1 32,-11 1 0,-4-1 96,-1-5 32,-10 6-32,0-6 32,-11 0 128,0 6 128,1-6 0,-11 0 32,0 5-64,-10 1 32,0-6-128,-6 5 32,-10-4 32,0 4 160,-5-5-64,-10 5 95,-1-4-191,-5-1-96,-4 0 32,-6 0 0,-6 0-96,-4 1-96,0-6-576,-6 0-191,0-6-1633,-10-4-608,-10-10-864</inkml:trace>
  </inkml:traceGroup>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8:01.193"/>
    </inkml:context>
    <inkml:brush xml:id="br0">
      <inkml:brushProperty name="width" value="0.02" units="cm"/>
      <inkml:brushProperty name="height" value="0.02" units="cm"/>
    </inkml:brush>
  </inkml:definitions>
  <inkml:traceGroup>
    <inkml:annotationXML>
      <emma:emma xmlns:emma="http://www.w3.org/2003/04/emma" version="1.0">
        <emma:interpretation id="{9152FE9F-CED3-4762-AEBA-5933CDB07FF5}" emma:medium="tactile" emma:mode="ink">
          <msink:context xmlns:msink="http://schemas.microsoft.com/ink/2010/main" type="writingRegion" rotatedBoundingBox="4775,3446 6010,3224 6123,3849 4888,4071"/>
        </emma:interpretation>
      </emma:emma>
    </inkml:annotationXML>
    <inkml:traceGroup>
      <inkml:annotationXML>
        <emma:emma xmlns:emma="http://www.w3.org/2003/04/emma" version="1.0">
          <emma:interpretation id="{EB069A66-2268-477F-B998-1F966484DD89}" emma:medium="tactile" emma:mode="ink">
            <msink:context xmlns:msink="http://schemas.microsoft.com/ink/2010/main" type="paragraph" rotatedBoundingBox="4775,3446 6010,3224 6123,3849 4888,4071" alignmentLevel="1"/>
          </emma:interpretation>
        </emma:emma>
      </inkml:annotationXML>
      <inkml:traceGroup>
        <inkml:annotationXML>
          <emma:emma xmlns:emma="http://www.w3.org/2003/04/emma" version="1.0">
            <emma:interpretation id="{B8A52359-A103-4D65-BEE1-5AC7616C94C0}" emma:medium="tactile" emma:mode="ink">
              <msink:context xmlns:msink="http://schemas.microsoft.com/ink/2010/main" type="line" rotatedBoundingBox="4775,3446 6010,3224 6123,3849 4888,4071"/>
            </emma:interpretation>
          </emma:emma>
        </inkml:annotationXML>
        <inkml:traceGroup>
          <inkml:annotationXML>
            <emma:emma xmlns:emma="http://www.w3.org/2003/04/emma" version="1.0">
              <emma:interpretation id="{D33B9CF1-1B0C-41A1-8BB4-3AC675A89C19}" emma:medium="tactile" emma:mode="ink">
                <msink:context xmlns:msink="http://schemas.microsoft.com/ink/2010/main" type="inkWord" rotatedBoundingBox="4775,3446 6010,3224 6123,3849 4888,4071"/>
              </emma:interpretation>
            </emma:emma>
          </inkml:annotationXML>
          <inkml:trace contextRef="#ctx0" brushRef="#br0">7578 3707 5632,'-7'-15'2176,"-1"7"-1152,8 8-992,0 0 448,0 0-416,0 0 0,0 0-128,8 8-64,-1 7-896,1 0-384,7 16-832,1 8-352</inkml:trace>
          <inkml:trace contextRef="#ctx0" brushRef="#br0" timeOffset="-202">7533 4006 1664,'0'8'704,"-8"-1"-384,8 16-384,0-15 128,0 15-160,0 0 0,0 0 64,0 0 64,0 0 0,0 0-32,0 0 32,0-8 32,0 1-736</inkml:trace>
          <inkml:trace contextRef="#ctx0" brushRef="#br0" timeOffset="432">7740 4046 4992,'-8'-31'1824,"8"23"-960,0-7-576,0 15 512,0-8-384,0 8-64,8 0-384,-8 0-32,8 8 0,-8 0 32,7 7 96,-7 8-96,0 8 0,8-1 32,-8-7 0,0 1 0,7-9 0,1 0 0,-8-7 0,16 0 0,-16-8 0,15 0 0,-8-8 64,1 0-32,8-15-32,-1 0 32,-8 0 32,9 0 384,-1 0 192,0 8-320,-7 7-96,0 0-224,7 8-32,-7 8 32,7 7 64,-7 8-96,7 0 0,1 0 32,-9 1 0,8-9 0,1 0 0,-8-7-928,14 0-416,2-8-1408</inkml:trace>
          <inkml:trace contextRef="#ctx0" brushRef="#br0" timeOffset="1250">8054 3961 4736,'0'-8'1824,"8"-7"-960,-8 7-320,0 8 640,0 0-416,0 0-32,0 0-576,0 0-160,0 15-32,0 1 64,0 7 0,0 7 64,0 1-128,0 8 0,0-9 32,8 8 0,-8-7-96,0 0 64,8-8-1664</inkml:trace>
          <inkml:trace contextRef="#ctx0" brushRef="#br0" timeOffset="1499">8062 3684 7808,'-15'-8'2880,"15"8"-1536,0 0-1632,8 0 384,-1 0-1056,1 8-384,15-1-1664,8 9-640</inkml:trace>
          <inkml:trace contextRef="#ctx0" brushRef="#br0" timeOffset="838">8192 4052 5248,'-7'-8'2016,"-1"0"-1088,8 0-320,0 8 736,0 0-544,0-7-96,15 7-384,1 0-64,14-8-128,9 1-32,15-1 32,-1 8-64,16-8-64,-7 1-608,7-1-256,-8 8-1600,-7 0-1504,0 8 1248</inkml:trace>
          <inkml:trace contextRef="#ctx0" brushRef="#br0" timeOffset="633">8308 3707 4480,'0'-30'1760,"0"22"-960,0 0-224,0 8 640,0 0-608,0 8-160,-8 0-224,8-1-64,0 16-96,0 15-64,0-7 96,0 15-64,0 0 64,0 0-64,0 0 64,8 0-224,0-8 32,-8 1-2016,0-9-1664,0-14 1152</inkml:trace>
        </inkml:traceGroup>
      </inkml:traceGroup>
    </inkml:traceGroup>
  </inkml:traceGroup>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8:03.479"/>
    </inkml:context>
    <inkml:brush xml:id="br0">
      <inkml:brushProperty name="width" value="0.02" units="cm"/>
      <inkml:brushProperty name="height" value="0.02" units="cm"/>
    </inkml:brush>
  </inkml:definitions>
  <inkml:traceGroup>
    <inkml:annotationXML>
      <emma:emma xmlns:emma="http://www.w3.org/2003/04/emma" version="1.0">
        <emma:interpretation id="{BF9371BE-3B4D-49BA-BCD8-953BBB7D0305}" emma:medium="tactile" emma:mode="ink">
          <msink:context xmlns:msink="http://schemas.microsoft.com/ink/2010/main" type="inkDrawing" rotatedBoundingBox="6299,4918 12561,5002 12560,5084 6298,5000" shapeName="Other"/>
        </emma:interpretation>
      </emma:emma>
    </inkml:annotationXML>
    <inkml:trace contextRef="#ctx0" brushRef="#br0">9692 5986 6144,'-23'0'2368,"16"0"-1280,-9 0-992,16 0 480,0 0-352,0 0-64,8 0 32,0 0 96,-1 8-128,16-8 32,15 7 128,1 1-128,15 0-32,15-8 128,15 7 64,24-7-64,7 8 0,8-8-32,22 0 0,9 0-64,7 0-32,15 0 32,8 0 32,8-8-32,0 8 32,0-7 0,7 14 96,9 1-160,6 0-96,-6-1 32,6 1 64,1 0 128,-8-1 159,1-7-191,-9 8 0,1 0 160,-8-8 96,-8 0-192,0 0-32,-8 0-32,-14 0 0,-2 0-128,-21 0-32,-1 0 32,-23 0 0,-8 0-64,-7 0-64,-8 0 32,-15 0 32,0 0-32,-16 0-32,-15 0-192,-8-8-128,-7 8-736,-16-8-352,1 8-1727,-8-15-801,-16-8 160</inkml:trace>
  </inkml:traceGroup>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8:06.264"/>
    </inkml:context>
    <inkml:brush xml:id="br0">
      <inkml:brushProperty name="width" value="0.02" units="cm"/>
      <inkml:brushProperty name="height" value="0.02" units="cm"/>
    </inkml:brush>
  </inkml:definitions>
  <inkml:traceGroup>
    <inkml:annotationXML>
      <emma:emma xmlns:emma="http://www.w3.org/2003/04/emma" version="1.0">
        <emma:interpretation id="{FBABC1EC-211F-4CA8-8C31-E0EC8906BF95}" emma:medium="tactile" emma:mode="ink">
          <msink:context xmlns:msink="http://schemas.microsoft.com/ink/2010/main" type="writingRegion" rotatedBoundingBox="6648,7158 9856,7097 9876,8150 6668,8211"/>
        </emma:interpretation>
      </emma:emma>
    </inkml:annotationXML>
    <inkml:traceGroup>
      <inkml:annotationXML>
        <emma:emma xmlns:emma="http://www.w3.org/2003/04/emma" version="1.0">
          <emma:interpretation id="{2E4D2AF7-D924-41B2-A720-ABB0A332B538}" emma:medium="tactile" emma:mode="ink">
            <msink:context xmlns:msink="http://schemas.microsoft.com/ink/2010/main" type="paragraph" rotatedBoundingBox="6648,7158 9856,7097 9876,8150 6668,8211" alignmentLevel="1"/>
          </emma:interpretation>
        </emma:emma>
      </inkml:annotationXML>
      <inkml:traceGroup>
        <inkml:annotationXML>
          <emma:emma xmlns:emma="http://www.w3.org/2003/04/emma" version="1.0">
            <emma:interpretation id="{87CAD94E-E559-4B03-9C65-7B7DC412538B}" emma:medium="tactile" emma:mode="ink">
              <msink:context xmlns:msink="http://schemas.microsoft.com/ink/2010/main" type="line" rotatedBoundingBox="6648,7158 9856,7097 9876,8150 6668,8211"/>
            </emma:interpretation>
          </emma:emma>
        </inkml:annotationXML>
        <inkml:traceGroup>
          <inkml:annotationXML>
            <emma:emma xmlns:emma="http://www.w3.org/2003/04/emma" version="1.0">
              <emma:interpretation id="{590F20D0-7AF3-45A8-9695-6B55C4965386}" emma:medium="tactile" emma:mode="ink">
                <msink:context xmlns:msink="http://schemas.microsoft.com/ink/2010/main" type="inkWord" rotatedBoundingBox="6648,7158 9856,7097 9876,8150 6668,8211">
                  <msink:destinationLink direction="with" ref="{4D4DCF20-D369-47D2-A29D-7F97D0503D87}"/>
                  <msink:destinationLink direction="to" ref="{CCE0F54D-F950-42AA-B652-D12DA4D10DF9}"/>
                </msink:context>
              </emma:interpretation>
            </emma:emma>
          </inkml:annotationXML>
          <inkml:trace contextRef="#ctx0" brushRef="#br0">8913 9210 9600,'0'0'3584,"8"0"-1920,-8 15-1952,0-15 576,7 15-224,1 9 32,7 6-128,-7 1 32,15 7 0,0 8 0,0 1 0,0-1 0,0 0 0,8-8-96,-8-15 64,0 0-32,7-15-64,-6 0 160,-2-31 32,2 0 64,-1-23 0,0 7 0,-8 1 0,0-16 128,-7 8 96,0 8-128,-1-1 32,1 8-224,-8 8-32,0 0-928,8 8-320,7 15-5952,1 8 3296</inkml:trace>
          <inkml:trace contextRef="#ctx0" brushRef="#br0" timeOffset="510">9589 9341 10752,'-8'-24'4032,"8"9"-2177,0 8-1951,0 7 768,8-8-544,-1 8-64,16-8-64,0 16 0,16 0 0,-1-1 0,16 1 0,-8 7-96,-8 1 64,8 6-32,-23 2-64,8-2-128,-16-6-64,1 7-127,-16 0 31,-8 0-288,0 0-96,-15 0 96,8 0 0,-8 0-384,15-8-160,-7 1-1952</inkml:trace>
          <inkml:trace contextRef="#ctx0" brushRef="#br0" timeOffset="232">9666 9264 10624,'-8'0'3936,"8"8"-2112,8-1-2112,-8 1 576,7 7-288,1 24-96,0 7 64,7 23 32,0 8 0,-7 7 64,0 8-800,-1 8-384,1-15 352,-8-24 192,8-15-224,-8-15-32,-8-23-2528</inkml:trace>
          <inkml:trace contextRef="#ctx0" brushRef="#br0" timeOffset="1550">10411 9356 8576,'30'-23'3232,"-30"15"-1728,0 0-832,0 1 960,0 7-577,-8-8-191,1 8-384,-8 0-160,-1 8-160,-7 7-128,0 0 64,-7 16-224,6 0-32,-6-1-32,7 1 64,7 8-96,9-9 0,-1-7-160,8 0 0,8-7-31,-1-9 95,16-14-32,1-1 0,6-8 192,8 1 128,-7-8 64,8-7 64,-9-1 128,1-8 192,0-14-96,-16 7-1,8-8-127,-15-7 32,-1-1 64,-7 1 64,-7 15-32,-1 7 32,0 16-192,1 8-96,-1 15-128,0 15-32,1 16-96,-1 15 32,8 16 96,8-1 32,-1 8 32,16-8 0,-7 1-96,14-16 0,1 7-32,0-14 96,7-8-352,-7-16-64,7-8-127,1-14-65,-1-1 288,0-7 192,-15-8 128,0-8 32,-8 1 128,1-9 64,-16-7 352,-8 8 127,-7-1-287,0 16-64,-1 0-192,-7 8-32,8 15-192,-16 15 0,8 8 32,0 8 32,8 7 32,0 1 0,7-1-96,8-7 64,0-1 32,8-6 0,-1-2-96,1 2 0,-1-17-96,9-7-31,-1 0 31,0-7 128,1-1 96,-1-8 64,1 9 319,-1-8 193,0-9-128,-7 17 0,0-1-288,7 8-128,0 8-32,8 7-32,-8 1 0,16 6-96,0 9 0,-8-8-32,8 0 96,-1-8-64,1 1 32,0-8-160,-1-16 0,1 0-128,0-7 0,-8-8 96,0 0 160,-8-8 128,0-7 128,-7-8-64,-8-8 0,0-7-96,-8-8-96,8-1 64,-7 9 0,7 15 32,0 8 0,0 7-96,0 16 0,0 15-95,7 23 31,-7 7 96,8 16 32,-8 8-192,8 0 0,-8 7-960,0-7-352,8-8-768,-8-8-224,0-15-352</inkml:trace>
          <inkml:trace contextRef="#ctx0" brushRef="#br0" timeOffset="1925">11369 9495 8064,'8'-8'2976,"-1"8"-1600,9-8-1120,-9 8 672,9 0-352,-1-8-96,16 1-256,-1-1-160,1-7-32,8 7 32,7-7 96,-8-8 128,-8 0 64,9-1-32,-16-6-33,0-1-31,-8 8 0,-7-8-64,-8 8 32,-8 0-128,-7 16 0,0-1-96,-16 8-32,0 0 32,-7 15 0,7 8 0,0 8 0,9 0 0,14 7 0,8 0 64,8 1 32,14-1 96,17 1 96,14-1-288,1-7-128,8-1-96,-1-14 32,0-8-384,-7-8-95,0-8-577,-8 0-224,-15-7-576,-8 7-160,-23 1-928</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00:12.084"/>
    </inkml:context>
    <inkml:brush xml:id="br0">
      <inkml:brushProperty name="width" value="0.02" units="cm"/>
      <inkml:brushProperty name="height" value="0.02" units="cm"/>
    </inkml:brush>
  </inkml:definitions>
  <inkml:traceGroup>
    <inkml:annotationXML>
      <emma:emma xmlns:emma="http://www.w3.org/2003/04/emma" version="1.0">
        <emma:interpretation id="{BF006F90-4647-41D9-8793-C29BBF0B7A12}" emma:medium="tactile" emma:mode="ink">
          <msink:context xmlns:msink="http://schemas.microsoft.com/ink/2010/main" type="inkDrawing" rotatedBoundingBox="19306,12368 23861,11343 24359,13557 19804,14582" hotPoints="23751,12691 21643,14156 19188,13406 21296,11941" semanticType="enclosure" shapeName="Ellipse">
            <msink:sourceLink direction="with" ref="{80B851FB-E0AE-4ED8-A9FE-15132BB3FF02}"/>
            <msink:sourceLink direction="with" ref="{09E406A2-8461-459F-8AD4-93921308B23A}"/>
          </msink:context>
        </emma:interpretation>
      </emma:emma>
    </inkml:annotationXML>
    <inkml:trace contextRef="#ctx0" brushRef="#br0">35206 16920 5888,'-24'-36'2176,"12"24"-1152,-25-12-768,13 11 512,0 1-384,-36 0-128,0-24-256,-25 0 0,-11 0 0,-24-12 0,0 12 64,-25-1 32,0 1 96,-23 12 96,-12 0 160,-1 12-128,-12 0 64,-11 12-224,-1 0-96,-12 0-32,12 12-32,1 0 0,11 24 64,1-12 96,11 25 64,1-1-32,11 0-32,12 12-96,13 0 32,0 1-64,35 23-32,1 0 32,23 0 32,13 1-32,12-13 64,12 24 0,12 1 32,24-13 128,12 12 160,0-12-32,24 12 32,12 1-224,12-13-128,24 13-128,1-13 32,23 12 160,0-24 64,25 12 63,11-11 65,49 11-96,-1-24 32,-11-12-96,11-23 0,1-1-96,-12-12 32,-1-24 64,0-25 64,1 13-96,12-24-96,-1 0 0,-23 0 32,11-12-32,1 11 64,-25-11-64,1-12 64,-25-12 128,0 12 128,-11-1 64,-13-11 96,-23 12-96,-1-25 0,-12 1-160,-12 0 0,0 0-160,-24 12 0,0-13-32,-24-11-64,0 23 32,-24-11-32,0 12-96,-24-24 0,-24 23-32,0 1 96,-13 12-64,1 12 32,12 11 0,-1 13 0,1 12-96,12 0-32,-12 0-768,24 12-320,-12 0-736,-1 12-351,13 0-2113</inkml:trace>
  </inkml:traceGroup>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8:04.639"/>
    </inkml:context>
    <inkml:brush xml:id="br0">
      <inkml:brushProperty name="width" value="0.02" units="cm"/>
      <inkml:brushProperty name="height" value="0.02" units="cm"/>
    </inkml:brush>
  </inkml:definitions>
  <inkml:traceGroup>
    <inkml:annotationXML>
      <emma:emma xmlns:emma="http://www.w3.org/2003/04/emma" version="1.0">
        <emma:interpretation id="{19DEDF67-D60B-44CA-8867-901C02461789}" emma:medium="tactile" emma:mode="ink">
          <msink:context xmlns:msink="http://schemas.microsoft.com/ink/2010/main" type="inkDrawing" rotatedBoundingBox="5445,6895 11987,6289 12001,6430 5458,7035" shapeName="Other">
            <msink:destinationLink direction="to" ref="{CCE0F54D-F950-42AA-B652-D12DA4D10DF9}"/>
          </msink:context>
        </emma:interpretation>
      </emma:emma>
    </inkml:annotationXML>
    <inkml:trace contextRef="#ctx0" brushRef="#br0">8518 8737 7296,'-76'0'2816,"52"8"-1536,-6-8-1280,30 0 512,-8 0-448,8 0 0,8 0-64,7 0 64,24 0-32,14 0 64,24-16 0,23 8 160,30-7 160,31-8-32,16 0 96,30 0-128,16-7-32,22-1-192,24-8-32,7 1-32,8 7 32,8-7 0,7 7 96,-8-7-96,9 15 0,-16-8-32,-8 0 32,-23 1 128,-8 14 128,-22-7-1,-16 0 33,-15 15 160,-15-7 32,-16 8-32,-8-1 0,-22 8-160,-16-8 0,-8 8-96,-15 0 0,-7 0-160,-24 8-32,1-8-32,-16 0-64,-8 0 32,-8 8-32,9-8 0,-16 0 0,-8 7-96,1-7 0,-9 0 64,9 8-64,-9-8-32,1 0 96,-8 7 64,8-7-64,-8 0-64,0 0-160,7 0 0,-7 0-96,0 0 0,0 0-160,8 0-96,0 0-448,-8 0-127,0 0-929,0 0-320</inkml:trace>
  </inkml:traceGroup>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8:05.598"/>
    </inkml:context>
    <inkml:brush xml:id="br0">
      <inkml:brushProperty name="width" value="0.02" units="cm"/>
      <inkml:brushProperty name="height" value="0.02" units="cm"/>
    </inkml:brush>
  </inkml:definitions>
  <inkml:traceGroup>
    <inkml:annotationXML>
      <emma:emma xmlns:emma="http://www.w3.org/2003/04/emma" version="1.0">
        <emma:interpretation id="{CCE0F54D-F950-42AA-B652-D12DA4D10DF9}" emma:medium="tactile" emma:mode="ink">
          <msink:context xmlns:msink="http://schemas.microsoft.com/ink/2010/main" type="inkDrawing" rotatedBoundingBox="4166,6511 6133,7578 5997,7830 4030,6762" semanticType="callout" shapeName="Other">
            <msink:sourceLink direction="to" ref="{590F20D0-7AF3-45A8-9695-6B55C4965386}"/>
            <msink:sourceLink direction="to" ref="{19DEDF67-D60B-44CA-8867-901C02461789}"/>
          </msink:context>
        </emma:interpretation>
      </emma:emma>
    </inkml:annotationXML>
    <inkml:trace contextRef="#ctx0" brushRef="#br0">6420 8511 2944,'0'-30'1120,"-8"22"-576,1-15 128,7 23 544,-8-8-32,8 1 96,-8-1-512,8 8-192,0 0-448,0 0-128,16 0-128,-1 15 96,8 1-64,7 7 32,9 23 64,22 0 0,8 15-96,8 0 64,15 1 32,8 7 64,7 0-32,1-8-32,-1-7 96,0-8 0,1-8-32,-8 1-64,0-16 32,-16 7-32,0 1-96,-15-8 64,0 0-1312,-15 0-544,8-7-512</inkml:trace>
    <inkml:trace contextRef="#ctx0" brushRef="#br0" timeOffset="295">8085 9264 9216,'0'0'3520,"-8"-8"-1920,16 16-1664,-8-8 704,7 7-512,9-7-160,7 16 96,0-9 0,7 9 0,1-1-128,-8 0-32,8 8 64,-8 8 64,-8-8-64,-7 8 0,0 0 32,-16 7 0,0 0 0,0-7 0,-7 0-160,8-8 32,-9-8-1152,8 1-480</inkml:trace>
  </inkml:traceGroup>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28:08.510"/>
    </inkml:context>
    <inkml:brush xml:id="br0">
      <inkml:brushProperty name="width" value="0.02" units="cm"/>
      <inkml:brushProperty name="height" value="0.02" units="cm"/>
    </inkml:brush>
  </inkml:definitions>
  <inkml:traceGroup>
    <inkml:annotationXML>
      <emma:emma xmlns:emma="http://www.w3.org/2003/04/emma" version="1.0">
        <emma:interpretation id="{4D4DCF20-D369-47D2-A29D-7F97D0503D87}" emma:medium="tactile" emma:mode="ink">
          <msink:context xmlns:msink="http://schemas.microsoft.com/ink/2010/main" type="inkDrawing" rotatedBoundingBox="7098,8183 9783,7842 9809,8045 7124,8385" semanticType="underline" shapeName="Other">
            <msink:sourceLink direction="with" ref="{590F20D0-7AF3-45A8-9695-6B55C4965386}"/>
          </msink:context>
        </emma:interpretation>
      </emma:emma>
    </inkml:annotationXML>
    <inkml:trace contextRef="#ctx0" brushRef="#br0">11362 10652 6400,'-185'77'2368,"124"-47"-1280,-16 8-768,39-22 640,-1 7-96,9-7 64,7-1 192,0-8 64,15 9-608,8-16 95,23 8 1,23-8 192,31 0 128,38-16-192,38 1-32,24-8-352,22-8-96,16 0-192,0 8-96,0-7 64,-8-9 0,-8 8-128,-22-7 32,-16 7-64,-15 8-64,-31 0-608,-15 8-256,-24-1-960,-14 1-447</inkml:trace>
  </inkml:traceGroup>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00:45.999"/>
    </inkml:context>
    <inkml:brush xml:id="br0">
      <inkml:brushProperty name="width" value="0.02" units="cm"/>
      <inkml:brushProperty name="height" value="0.02" units="cm"/>
    </inkml:brush>
  </inkml:definitions>
  <inkml:traceGroup>
    <inkml:annotationXML>
      <emma:emma xmlns:emma="http://www.w3.org/2003/04/emma" version="1.0">
        <emma:interpretation id="{2465402E-3767-4068-8C8C-795E98AB77E7}" emma:medium="tactile" emma:mode="ink">
          <msink:context xmlns:msink="http://schemas.microsoft.com/ink/2010/main" type="inkDrawing" rotatedBoundingBox="16378,8515 19955,8385 19961,8549 16384,8680" shapeName="Other"/>
        </emma:interpretation>
      </emma:emma>
    </inkml:annotationXML>
    <inkml:trace contextRef="#ctx0" brushRef="#br0">25996 11551 4352,'-24'-12'1664,"24"0"-896,-12 0-352,12 0 544,-12 12-288,12-12-32,0 0-256,0 12 0,0-12-224,0-1-32,0 1 0,12 12-64,0-12-64,24 0 160,0-12 128,24 12-32,13 12 96,23 0 0,25 0 32,23-12 64,12 12 64,1 0-32,24 0 32,-1-12 96,25 0 0,-1 12-128,13-12 31,-12 12-159,-1-12-32,1 12-192,-36 0-32,0 0-96,-13 0-32,-24 0 96,-23 12 32,-13 0-128,-12-12 32,-23 12-64,-25-12 0,0 0-1151,-24 0-449,0 0-2848</inkml:trace>
  </inkml:traceGroup>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00:47.424"/>
    </inkml:context>
    <inkml:brush xml:id="br0">
      <inkml:brushProperty name="width" value="0.02" units="cm"/>
      <inkml:brushProperty name="height" value="0.02" units="cm"/>
    </inkml:brush>
  </inkml:definitions>
  <inkml:traceGroup>
    <inkml:annotationXML>
      <emma:emma xmlns:emma="http://www.w3.org/2003/04/emma" version="1.0">
        <emma:interpretation id="{4A5BF9FF-76B2-4060-9FA3-82EBF60584C3}" emma:medium="tactile" emma:mode="ink">
          <msink:context xmlns:msink="http://schemas.microsoft.com/ink/2010/main" type="inkDrawing" rotatedBoundingBox="4223,9486 14240,9431 14241,9719 4224,9774" shapeName="Other">
            <msink:destinationLink direction="with" ref="{F499A806-2522-48F4-A79B-EAA41A0DDAFC}"/>
          </msink:context>
        </emma:interpretation>
      </emma:emma>
    </inkml:annotationXML>
    <inkml:trace contextRef="#ctx0" brushRef="#br0">7710 13158 7296,'0'-12'2816,"0"12"-1536,24 0-1440,-12-12 480,12 12-128,24-12 32,25-1-32,23 1 32,13 0-128,-1 0-64,24 0 64,13-12-64,-1 0-32,25 1 160,-1-14 32,25 13 0,-13 12 32,13-12-64,11 12 64,1 0-64,12 0 0,-13 12 256,-11 0 96,24 0-96,-25 0-96,1 0 96,0 12 127,-13 0-223,-11 0-32,-13 0-96,1 0 32,-25 12-128,0-24-64,-11 12-96,-13 0 32,1 0 32,-1-12 64,-24 13-96,12-1 0,-23-12 32,11 11 64,-12-11-32,13 12-32,-13-12 32,-12 12 32,0 0-96,0-12 0,0 0 32,1 12 0,11-12 0,0 0 64,-12 0-96,13 0 0,-13 0 32,-12 0 64,12-12-96,0 12 0,12 0 32,-11 0 64,-1 0 32,-12 0 32,12-12-160,-12 12 32,1 0 0,-1 0 0,-12-12-160,0 12-32,12 0-256,-12-12-128,12 12 224,0 0 129,1-11 63,-1 11 128,0-12 0,0 12 96,0 0-96,-12-13 0,13 13 32,11-12 64,-12 12-32,12 0-32,-12-12 32,24 12-32,1-12 64,-1 12 32,0 0-32,12-12-64,-11 12 32,23 12 31,-12-12-31,-12-12 64,13 12 0,11 0 96,-12-12-32,13 12 0,-13 12-96,0 0 32,0-12 0,0 0 32,13 12 0,-13-12 64,13 12-96,-25-12 0,12 0-32,0 12-64,-12-12 96,1 13 0,-1-13-32,-12 0 32,0 0-64,-24 0-32,13 0-128,-25 0-64,0 0-1536,-12-13-671</inkml:trace>
  </inkml:traceGroup>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00:47.844"/>
    </inkml:context>
    <inkml:brush xml:id="br0">
      <inkml:brushProperty name="width" value="0.02" units="cm"/>
      <inkml:brushProperty name="height" value="0.02" units="cm"/>
    </inkml:brush>
  </inkml:definitions>
  <inkml:traceGroup>
    <inkml:annotationXML>
      <emma:emma xmlns:emma="http://www.w3.org/2003/04/emma" version="1.0">
        <emma:interpretation id="{DBCE8693-75C7-4D48-9E16-0C4072F3FC0B}" emma:medium="tactile" emma:mode="ink">
          <msink:context xmlns:msink="http://schemas.microsoft.com/ink/2010/main" type="inkDrawing" rotatedBoundingBox="14541,9714 14556,9714 14556,9729 14541,9729" shapeName="Other"/>
        </emma:interpretation>
      </emma:emma>
    </inkml:annotationXML>
    <inkml:trace contextRef="#ctx0" brushRef="#br0">23186 13218 7168,'0'0'2720,"0"0"-1472,0 0-1184,0 0 544</inkml:trace>
  </inkml:traceGroup>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2-04T07:00:48.170"/>
    </inkml:context>
    <inkml:brush xml:id="br0">
      <inkml:brushProperty name="width" value="0.02" units="cm"/>
      <inkml:brushProperty name="height" value="0.02" units="cm"/>
    </inkml:brush>
  </inkml:definitions>
  <inkml:traceGroup>
    <inkml:annotationXML>
      <emma:emma xmlns:emma="http://www.w3.org/2003/04/emma" version="1.0">
        <emma:interpretation id="{16E135C4-2000-4079-BF8D-DC8621C3A4F5}" emma:medium="tactile" emma:mode="ink">
          <msink:context xmlns:msink="http://schemas.microsoft.com/ink/2010/main" type="inkDrawing" rotatedBoundingBox="14553,9705 20175,9777 20174,9823 14552,9751" shapeName="Other"/>
        </emma:interpretation>
      </emma:emma>
    </inkml:annotationXML>
    <inkml:trace contextRef="#ctx0" brushRef="#br0">23204 13218 12512,'12'0'544,"36"12"-288,0 0-32,24-12 0,13 12 32,23-12 64,25 0-96,11 0-64,24 0-64,13 0 0,24 0 0,-1 0 96,13 0 32,12 0 96,-1 0-32,1 0 0,0 0-33,12 0 1,0 0-64,-1 0 32,-11 0-64,12 12 0,-25-12-192,13 0 32,-24 0 64,-25 13 96,1-13 64,-25 12 32,-11 0-224,-25-12 0,0 0-32,-23 12 64,-25-12-96,-12 0-64,-11 12-992,-13-12-479,-12 0-1825,-36-12-2048,-24-12 1536</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C8F0F-39E5-2A42-BE77-8C40FF2D4B27}" type="datetimeFigureOut">
              <a:rPr lang="en-US" smtClean="0"/>
              <a:t>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4FC50-0CAD-8245-8E40-D7B88D694AB3}" type="slidenum">
              <a:rPr lang="en-US" smtClean="0"/>
              <a:t>‹#›</a:t>
            </a:fld>
            <a:endParaRPr lang="en-US"/>
          </a:p>
        </p:txBody>
      </p:sp>
    </p:spTree>
    <p:extLst>
      <p:ext uri="{BB962C8B-B14F-4D97-AF65-F5344CB8AC3E}">
        <p14:creationId xmlns:p14="http://schemas.microsoft.com/office/powerpoint/2010/main" val="24716995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a:t>
            </a:r>
            <a:r>
              <a:rPr lang="en-US" baseline="0" dirty="0"/>
              <a:t> size and representation</a:t>
            </a:r>
          </a:p>
          <a:p>
            <a:endParaRPr lang="en-US" baseline="0" dirty="0"/>
          </a:p>
          <a:p>
            <a:r>
              <a:rPr lang="en-US" baseline="0" dirty="0"/>
              <a:t>Float – </a:t>
            </a:r>
            <a:r>
              <a:rPr lang="en-US" baseline="0" dirty="0" err="1"/>
              <a:t>significand</a:t>
            </a:r>
            <a:r>
              <a:rPr lang="en-US" baseline="0" dirty="0"/>
              <a:t> has 24 bits</a:t>
            </a:r>
          </a:p>
          <a:p>
            <a:r>
              <a:rPr lang="en-US" baseline="0" dirty="0"/>
              <a:t>Double – </a:t>
            </a:r>
            <a:r>
              <a:rPr lang="en-US" baseline="0" dirty="0" err="1"/>
              <a:t>significand</a:t>
            </a:r>
            <a:r>
              <a:rPr lang="en-US" baseline="0" dirty="0"/>
              <a:t> has 53 bits</a:t>
            </a:r>
          </a:p>
          <a:p>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12</a:t>
            </a:fld>
            <a:endParaRPr lang="en-US"/>
          </a:p>
        </p:txBody>
      </p:sp>
    </p:spTree>
    <p:extLst>
      <p:ext uri="{BB962C8B-B14F-4D97-AF65-F5344CB8AC3E}">
        <p14:creationId xmlns:p14="http://schemas.microsoft.com/office/powerpoint/2010/main" val="146676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common mistakes!</a:t>
            </a:r>
          </a:p>
          <a:p>
            <a:endParaRPr lang="en-US" baseline="0" dirty="0"/>
          </a:p>
          <a:p>
            <a:r>
              <a:rPr lang="en-US" baseline="0" dirty="0"/>
              <a:t>Giving each variable a type when defining in a sequence;</a:t>
            </a:r>
          </a:p>
          <a:p>
            <a:pPr marL="0" indent="0">
              <a:buNone/>
            </a:pPr>
            <a:r>
              <a:rPr lang="en-US" baseline="0" dirty="0" err="1"/>
              <a:t>int</a:t>
            </a:r>
            <a:r>
              <a:rPr lang="en-US" baseline="0" dirty="0"/>
              <a:t> </a:t>
            </a:r>
            <a:r>
              <a:rPr lang="en-US" baseline="0" dirty="0" err="1"/>
              <a:t>nValue</a:t>
            </a:r>
            <a:r>
              <a:rPr lang="en-US" baseline="0" dirty="0"/>
              <a:t>, </a:t>
            </a:r>
            <a:r>
              <a:rPr lang="en-US" baseline="0" dirty="0" err="1"/>
              <a:t>int</a:t>
            </a:r>
            <a:r>
              <a:rPr lang="en-US" baseline="0" dirty="0"/>
              <a:t> nValue2;</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 second error is to try to define variables of different types on the same line, which is not allowed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int</a:t>
            </a:r>
            <a:r>
              <a:rPr lang="en-US" dirty="0"/>
              <a:t> nValue1, double dValue2;</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 last mistake is the dangerous case. In this case, the programmer mistakenly tries to initialize both variables by using one assignment statement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int</a:t>
            </a:r>
            <a:r>
              <a:rPr lang="en-US"/>
              <a:t> nValue1, nValue2 = 5; // wrong (nValue1 is uninitialized!)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228600" indent="-228600">
              <a:buAutoNum type="alphaLcPeriod"/>
            </a:pPr>
            <a:endParaRPr lang="en-US" baseline="0" dirty="0"/>
          </a:p>
          <a:p>
            <a:pPr marL="228600" indent="-228600">
              <a:buAutoNum type="alphaLcPeriod"/>
            </a:pPr>
            <a:endParaRPr lang="en-US" baseline="0" dirty="0"/>
          </a:p>
          <a:p>
            <a:pPr marL="228600" indent="-228600">
              <a:buAutoNum type="alphaLcPeriod"/>
            </a:pPr>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15</a:t>
            </a:fld>
            <a:endParaRPr lang="en-US"/>
          </a:p>
        </p:txBody>
      </p:sp>
    </p:spTree>
    <p:extLst>
      <p:ext uri="{BB962C8B-B14F-4D97-AF65-F5344CB8AC3E}">
        <p14:creationId xmlns:p14="http://schemas.microsoft.com/office/powerpoint/2010/main" val="147903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a:t>
            </a:r>
            <a:r>
              <a:rPr lang="en-US" baseline="0" dirty="0"/>
              <a:t> – </a:t>
            </a:r>
            <a:r>
              <a:rPr lang="en-US" baseline="0" dirty="0" err="1"/>
              <a:t>cout</a:t>
            </a:r>
            <a:endParaRPr lang="en-US" baseline="0" dirty="0"/>
          </a:p>
          <a:p>
            <a:r>
              <a:rPr lang="en-US" baseline="0" dirty="0"/>
              <a:t>Read – </a:t>
            </a:r>
            <a:r>
              <a:rPr lang="en-US" baseline="0" dirty="0" err="1"/>
              <a:t>cin</a:t>
            </a:r>
            <a:r>
              <a:rPr lang="en-US" baseline="0" dirty="0"/>
              <a:t> </a:t>
            </a:r>
          </a:p>
          <a:p>
            <a:r>
              <a:rPr lang="en-US" baseline="0" dirty="0"/>
              <a:t>Variable Declaration</a:t>
            </a:r>
          </a:p>
          <a:p>
            <a:r>
              <a:rPr lang="en-US" baseline="0" dirty="0"/>
              <a:t>Variable Initialization</a:t>
            </a:r>
          </a:p>
          <a:p>
            <a:r>
              <a:rPr lang="en-US" baseline="0" dirty="0"/>
              <a:t>Assignment</a:t>
            </a:r>
          </a:p>
          <a:p>
            <a:r>
              <a:rPr lang="en-US" baseline="0" dirty="0"/>
              <a:t>Expression Evaluations and Implicit Conversion</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1B4FC50-0CAD-8245-8E40-D7B88D694AB3}" type="slidenum">
              <a:rPr lang="en-US" smtClean="0"/>
              <a:t>17</a:t>
            </a:fld>
            <a:endParaRPr lang="en-US"/>
          </a:p>
        </p:txBody>
      </p:sp>
    </p:spTree>
    <p:extLst>
      <p:ext uri="{BB962C8B-B14F-4D97-AF65-F5344CB8AC3E}">
        <p14:creationId xmlns:p14="http://schemas.microsoft.com/office/powerpoint/2010/main" val="181973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19</a:t>
            </a:fld>
            <a:endParaRPr lang="en-US"/>
          </a:p>
        </p:txBody>
      </p:sp>
    </p:spTree>
    <p:extLst>
      <p:ext uri="{BB962C8B-B14F-4D97-AF65-F5344CB8AC3E}">
        <p14:creationId xmlns:p14="http://schemas.microsoft.com/office/powerpoint/2010/main" val="2195773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2"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Lecture Title</a:t>
            </a:r>
          </a:p>
        </p:txBody>
      </p:sp>
      <p:sp>
        <p:nvSpPr>
          <p:cNvPr id="3" name="Subtitle 2"/>
          <p:cNvSpPr>
            <a:spLocks noGrp="1"/>
          </p:cNvSpPr>
          <p:nvPr>
            <p:ph type="subTitle" idx="1" hasCustomPrompt="1"/>
          </p:nvPr>
        </p:nvSpPr>
        <p:spPr>
          <a:xfrm>
            <a:off x="4733365" y="4421080"/>
            <a:ext cx="3309803" cy="1260629"/>
          </a:xfrm>
        </p:spPr>
        <p:txBody>
          <a:bodyPr>
            <a:normAutofit/>
          </a:bodyPr>
          <a:lstStyle>
            <a:lvl1pPr marL="285750" marR="0" indent="-285750" algn="l" defTabSz="914400" rtl="0" eaLnBrk="1" fontAlgn="auto" latinLnBrk="0" hangingPunct="1">
              <a:lnSpc>
                <a:spcPct val="100000"/>
              </a:lnSpc>
              <a:spcBef>
                <a:spcPct val="20000"/>
              </a:spcBef>
              <a:spcAft>
                <a:spcPts val="0"/>
              </a:spcAft>
              <a:buClr>
                <a:schemeClr val="accent1"/>
              </a:buClr>
              <a:buSzPct val="76000"/>
              <a:buFont typeface="Arial" panose="020B0604020202020204" pitchFamily="34" charset="0"/>
              <a:buChar char="•"/>
              <a:tabLst/>
              <a:defRPr sz="1800" baseline="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Lecture Topic 1</a:t>
            </a:r>
          </a:p>
          <a:p>
            <a:r>
              <a:rPr lang="en-US" dirty="0"/>
              <a:t>Lecture Topic 2</a:t>
            </a:r>
          </a:p>
          <a:p>
            <a:r>
              <a:rPr lang="en-US" dirty="0"/>
              <a:t>Lecture Topic 3</a:t>
            </a:r>
          </a:p>
          <a:p>
            <a:endParaRPr lang="en-US" dirty="0"/>
          </a:p>
        </p:txBody>
      </p:sp>
      <p:sp>
        <p:nvSpPr>
          <p:cNvPr id="74" name="Rectangle 73"/>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2" hasCustomPrompt="1"/>
          </p:nvPr>
        </p:nvSpPr>
        <p:spPr>
          <a:xfrm>
            <a:off x="4729997" y="2710674"/>
            <a:ext cx="3302000" cy="471487"/>
          </a:xfrm>
        </p:spPr>
        <p:txBody>
          <a:bodyPr/>
          <a:lstStyle>
            <a:lvl1pPr marL="68580" indent="0">
              <a:buNone/>
              <a:defRPr baseline="0">
                <a:solidFill>
                  <a:srgbClr val="C0504D"/>
                </a:solidFill>
              </a:defRPr>
            </a:lvl1pPr>
          </a:lstStyle>
          <a:p>
            <a:pPr lvl="0"/>
            <a:r>
              <a:rPr lang="en-US" dirty="0"/>
              <a:t>Lecture Number</a:t>
            </a:r>
          </a:p>
        </p:txBody>
      </p:sp>
      <p:sp>
        <p:nvSpPr>
          <p:cNvPr id="83"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84" name="Rectangle 83"/>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4" name="Picture 3"/>
          <p:cNvPicPr>
            <a:picLocks noChangeAspect="1"/>
          </p:cNvPicPr>
          <p:nvPr userDrawn="1"/>
        </p:nvPicPr>
        <p:blipFill>
          <a:blip r:embed="rId2"/>
          <a:stretch>
            <a:fillRect/>
          </a:stretch>
        </p:blipFill>
        <p:spPr>
          <a:xfrm>
            <a:off x="1052233" y="740228"/>
            <a:ext cx="3302482" cy="5385297"/>
          </a:xfrm>
          <a:prstGeom prst="rect">
            <a:avLst/>
          </a:prstGeom>
        </p:spPr>
      </p:pic>
      <p:pic>
        <p:nvPicPr>
          <p:cNvPr id="80" name="Picture 79"/>
          <p:cNvPicPr>
            <a:picLocks noChangeAspect="1"/>
          </p:cNvPicPr>
          <p:nvPr userDrawn="1"/>
        </p:nvPicPr>
        <p:blipFill>
          <a:blip r:embed="rId3"/>
          <a:stretch>
            <a:fillRect/>
          </a:stretch>
        </p:blipFill>
        <p:spPr>
          <a:xfrm>
            <a:off x="4881059" y="615882"/>
            <a:ext cx="2759869" cy="1148932"/>
          </a:xfrm>
          <a:prstGeom prst="rect">
            <a:avLst/>
          </a:prstGeom>
        </p:spPr>
      </p:pic>
    </p:spTree>
    <p:extLst>
      <p:ext uri="{BB962C8B-B14F-4D97-AF65-F5344CB8AC3E}">
        <p14:creationId xmlns:p14="http://schemas.microsoft.com/office/powerpoint/2010/main" val="106038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dirty="0"/>
              <a:t>Click to edit Master title style</a:t>
            </a:r>
          </a:p>
        </p:txBody>
      </p:sp>
      <p:sp>
        <p:nvSpPr>
          <p:cNvPr id="3" name="Content Placeholder 2"/>
          <p:cNvSpPr>
            <a:spLocks noGrp="1"/>
          </p:cNvSpPr>
          <p:nvPr>
            <p:ph idx="1"/>
          </p:nvPr>
        </p:nvSpPr>
        <p:spPr>
          <a:xfrm>
            <a:off x="1043492" y="1441682"/>
            <a:ext cx="7187512" cy="4390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5C2AB496-F0C8-4C9F-B30F-5DD5910FB232}" type="slidenum">
              <a:rPr lang="en-US" smtClean="0"/>
              <a:pPr/>
              <a:t>‹#›</a:t>
            </a:fld>
            <a:endParaRPr lang="en-US" dirty="0"/>
          </a:p>
        </p:txBody>
      </p:sp>
    </p:spTree>
    <p:extLst>
      <p:ext uri="{BB962C8B-B14F-4D97-AF65-F5344CB8AC3E}">
        <p14:creationId xmlns:p14="http://schemas.microsoft.com/office/powerpoint/2010/main" val="345274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a:t>Click to edit Master title style</a:t>
            </a:r>
            <a:endParaRPr lang="en-US" dirty="0"/>
          </a:p>
        </p:txBody>
      </p:sp>
      <p:sp>
        <p:nvSpPr>
          <p:cNvPr id="6" name="Footer Placeholder 5"/>
          <p:cNvSpPr>
            <a:spLocks noGrp="1"/>
          </p:cNvSpPr>
          <p:nvPr>
            <p:ph type="ftr" sz="quarter" idx="11"/>
          </p:nvPr>
        </p:nvSpPr>
        <p:spPr>
          <a:xfrm>
            <a:off x="4782222" y="5852160"/>
            <a:ext cx="3458136" cy="365125"/>
          </a:xfrm>
          <a:prstGeom prst="rect">
            <a:avLst/>
          </a:prstGeom>
        </p:spPr>
        <p:txBody>
          <a:bodyPr/>
          <a:lstStyle>
            <a:lvl1pPr>
              <a:defRPr lang="en-US" sz="1200" kern="1200" dirty="0">
                <a:solidFill>
                  <a:schemeClr val="accent1"/>
                </a:solidFill>
                <a:latin typeface="+mn-lt"/>
                <a:ea typeface="+mn-ea"/>
                <a:cs typeface="+mn-cs"/>
              </a:defRPr>
            </a:lvl1pPr>
          </a:lstStyle>
          <a:p>
            <a:fld id="{9A38D290-D56B-479F-87FA-0F61F0C2D177}" type="slidenum">
              <a:rPr lang="en-US" smtClean="0"/>
              <a:pPr/>
              <a:t>‹#›</a:t>
            </a:fld>
            <a:endParaRPr lang="en-US" dirty="0"/>
          </a:p>
        </p:txBody>
      </p:sp>
      <p:sp>
        <p:nvSpPr>
          <p:cNvPr id="9" name="Content Placeholder 8"/>
          <p:cNvSpPr>
            <a:spLocks noGrp="1"/>
          </p:cNvSpPr>
          <p:nvPr>
            <p:ph sz="quarter" idx="13"/>
          </p:nvPr>
        </p:nvSpPr>
        <p:spPr>
          <a:xfrm>
            <a:off x="1042415" y="1453124"/>
            <a:ext cx="3510993" cy="4353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782222" y="1453124"/>
            <a:ext cx="3458135" cy="43533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722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4" y="2900829"/>
            <a:ext cx="6981713"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981712"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41BA1150-2180-4560-9232-27896A037995}" type="slidenum">
              <a:rPr lang="en-US" smtClean="0"/>
              <a:pPr/>
              <a:t>‹#›</a:t>
            </a:fld>
            <a:endParaRPr lang="en-US" dirty="0"/>
          </a:p>
        </p:txBody>
      </p:sp>
    </p:spTree>
    <p:extLst>
      <p:ext uri="{BB962C8B-B14F-4D97-AF65-F5344CB8AC3E}">
        <p14:creationId xmlns:p14="http://schemas.microsoft.com/office/powerpoint/2010/main" val="64067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CE600603-9A37-43AE-B5DC-5AE3756C061F}" type="slidenum">
              <a:rPr lang="en-US" smtClean="0"/>
              <a:pPr/>
              <a:t>‹#›</a:t>
            </a:fld>
            <a:endParaRPr lang="en-US" dirty="0"/>
          </a:p>
        </p:txBody>
      </p:sp>
    </p:spTree>
    <p:extLst>
      <p:ext uri="{BB962C8B-B14F-4D97-AF65-F5344CB8AC3E}">
        <p14:creationId xmlns:p14="http://schemas.microsoft.com/office/powerpoint/2010/main" val="7052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5E59DDF1-711A-444D-BB21-9BBCAAD464FB}" type="slidenum">
              <a:rPr lang="en-US" smtClean="0"/>
              <a:pPr/>
              <a:t>‹#›</a:t>
            </a:fld>
            <a:endParaRPr lang="en-US" dirty="0"/>
          </a:p>
        </p:txBody>
      </p:sp>
    </p:spTree>
    <p:extLst>
      <p:ext uri="{BB962C8B-B14F-4D97-AF65-F5344CB8AC3E}">
        <p14:creationId xmlns:p14="http://schemas.microsoft.com/office/powerpoint/2010/main" val="415911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95" name="Group 94"/>
          <p:cNvGrpSpPr/>
          <p:nvPr userDrawn="1"/>
        </p:nvGrpSpPr>
        <p:grpSpPr>
          <a:xfrm>
            <a:off x="-382404" y="0"/>
            <a:ext cx="9932332" cy="6858000"/>
            <a:chOff x="-382404" y="0"/>
            <a:chExt cx="9932332" cy="6858000"/>
          </a:xfrm>
        </p:grpSpPr>
        <p:grpSp>
          <p:nvGrpSpPr>
            <p:cNvPr id="96" name="Group 44"/>
            <p:cNvGrpSpPr/>
            <p:nvPr/>
          </p:nvGrpSpPr>
          <p:grpSpPr>
            <a:xfrm>
              <a:off x="0" y="0"/>
              <a:ext cx="9144000" cy="6858000"/>
              <a:chOff x="0" y="0"/>
              <a:chExt cx="9144000" cy="6858000"/>
            </a:xfrm>
          </p:grpSpPr>
          <p:grpSp>
            <p:nvGrpSpPr>
              <p:cNvPr id="122" name="Group 4"/>
              <p:cNvGrpSpPr/>
              <p:nvPr/>
            </p:nvGrpSpPr>
            <p:grpSpPr>
              <a:xfrm>
                <a:off x="0" y="0"/>
                <a:ext cx="2514600" cy="6858000"/>
                <a:chOff x="0" y="0"/>
                <a:chExt cx="2514600" cy="6858000"/>
              </a:xfrm>
            </p:grpSpPr>
            <p:sp>
              <p:nvSpPr>
                <p:cNvPr id="134" name="Rectangle 13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5"/>
              <p:cNvGrpSpPr/>
              <p:nvPr/>
            </p:nvGrpSpPr>
            <p:grpSpPr>
              <a:xfrm>
                <a:off x="422910" y="0"/>
                <a:ext cx="2514600" cy="6858000"/>
                <a:chOff x="0" y="0"/>
                <a:chExt cx="2514600" cy="6858000"/>
              </a:xfrm>
            </p:grpSpPr>
            <p:sp>
              <p:nvSpPr>
                <p:cNvPr id="131" name="Rectangle 13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9"/>
              <p:cNvGrpSpPr/>
              <p:nvPr/>
            </p:nvGrpSpPr>
            <p:grpSpPr>
              <a:xfrm rot="10800000">
                <a:off x="6629400" y="0"/>
                <a:ext cx="2514600" cy="6858000"/>
                <a:chOff x="0" y="0"/>
                <a:chExt cx="2514600" cy="6858000"/>
              </a:xfrm>
            </p:grpSpPr>
            <p:sp>
              <p:nvSpPr>
                <p:cNvPr id="128" name="Rectangle 12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Hexagon 103"/>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Hexagon 105"/>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Hexagon 106"/>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Hexagon 108"/>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exagon 110"/>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exagon 11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exagon 11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exagon 11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exagon 11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exagon 11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ectangle 136"/>
          <p:cNvSpPr/>
          <p:nvPr userDrawn="1"/>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userDrawn="1"/>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139"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Thank you</a:t>
            </a:r>
          </a:p>
        </p:txBody>
      </p:sp>
      <p:sp>
        <p:nvSpPr>
          <p:cNvPr id="143" name="Rectangle 142"/>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147" name="Rectangle 146"/>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50" name="Picture 49"/>
          <p:cNvPicPr>
            <a:picLocks noChangeAspect="1"/>
          </p:cNvPicPr>
          <p:nvPr userDrawn="1"/>
        </p:nvPicPr>
        <p:blipFill>
          <a:blip r:embed="rId2"/>
          <a:stretch>
            <a:fillRect/>
          </a:stretch>
        </p:blipFill>
        <p:spPr>
          <a:xfrm>
            <a:off x="1052233" y="740228"/>
            <a:ext cx="3302482" cy="5385297"/>
          </a:xfrm>
          <a:prstGeom prst="rect">
            <a:avLst/>
          </a:prstGeom>
        </p:spPr>
      </p:pic>
      <p:pic>
        <p:nvPicPr>
          <p:cNvPr id="52" name="Picture 51"/>
          <p:cNvPicPr>
            <a:picLocks noChangeAspect="1"/>
          </p:cNvPicPr>
          <p:nvPr userDrawn="1"/>
        </p:nvPicPr>
        <p:blipFill>
          <a:blip r:embed="rId3"/>
          <a:stretch>
            <a:fillRect/>
          </a:stretch>
        </p:blipFill>
        <p:spPr>
          <a:xfrm>
            <a:off x="4881059" y="615882"/>
            <a:ext cx="2759869" cy="1148932"/>
          </a:xfrm>
          <a:prstGeom prst="rect">
            <a:avLst/>
          </a:prstGeom>
        </p:spPr>
      </p:pic>
    </p:spTree>
    <p:extLst>
      <p:ext uri="{BB962C8B-B14F-4D97-AF65-F5344CB8AC3E}">
        <p14:creationId xmlns:p14="http://schemas.microsoft.com/office/powerpoint/2010/main" val="268464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08829" y="-27231"/>
            <a:ext cx="2133600" cy="251724"/>
          </a:xfrm>
          <a:prstGeom prst="rect">
            <a:avLst/>
          </a:prstGeom>
        </p:spPr>
        <p:txBody>
          <a:bodyPr/>
          <a:lstStyle/>
          <a:p>
            <a:fld id="{C876AC4D-4ED3-9644-8C84-E54A9DEA34A2}" type="datetime4">
              <a:rPr lang="en-US" smtClean="0"/>
              <a:t>February 4, 2017</a:t>
            </a:fld>
            <a:endParaRPr lang="en-US"/>
          </a:p>
        </p:txBody>
      </p:sp>
      <p:sp>
        <p:nvSpPr>
          <p:cNvPr id="4" name="Footer Placeholder 3"/>
          <p:cNvSpPr>
            <a:spLocks noGrp="1"/>
          </p:cNvSpPr>
          <p:nvPr>
            <p:ph type="ftr" sz="quarter" idx="11"/>
          </p:nvPr>
        </p:nvSpPr>
        <p:spPr>
          <a:xfrm>
            <a:off x="4653790" y="5852160"/>
            <a:ext cx="3586568"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4653791" y="-20425"/>
            <a:ext cx="1332156" cy="244917"/>
          </a:xfrm>
          <a:prstGeom prst="rect">
            <a:avLst/>
          </a:prstGeom>
        </p:spPr>
        <p:txBody>
          <a:bodyPr/>
          <a:lstStyle/>
          <a:p>
            <a:fld id="{7D8DC1C1-2E7A-244A-9034-57DC828FCC64}"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4492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53628" y="722589"/>
            <a:ext cx="7177376" cy="5715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1043492" y="1441682"/>
            <a:ext cx="7187512" cy="4390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1" name="Picture 60" descr="CB_logo.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6987999" y="5852160"/>
            <a:ext cx="1243005" cy="369350"/>
          </a:xfrm>
          <a:prstGeom prst="rect">
            <a:avLst/>
          </a:prstGeom>
        </p:spPr>
      </p:pic>
    </p:spTree>
    <p:extLst>
      <p:ext uri="{BB962C8B-B14F-4D97-AF65-F5344CB8AC3E}">
        <p14:creationId xmlns:p14="http://schemas.microsoft.com/office/powerpoint/2010/main" val="2792348756"/>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62" r:id="rId8"/>
  </p:sldLayoutIdLst>
  <p:hf sldNum="0" hdr="0" dt="0"/>
  <p:txStyles>
    <p:titleStyle>
      <a:lvl1pPr algn="l" defTabSz="914400" rtl="0" eaLnBrk="1" latinLnBrk="0" hangingPunct="1">
        <a:spcBef>
          <a:spcPct val="0"/>
        </a:spcBef>
        <a:buNone/>
        <a:defRPr sz="3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17.xml"/><Relationship Id="rId18" Type="http://schemas.openxmlformats.org/officeDocument/2006/relationships/image" Target="../media/image24.png"/><Relationship Id="rId26" Type="http://schemas.openxmlformats.org/officeDocument/2006/relationships/image" Target="../media/image28.png"/><Relationship Id="rId39" Type="http://schemas.openxmlformats.org/officeDocument/2006/relationships/customXml" Target="../ink/ink30.xml"/><Relationship Id="rId3" Type="http://schemas.openxmlformats.org/officeDocument/2006/relationships/customXml" Target="../ink/ink12.xml"/><Relationship Id="rId21" Type="http://schemas.openxmlformats.org/officeDocument/2006/relationships/customXml" Target="../ink/ink21.xml"/><Relationship Id="rId34" Type="http://schemas.openxmlformats.org/officeDocument/2006/relationships/image" Target="../media/image32.png"/><Relationship Id="rId42" Type="http://schemas.openxmlformats.org/officeDocument/2006/relationships/image" Target="../media/image36.png"/><Relationship Id="rId7" Type="http://schemas.openxmlformats.org/officeDocument/2006/relationships/customXml" Target="../ink/ink14.xml"/><Relationship Id="rId12" Type="http://schemas.openxmlformats.org/officeDocument/2006/relationships/image" Target="../media/image21.png"/><Relationship Id="rId17" Type="http://schemas.openxmlformats.org/officeDocument/2006/relationships/customXml" Target="../ink/ink19.xml"/><Relationship Id="rId25" Type="http://schemas.openxmlformats.org/officeDocument/2006/relationships/customXml" Target="../ink/ink23.xml"/><Relationship Id="rId33" Type="http://schemas.openxmlformats.org/officeDocument/2006/relationships/customXml" Target="../ink/ink27.xml"/><Relationship Id="rId38" Type="http://schemas.openxmlformats.org/officeDocument/2006/relationships/image" Target="../media/image34.png"/><Relationship Id="rId2" Type="http://schemas.openxmlformats.org/officeDocument/2006/relationships/image" Target="../media/image16.png"/><Relationship Id="rId16" Type="http://schemas.openxmlformats.org/officeDocument/2006/relationships/image" Target="../media/image23.png"/><Relationship Id="rId20" Type="http://schemas.openxmlformats.org/officeDocument/2006/relationships/image" Target="../media/image25.png"/><Relationship Id="rId29" Type="http://schemas.openxmlformats.org/officeDocument/2006/relationships/customXml" Target="../ink/ink25.xml"/><Relationship Id="rId41"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16.xml"/><Relationship Id="rId24" Type="http://schemas.openxmlformats.org/officeDocument/2006/relationships/image" Target="../media/image27.png"/><Relationship Id="rId32" Type="http://schemas.openxmlformats.org/officeDocument/2006/relationships/image" Target="../media/image31.png"/><Relationship Id="rId37" Type="http://schemas.openxmlformats.org/officeDocument/2006/relationships/customXml" Target="../ink/ink29.xml"/><Relationship Id="rId40" Type="http://schemas.openxmlformats.org/officeDocument/2006/relationships/image" Target="../media/image35.png"/><Relationship Id="rId5" Type="http://schemas.openxmlformats.org/officeDocument/2006/relationships/customXml" Target="../ink/ink13.xml"/><Relationship Id="rId15" Type="http://schemas.openxmlformats.org/officeDocument/2006/relationships/customXml" Target="../ink/ink18.xml"/><Relationship Id="rId23" Type="http://schemas.openxmlformats.org/officeDocument/2006/relationships/customXml" Target="../ink/ink22.xml"/><Relationship Id="rId28" Type="http://schemas.openxmlformats.org/officeDocument/2006/relationships/image" Target="../media/image29.png"/><Relationship Id="rId36"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customXml" Target="../ink/ink20.xml"/><Relationship Id="rId31" Type="http://schemas.openxmlformats.org/officeDocument/2006/relationships/customXml" Target="../ink/ink26.xml"/><Relationship Id="rId4" Type="http://schemas.openxmlformats.org/officeDocument/2006/relationships/image" Target="../media/image17.png"/><Relationship Id="rId9" Type="http://schemas.openxmlformats.org/officeDocument/2006/relationships/customXml" Target="../ink/ink15.xml"/><Relationship Id="rId14" Type="http://schemas.openxmlformats.org/officeDocument/2006/relationships/image" Target="../media/image22.png"/><Relationship Id="rId22" Type="http://schemas.openxmlformats.org/officeDocument/2006/relationships/image" Target="../media/image26.png"/><Relationship Id="rId27" Type="http://schemas.openxmlformats.org/officeDocument/2006/relationships/customXml" Target="../ink/ink24.xml"/><Relationship Id="rId30" Type="http://schemas.openxmlformats.org/officeDocument/2006/relationships/image" Target="../media/image30.png"/><Relationship Id="rId35" Type="http://schemas.openxmlformats.org/officeDocument/2006/relationships/customXml" Target="../ink/ink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customXml" Target="../ink/ink38.xml"/><Relationship Id="rId18" Type="http://schemas.openxmlformats.org/officeDocument/2006/relationships/image" Target="../media/image45.png"/><Relationship Id="rId26" Type="http://schemas.openxmlformats.org/officeDocument/2006/relationships/image" Target="../media/image49.png"/><Relationship Id="rId3" Type="http://schemas.openxmlformats.org/officeDocument/2006/relationships/customXml" Target="../ink/ink33.xml"/><Relationship Id="rId21" Type="http://schemas.openxmlformats.org/officeDocument/2006/relationships/customXml" Target="../ink/ink42.xml"/><Relationship Id="rId7" Type="http://schemas.openxmlformats.org/officeDocument/2006/relationships/customXml" Target="../ink/ink35.xml"/><Relationship Id="rId12" Type="http://schemas.openxmlformats.org/officeDocument/2006/relationships/image" Target="../media/image42.png"/><Relationship Id="rId17" Type="http://schemas.openxmlformats.org/officeDocument/2006/relationships/customXml" Target="../ink/ink40.xml"/><Relationship Id="rId25" Type="http://schemas.openxmlformats.org/officeDocument/2006/relationships/customXml" Target="../ink/ink44.xml"/><Relationship Id="rId2" Type="http://schemas.openxmlformats.org/officeDocument/2006/relationships/notesSlide" Target="../notesSlides/notesSlide4.xml"/><Relationship Id="rId16" Type="http://schemas.openxmlformats.org/officeDocument/2006/relationships/image" Target="../media/image44.png"/><Relationship Id="rId20" Type="http://schemas.openxmlformats.org/officeDocument/2006/relationships/image" Target="../media/image46.png"/><Relationship Id="rId29"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customXml" Target="../ink/ink37.xml"/><Relationship Id="rId24" Type="http://schemas.openxmlformats.org/officeDocument/2006/relationships/image" Target="../media/image48.png"/><Relationship Id="rId5" Type="http://schemas.openxmlformats.org/officeDocument/2006/relationships/customXml" Target="../ink/ink34.xml"/><Relationship Id="rId15" Type="http://schemas.openxmlformats.org/officeDocument/2006/relationships/customXml" Target="../ink/ink39.xml"/><Relationship Id="rId23" Type="http://schemas.openxmlformats.org/officeDocument/2006/relationships/customXml" Target="../ink/ink43.xml"/><Relationship Id="rId28" Type="http://schemas.openxmlformats.org/officeDocument/2006/relationships/image" Target="../media/image50.png"/><Relationship Id="rId10" Type="http://schemas.openxmlformats.org/officeDocument/2006/relationships/image" Target="../media/image41.png"/><Relationship Id="rId19" Type="http://schemas.openxmlformats.org/officeDocument/2006/relationships/customXml" Target="../ink/ink41.xml"/><Relationship Id="rId4" Type="http://schemas.openxmlformats.org/officeDocument/2006/relationships/image" Target="../media/image38.png"/><Relationship Id="rId9" Type="http://schemas.openxmlformats.org/officeDocument/2006/relationships/customXml" Target="../ink/ink36.xml"/><Relationship Id="rId14" Type="http://schemas.openxmlformats.org/officeDocument/2006/relationships/image" Target="../media/image43.png"/><Relationship Id="rId22" Type="http://schemas.openxmlformats.org/officeDocument/2006/relationships/image" Target="../media/image47.png"/><Relationship Id="rId27" Type="http://schemas.openxmlformats.org/officeDocument/2006/relationships/customXml" Target="../ink/ink45.xml"/><Relationship Id="rId30"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customXml" Target="../ink/ink50.xml"/><Relationship Id="rId13"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4.png"/><Relationship Id="rId12" Type="http://schemas.openxmlformats.org/officeDocument/2006/relationships/customXml" Target="../ink/ink52.xml"/><Relationship Id="rId2"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49.xml"/><Relationship Id="rId11" Type="http://schemas.openxmlformats.org/officeDocument/2006/relationships/image" Target="../media/image56.png"/><Relationship Id="rId5" Type="http://schemas.openxmlformats.org/officeDocument/2006/relationships/image" Target="../media/image53.png"/><Relationship Id="rId10" Type="http://schemas.openxmlformats.org/officeDocument/2006/relationships/customXml" Target="../ink/ink51.xml"/><Relationship Id="rId4" Type="http://schemas.openxmlformats.org/officeDocument/2006/relationships/customXml" Target="../ink/ink48.xml"/><Relationship Id="rId9"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8.png"/><Relationship Id="rId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IN" sz="2500" dirty="0"/>
              <a:t>FUNDAMENTALS - I</a:t>
            </a:r>
          </a:p>
        </p:txBody>
      </p:sp>
      <p:sp>
        <p:nvSpPr>
          <p:cNvPr id="6" name="Subtitle 5"/>
          <p:cNvSpPr>
            <a:spLocks noGrp="1"/>
          </p:cNvSpPr>
          <p:nvPr>
            <p:ph type="subTitle" idx="1"/>
          </p:nvPr>
        </p:nvSpPr>
        <p:spPr/>
        <p:txBody>
          <a:bodyPr/>
          <a:lstStyle/>
          <a:p>
            <a:r>
              <a:rPr lang="en-IN" dirty="0"/>
              <a:t>Programming Fundamentals in C++</a:t>
            </a:r>
          </a:p>
        </p:txBody>
      </p:sp>
      <p:sp>
        <p:nvSpPr>
          <p:cNvPr id="7" name="Text Placeholder 6"/>
          <p:cNvSpPr>
            <a:spLocks noGrp="1"/>
          </p:cNvSpPr>
          <p:nvPr>
            <p:ph type="body" sz="quarter" idx="12"/>
          </p:nvPr>
        </p:nvSpPr>
        <p:spPr/>
        <p:txBody>
          <a:bodyPr/>
          <a:lstStyle/>
          <a:p>
            <a:r>
              <a:rPr lang="en-IN" dirty="0"/>
              <a:t>Lecture-2</a:t>
            </a:r>
          </a:p>
        </p:txBody>
      </p:sp>
      <p:sp>
        <p:nvSpPr>
          <p:cNvPr id="8" name="Text Placeholder 7"/>
          <p:cNvSpPr>
            <a:spLocks noGrp="1"/>
          </p:cNvSpPr>
          <p:nvPr>
            <p:ph type="body" sz="quarter" idx="13"/>
          </p:nvPr>
        </p:nvSpPr>
        <p:spPr/>
        <p:txBody>
          <a:bodyPr/>
          <a:lstStyle/>
          <a:p>
            <a:r>
              <a:rPr lang="en-IN" dirty="0"/>
              <a:t>Prateek Narang</a:t>
            </a:r>
          </a:p>
        </p:txBody>
      </p:sp>
    </p:spTree>
    <p:extLst>
      <p:ext uri="{BB962C8B-B14F-4D97-AF65-F5344CB8AC3E}">
        <p14:creationId xmlns:p14="http://schemas.microsoft.com/office/powerpoint/2010/main" val="2515079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Keywords</a:t>
            </a:r>
          </a:p>
        </p:txBody>
      </p:sp>
      <p:sp>
        <p:nvSpPr>
          <p:cNvPr id="7" name="Content Placeholder 6"/>
          <p:cNvSpPr>
            <a:spLocks noGrp="1"/>
          </p:cNvSpPr>
          <p:nvPr>
            <p:ph idx="1"/>
          </p:nvPr>
        </p:nvSpPr>
        <p:spPr/>
        <p:txBody>
          <a:bodyPr/>
          <a:lstStyle/>
          <a:p>
            <a:r>
              <a:rPr lang="en-US" dirty="0"/>
              <a:t>Some reserve words which cannot be used as identifiers</a:t>
            </a:r>
          </a:p>
          <a:p>
            <a:r>
              <a:rPr lang="en-US" dirty="0"/>
              <a:t>These are basically part of the grammar representing the language</a:t>
            </a:r>
          </a:p>
          <a:p>
            <a:r>
              <a:rPr lang="en-US" dirty="0" err="1"/>
              <a:t>E.g</a:t>
            </a:r>
            <a:r>
              <a:rPr lang="en-US" dirty="0"/>
              <a:t>: if, while,  return, namespace, etc.</a:t>
            </a:r>
          </a:p>
        </p:txBody>
      </p:sp>
    </p:spTree>
    <p:extLst>
      <p:ext uri="{BB962C8B-B14F-4D97-AF65-F5344CB8AC3E}">
        <p14:creationId xmlns:p14="http://schemas.microsoft.com/office/powerpoint/2010/main" val="187920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Data types</a:t>
            </a:r>
          </a:p>
        </p:txBody>
      </p:sp>
      <p:sp>
        <p:nvSpPr>
          <p:cNvPr id="7" name="Content Placeholder 6"/>
          <p:cNvSpPr>
            <a:spLocks noGrp="1"/>
          </p:cNvSpPr>
          <p:nvPr>
            <p:ph idx="1"/>
          </p:nvPr>
        </p:nvSpPr>
        <p:spPr/>
        <p:txBody>
          <a:bodyPr/>
          <a:lstStyle/>
          <a:p>
            <a:r>
              <a:rPr lang="en-US" dirty="0"/>
              <a:t>As we know we need variables to store information.</a:t>
            </a:r>
          </a:p>
          <a:p>
            <a:r>
              <a:rPr lang="en-US" dirty="0"/>
              <a:t>We might want to store information of various types in a variable like character, whole numbers, integers, floating point, </a:t>
            </a:r>
            <a:r>
              <a:rPr lang="en-US" dirty="0" err="1"/>
              <a:t>boolean</a:t>
            </a:r>
            <a:r>
              <a:rPr lang="en-US" dirty="0"/>
              <a:t> etc.</a:t>
            </a:r>
          </a:p>
          <a:p>
            <a:r>
              <a:rPr lang="en-US" dirty="0"/>
              <a:t>Based on the data type of a variable, the operating system </a:t>
            </a:r>
            <a:r>
              <a:rPr lang="en-US" b="1" dirty="0"/>
              <a:t>allocates memory </a:t>
            </a:r>
            <a:r>
              <a:rPr lang="en-US" dirty="0"/>
              <a:t>and </a:t>
            </a:r>
            <a:r>
              <a:rPr lang="en-US" b="1" dirty="0"/>
              <a:t>interprets the combination of 0s and 1s in that memory</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5898067" y="3042160"/>
              <a:ext cx="1287216" cy="82512"/>
            </p14:xfrm>
          </p:contentPart>
        </mc:Choice>
        <mc:Fallback>
          <p:pic>
            <p:nvPicPr>
              <p:cNvPr id="3" name="Ink 2"/>
              <p:cNvPicPr/>
              <p:nvPr/>
            </p:nvPicPr>
            <p:blipFill>
              <a:blip r:embed="rId3"/>
              <a:stretch>
                <a:fillRect/>
              </a:stretch>
            </p:blipFill>
            <p:spPr>
              <a:xfrm>
                <a:off x="5895548" y="3038214"/>
                <a:ext cx="1292254" cy="87893"/>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p14:cNvContentPartPr/>
              <p14:nvPr/>
            </p14:nvContentPartPr>
            <p14:xfrm>
              <a:off x="1521043" y="3410512"/>
              <a:ext cx="3605760" cy="108432"/>
            </p14:xfrm>
          </p:contentPart>
        </mc:Choice>
        <mc:Fallback>
          <p:pic>
            <p:nvPicPr>
              <p:cNvPr id="9" name="Ink 8"/>
              <p:cNvPicPr/>
              <p:nvPr/>
            </p:nvPicPr>
            <p:blipFill>
              <a:blip r:embed="rId5"/>
              <a:stretch>
                <a:fillRect/>
              </a:stretch>
            </p:blipFill>
            <p:spPr>
              <a:xfrm>
                <a:off x="1518163" y="3406922"/>
                <a:ext cx="3611879" cy="114177"/>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p14:cNvContentPartPr/>
              <p14:nvPr/>
            </p14:nvContentPartPr>
            <p14:xfrm>
              <a:off x="5234947" y="3497200"/>
              <a:ext cx="144" cy="144"/>
            </p14:xfrm>
          </p:contentPart>
        </mc:Choice>
        <mc:Fallback>
          <p:pic>
            <p:nvPicPr>
              <p:cNvPr id="10" name="Ink 9"/>
              <p:cNvPicPr/>
              <p:nvPr/>
            </p:nvPicPr>
            <p:blipFill>
              <a:blip r:embed="rId7"/>
              <a:stretch>
                <a:fillRect/>
              </a:stretch>
            </p:blipFill>
            <p:spPr>
              <a:xfrm>
                <a:off x="5233795" y="3496048"/>
                <a:ext cx="2448" cy="244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p14:cNvContentPartPr/>
              <p14:nvPr/>
            </p14:nvContentPartPr>
            <p14:xfrm>
              <a:off x="5239267" y="3497200"/>
              <a:ext cx="2023920" cy="39168"/>
            </p14:xfrm>
          </p:contentPart>
        </mc:Choice>
        <mc:Fallback>
          <p:pic>
            <p:nvPicPr>
              <p:cNvPr id="12" name="Ink 11"/>
              <p:cNvPicPr/>
              <p:nvPr/>
            </p:nvPicPr>
            <p:blipFill>
              <a:blip r:embed="rId9"/>
              <a:stretch>
                <a:fillRect/>
              </a:stretch>
            </p:blipFill>
            <p:spPr>
              <a:xfrm>
                <a:off x="5236388" y="3494351"/>
                <a:ext cx="2029679" cy="45577"/>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p14:cNvContentPartPr/>
              <p14:nvPr/>
            </p14:nvContentPartPr>
            <p14:xfrm>
              <a:off x="1521043" y="3683536"/>
              <a:ext cx="953568" cy="73872"/>
            </p14:xfrm>
          </p:contentPart>
        </mc:Choice>
        <mc:Fallback>
          <p:pic>
            <p:nvPicPr>
              <p:cNvPr id="13" name="Ink 12"/>
              <p:cNvPicPr/>
              <p:nvPr/>
            </p:nvPicPr>
            <p:blipFill>
              <a:blip r:embed="rId11"/>
              <a:stretch>
                <a:fillRect/>
              </a:stretch>
            </p:blipFill>
            <p:spPr>
              <a:xfrm>
                <a:off x="1518524" y="3681026"/>
                <a:ext cx="959325" cy="79968"/>
              </a:xfrm>
              <a:prstGeom prst="rect">
                <a:avLst/>
              </a:prstGeom>
            </p:spPr>
          </p:pic>
        </mc:Fallback>
      </mc:AlternateContent>
    </p:spTree>
    <p:extLst>
      <p:ext uri="{BB962C8B-B14F-4D97-AF65-F5344CB8AC3E}">
        <p14:creationId xmlns:p14="http://schemas.microsoft.com/office/powerpoint/2010/main" val="316019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Primitive Data Types</a:t>
            </a:r>
          </a:p>
        </p:txBody>
      </p:sp>
      <p:sp>
        <p:nvSpPr>
          <p:cNvPr id="7" name="Content Placeholder 6"/>
          <p:cNvSpPr>
            <a:spLocks noGrp="1"/>
          </p:cNvSpPr>
          <p:nvPr>
            <p:ph idx="1"/>
          </p:nvPr>
        </p:nvSpPr>
        <p:spPr/>
        <p:txBody>
          <a:bodyPr/>
          <a:lstStyle/>
          <a:p>
            <a:endParaRPr lang="en-US" dirty="0"/>
          </a:p>
          <a:p>
            <a:r>
              <a:rPr lang="en-US" dirty="0"/>
              <a:t>Boolean - </a:t>
            </a:r>
            <a:r>
              <a:rPr lang="en-US" dirty="0" err="1"/>
              <a:t>bool</a:t>
            </a:r>
            <a:endParaRPr lang="en-US" dirty="0"/>
          </a:p>
          <a:p>
            <a:r>
              <a:rPr lang="en-US" dirty="0"/>
              <a:t>Character - char</a:t>
            </a:r>
          </a:p>
          <a:p>
            <a:r>
              <a:rPr lang="en-US" dirty="0"/>
              <a:t>Integer – </a:t>
            </a:r>
            <a:r>
              <a:rPr lang="en-US" dirty="0" err="1"/>
              <a:t>int</a:t>
            </a:r>
            <a:endParaRPr lang="en-US" dirty="0"/>
          </a:p>
          <a:p>
            <a:r>
              <a:rPr lang="en-US" dirty="0"/>
              <a:t>Floating Point – float</a:t>
            </a:r>
          </a:p>
          <a:p>
            <a:r>
              <a:rPr lang="en-US" dirty="0"/>
              <a:t>Double Floating Point – double</a:t>
            </a:r>
          </a:p>
          <a:p>
            <a:pPr marL="68580" indent="0">
              <a:buNone/>
            </a:pPr>
            <a:endParaRPr lang="en-US" dirty="0"/>
          </a:p>
          <a:p>
            <a:endParaRPr lang="en-US" dirty="0"/>
          </a:p>
        </p:txBody>
      </p:sp>
    </p:spTree>
    <p:extLst>
      <p:ext uri="{BB962C8B-B14F-4D97-AF65-F5344CB8AC3E}">
        <p14:creationId xmlns:p14="http://schemas.microsoft.com/office/powerpoint/2010/main" val="39847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Data type modifiers</a:t>
            </a:r>
          </a:p>
        </p:txBody>
      </p:sp>
      <p:sp>
        <p:nvSpPr>
          <p:cNvPr id="7" name="Content Placeholder 6"/>
          <p:cNvSpPr>
            <a:spLocks noGrp="1"/>
          </p:cNvSpPr>
          <p:nvPr>
            <p:ph idx="1"/>
          </p:nvPr>
        </p:nvSpPr>
        <p:spPr/>
        <p:txBody>
          <a:bodyPr/>
          <a:lstStyle/>
          <a:p>
            <a:pPr marL="68580" indent="0">
              <a:buNone/>
            </a:pPr>
            <a:r>
              <a:rPr lang="en-US" dirty="0"/>
              <a:t>Several of the basic types can be modified using one or more of these type modifiers</a:t>
            </a:r>
          </a:p>
          <a:p>
            <a:r>
              <a:rPr lang="en-US" dirty="0"/>
              <a:t>signed</a:t>
            </a:r>
          </a:p>
          <a:p>
            <a:r>
              <a:rPr lang="en-US" dirty="0"/>
              <a:t>unsigned</a:t>
            </a:r>
          </a:p>
          <a:p>
            <a:r>
              <a:rPr lang="en-US" dirty="0"/>
              <a:t>short</a:t>
            </a:r>
          </a:p>
          <a:p>
            <a:r>
              <a:rPr lang="en-US" dirty="0"/>
              <a:t>long</a:t>
            </a: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4494197" y="2400646"/>
              <a:ext cx="445104" cy="409680"/>
            </p14:xfrm>
          </p:contentPart>
        </mc:Choice>
        <mc:Fallback>
          <p:pic>
            <p:nvPicPr>
              <p:cNvPr id="5" name="Ink 4"/>
              <p:cNvPicPr/>
              <p:nvPr/>
            </p:nvPicPr>
            <p:blipFill>
              <a:blip r:embed="rId3"/>
              <a:stretch>
                <a:fillRect/>
              </a:stretch>
            </p:blipFill>
            <p:spPr>
              <a:xfrm>
                <a:off x="4491321" y="2397409"/>
                <a:ext cx="449418" cy="415795"/>
              </a:xfrm>
              <a:prstGeom prst="rect">
                <a:avLst/>
              </a:prstGeom>
            </p:spPr>
          </p:pic>
        </mc:Fallback>
      </mc:AlternateContent>
    </p:spTree>
    <p:extLst>
      <p:ext uri="{BB962C8B-B14F-4D97-AF65-F5344CB8AC3E}">
        <p14:creationId xmlns:p14="http://schemas.microsoft.com/office/powerpoint/2010/main" val="310883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Data types – size and range! </a:t>
            </a:r>
          </a:p>
        </p:txBody>
      </p:sp>
      <p:pic>
        <p:nvPicPr>
          <p:cNvPr id="8" name="Content Placeholder 7" descr="Screen Shot 2015-06-12 at 7.56.12 A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222" y="1441450"/>
            <a:ext cx="4479732" cy="4391025"/>
          </a:xfrm>
        </p:spPr>
      </p:pic>
      <mc:AlternateContent xmlns:mc="http://schemas.openxmlformats.org/markup-compatibility/2006">
        <mc:Choice xmlns:p14="http://schemas.microsoft.com/office/powerpoint/2010/main" Requires="p14">
          <p:contentPart p14:bwMode="auto" r:id="rId3">
            <p14:nvContentPartPr>
              <p14:cNvPr id="10" name="Ink 9"/>
              <p14:cNvContentPartPr/>
              <p14:nvPr/>
            </p14:nvContentPartPr>
            <p14:xfrm>
              <a:off x="4990710" y="3541353"/>
              <a:ext cx="581184" cy="87840"/>
            </p14:xfrm>
          </p:contentPart>
        </mc:Choice>
        <mc:Fallback>
          <p:pic>
            <p:nvPicPr>
              <p:cNvPr id="10" name="Ink 9"/>
              <p:cNvPicPr/>
              <p:nvPr/>
            </p:nvPicPr>
            <p:blipFill>
              <a:blip r:embed="rId4"/>
              <a:stretch>
                <a:fillRect/>
              </a:stretch>
            </p:blipFill>
            <p:spPr>
              <a:xfrm>
                <a:off x="4989271" y="3539202"/>
                <a:ext cx="586582" cy="93218"/>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p14:cNvContentPartPr/>
              <p14:nvPr/>
            </p14:nvContentPartPr>
            <p14:xfrm>
              <a:off x="5473110" y="3567633"/>
              <a:ext cx="70560" cy="151920"/>
            </p14:xfrm>
          </p:contentPart>
        </mc:Choice>
        <mc:Fallback>
          <p:pic>
            <p:nvPicPr>
              <p:cNvPr id="11" name="Ink 10"/>
              <p:cNvPicPr/>
              <p:nvPr/>
            </p:nvPicPr>
            <p:blipFill>
              <a:blip r:embed="rId6"/>
              <a:stretch>
                <a:fillRect/>
              </a:stretch>
            </p:blipFill>
            <p:spPr>
              <a:xfrm>
                <a:off x="5471310" y="3565473"/>
                <a:ext cx="745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p14:cNvContentPartPr/>
              <p14:nvPr/>
            </p14:nvContentPartPr>
            <p14:xfrm>
              <a:off x="5455830" y="3690393"/>
              <a:ext cx="35640" cy="42120"/>
            </p14:xfrm>
          </p:contentPart>
        </mc:Choice>
        <mc:Fallback>
          <p:pic>
            <p:nvPicPr>
              <p:cNvPr id="12" name="Ink 11"/>
              <p:cNvPicPr/>
              <p:nvPr/>
            </p:nvPicPr>
            <p:blipFill>
              <a:blip r:embed="rId8"/>
              <a:stretch>
                <a:fillRect/>
              </a:stretch>
            </p:blipFill>
            <p:spPr>
              <a:xfrm>
                <a:off x="5453310" y="3687873"/>
                <a:ext cx="403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p14:cNvContentPartPr/>
              <p14:nvPr/>
            </p14:nvContentPartPr>
            <p14:xfrm>
              <a:off x="4920582" y="3843897"/>
              <a:ext cx="419040" cy="83520"/>
            </p14:xfrm>
          </p:contentPart>
        </mc:Choice>
        <mc:Fallback>
          <p:pic>
            <p:nvPicPr>
              <p:cNvPr id="13" name="Ink 12"/>
              <p:cNvPicPr/>
              <p:nvPr/>
            </p:nvPicPr>
            <p:blipFill>
              <a:blip r:embed="rId10"/>
              <a:stretch>
                <a:fillRect/>
              </a:stretch>
            </p:blipFill>
            <p:spPr>
              <a:xfrm>
                <a:off x="4918064" y="3842105"/>
                <a:ext cx="425514" cy="88538"/>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p14:cNvContentPartPr/>
              <p14:nvPr/>
            </p14:nvContentPartPr>
            <p14:xfrm>
              <a:off x="4973266" y="4113689"/>
              <a:ext cx="603216" cy="63792"/>
            </p14:xfrm>
          </p:contentPart>
        </mc:Choice>
        <mc:Fallback>
          <p:pic>
            <p:nvPicPr>
              <p:cNvPr id="15" name="Ink 14"/>
              <p:cNvPicPr/>
              <p:nvPr/>
            </p:nvPicPr>
            <p:blipFill>
              <a:blip r:embed="rId12"/>
              <a:stretch>
                <a:fillRect/>
              </a:stretch>
            </p:blipFill>
            <p:spPr>
              <a:xfrm>
                <a:off x="4970388" y="4111180"/>
                <a:ext cx="610050" cy="69526"/>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 name="Ink 16"/>
              <p14:cNvContentPartPr/>
              <p14:nvPr/>
            </p14:nvContentPartPr>
            <p14:xfrm>
              <a:off x="5117986" y="4389881"/>
              <a:ext cx="1085616" cy="79056"/>
            </p14:xfrm>
          </p:contentPart>
        </mc:Choice>
        <mc:Fallback>
          <p:pic>
            <p:nvPicPr>
              <p:cNvPr id="17" name="Ink 16"/>
              <p:cNvPicPr/>
              <p:nvPr/>
            </p:nvPicPr>
            <p:blipFill>
              <a:blip r:embed="rId14"/>
              <a:stretch>
                <a:fillRect/>
              </a:stretch>
            </p:blipFill>
            <p:spPr>
              <a:xfrm>
                <a:off x="5115107" y="4387377"/>
                <a:ext cx="1092093" cy="85137"/>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p14:cNvContentPartPr/>
              <p14:nvPr/>
            </p14:nvContentPartPr>
            <p14:xfrm>
              <a:off x="4925010" y="4920651"/>
              <a:ext cx="2304" cy="8928"/>
            </p14:xfrm>
          </p:contentPart>
        </mc:Choice>
        <mc:Fallback>
          <p:pic>
            <p:nvPicPr>
              <p:cNvPr id="20" name="Ink 19"/>
              <p:cNvPicPr/>
              <p:nvPr/>
            </p:nvPicPr>
            <p:blipFill>
              <a:blip r:embed="rId16"/>
              <a:stretch>
                <a:fillRect/>
              </a:stretch>
            </p:blipFill>
            <p:spPr>
              <a:xfrm>
                <a:off x="4923364" y="4918934"/>
                <a:ext cx="5266" cy="12018"/>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1" name="Ink 20"/>
              <p14:cNvContentPartPr/>
              <p14:nvPr/>
            </p14:nvContentPartPr>
            <p14:xfrm>
              <a:off x="4902978" y="4920651"/>
              <a:ext cx="693072" cy="81216"/>
            </p14:xfrm>
          </p:contentPart>
        </mc:Choice>
        <mc:Fallback>
          <p:pic>
            <p:nvPicPr>
              <p:cNvPr id="21" name="Ink 20"/>
              <p:cNvPicPr/>
              <p:nvPr/>
            </p:nvPicPr>
            <p:blipFill>
              <a:blip r:embed="rId18"/>
              <a:stretch>
                <a:fillRect/>
              </a:stretch>
            </p:blipFill>
            <p:spPr>
              <a:xfrm>
                <a:off x="4900099" y="4918504"/>
                <a:ext cx="699909" cy="86583"/>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Ink 23"/>
              <p14:cNvContentPartPr/>
              <p14:nvPr/>
            </p14:nvContentPartPr>
            <p14:xfrm>
              <a:off x="5887650" y="4378923"/>
              <a:ext cx="138240" cy="434304"/>
            </p14:xfrm>
          </p:contentPart>
        </mc:Choice>
        <mc:Fallback>
          <p:pic>
            <p:nvPicPr>
              <p:cNvPr id="24" name="Ink 23"/>
              <p:cNvPicPr/>
              <p:nvPr/>
            </p:nvPicPr>
            <p:blipFill>
              <a:blip r:embed="rId20"/>
              <a:stretch>
                <a:fillRect/>
              </a:stretch>
            </p:blipFill>
            <p:spPr>
              <a:xfrm>
                <a:off x="5885855" y="4377124"/>
                <a:ext cx="142549" cy="437902"/>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Ink 24"/>
              <p14:cNvContentPartPr/>
              <p14:nvPr/>
            </p14:nvContentPartPr>
            <p14:xfrm>
              <a:off x="5837250" y="4780251"/>
              <a:ext cx="37440" cy="68112"/>
            </p14:xfrm>
          </p:contentPart>
        </mc:Choice>
        <mc:Fallback>
          <p:pic>
            <p:nvPicPr>
              <p:cNvPr id="25" name="Ink 24"/>
              <p:cNvPicPr/>
              <p:nvPr/>
            </p:nvPicPr>
            <p:blipFill>
              <a:blip r:embed="rId22"/>
              <a:stretch>
                <a:fillRect/>
              </a:stretch>
            </p:blipFill>
            <p:spPr>
              <a:xfrm>
                <a:off x="5834397" y="4778100"/>
                <a:ext cx="42432" cy="72414"/>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9" name="Ink 28"/>
              <p14:cNvContentPartPr/>
              <p14:nvPr/>
            </p14:nvContentPartPr>
            <p14:xfrm>
              <a:off x="5663965" y="5225450"/>
              <a:ext cx="267696" cy="11088"/>
            </p14:xfrm>
          </p:contentPart>
        </mc:Choice>
        <mc:Fallback>
          <p:pic>
            <p:nvPicPr>
              <p:cNvPr id="29" name="Ink 28"/>
              <p:cNvPicPr/>
              <p:nvPr/>
            </p:nvPicPr>
            <p:blipFill>
              <a:blip r:embed="rId24"/>
              <a:stretch>
                <a:fillRect/>
              </a:stretch>
            </p:blipFill>
            <p:spPr>
              <a:xfrm>
                <a:off x="5661450" y="5222331"/>
                <a:ext cx="273086" cy="16979"/>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0" name="Ink 29"/>
              <p14:cNvContentPartPr/>
              <p14:nvPr/>
            </p14:nvContentPartPr>
            <p14:xfrm>
              <a:off x="5672749" y="5229770"/>
              <a:ext cx="4464" cy="2304"/>
            </p14:xfrm>
          </p:contentPart>
        </mc:Choice>
        <mc:Fallback>
          <p:pic>
            <p:nvPicPr>
              <p:cNvPr id="30" name="Ink 29"/>
              <p:cNvPicPr/>
              <p:nvPr/>
            </p:nvPicPr>
            <p:blipFill>
              <a:blip r:embed="rId26"/>
              <a:stretch>
                <a:fillRect/>
              </a:stretch>
            </p:blipFill>
            <p:spPr>
              <a:xfrm>
                <a:off x="5672051" y="5229050"/>
                <a:ext cx="5720" cy="3744"/>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1" name="Ink 30"/>
              <p14:cNvContentPartPr/>
              <p14:nvPr/>
            </p14:nvContentPartPr>
            <p14:xfrm>
              <a:off x="5674909" y="5271386"/>
              <a:ext cx="250128" cy="2304"/>
            </p14:xfrm>
          </p:contentPart>
        </mc:Choice>
        <mc:Fallback>
          <p:pic>
            <p:nvPicPr>
              <p:cNvPr id="31" name="Ink 30"/>
              <p:cNvPicPr/>
              <p:nvPr/>
            </p:nvPicPr>
            <p:blipFill>
              <a:blip r:embed="rId28"/>
              <a:stretch>
                <a:fillRect/>
              </a:stretch>
            </p:blipFill>
            <p:spPr>
              <a:xfrm>
                <a:off x="5672393" y="5268424"/>
                <a:ext cx="256237" cy="8558"/>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4" name="Ink 33"/>
              <p14:cNvContentPartPr/>
              <p14:nvPr/>
            </p14:nvContentPartPr>
            <p14:xfrm>
              <a:off x="5683693" y="5534618"/>
              <a:ext cx="464976" cy="15552"/>
            </p14:xfrm>
          </p:contentPart>
        </mc:Choice>
        <mc:Fallback>
          <p:pic>
            <p:nvPicPr>
              <p:cNvPr id="34" name="Ink 33"/>
              <p:cNvPicPr/>
              <p:nvPr/>
            </p:nvPicPr>
            <p:blipFill>
              <a:blip r:embed="rId30"/>
              <a:stretch>
                <a:fillRect/>
              </a:stretch>
            </p:blipFill>
            <p:spPr>
              <a:xfrm>
                <a:off x="5680816" y="5531790"/>
                <a:ext cx="470370" cy="21914"/>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6" name="Ink 35"/>
              <p14:cNvContentPartPr/>
              <p14:nvPr/>
            </p14:nvContentPartPr>
            <p14:xfrm>
              <a:off x="5642077" y="5558666"/>
              <a:ext cx="491328" cy="22032"/>
            </p14:xfrm>
          </p:contentPart>
        </mc:Choice>
        <mc:Fallback>
          <p:pic>
            <p:nvPicPr>
              <p:cNvPr id="36" name="Ink 35"/>
              <p:cNvPicPr/>
              <p:nvPr/>
            </p:nvPicPr>
            <p:blipFill>
              <a:blip r:embed="rId32"/>
              <a:stretch>
                <a:fillRect/>
              </a:stretch>
            </p:blipFill>
            <p:spPr>
              <a:xfrm>
                <a:off x="5640279" y="5555468"/>
                <a:ext cx="496004" cy="27007"/>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7" name="Ink 36"/>
              <p14:cNvContentPartPr/>
              <p14:nvPr/>
            </p14:nvContentPartPr>
            <p14:xfrm>
              <a:off x="5736253" y="5788922"/>
              <a:ext cx="419040" cy="15552"/>
            </p14:xfrm>
          </p:contentPart>
        </mc:Choice>
        <mc:Fallback>
          <p:pic>
            <p:nvPicPr>
              <p:cNvPr id="37" name="Ink 36"/>
              <p:cNvPicPr/>
              <p:nvPr/>
            </p:nvPicPr>
            <p:blipFill>
              <a:blip r:embed="rId34"/>
              <a:stretch>
                <a:fillRect/>
              </a:stretch>
            </p:blipFill>
            <p:spPr>
              <a:xfrm>
                <a:off x="5733016" y="5786094"/>
                <a:ext cx="425514" cy="21914"/>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9" name="Ink 38"/>
              <p14:cNvContentPartPr/>
              <p14:nvPr/>
            </p14:nvContentPartPr>
            <p14:xfrm>
              <a:off x="5745037" y="5782298"/>
              <a:ext cx="475920" cy="22032"/>
            </p14:xfrm>
          </p:contentPart>
        </mc:Choice>
        <mc:Fallback>
          <p:pic>
            <p:nvPicPr>
              <p:cNvPr id="39" name="Ink 38"/>
              <p:cNvPicPr/>
              <p:nvPr/>
            </p:nvPicPr>
            <p:blipFill>
              <a:blip r:embed="rId36"/>
              <a:stretch>
                <a:fillRect/>
              </a:stretch>
            </p:blipFill>
            <p:spPr>
              <a:xfrm>
                <a:off x="5742159" y="5778744"/>
                <a:ext cx="482035" cy="28784"/>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1" name="Ink 40"/>
              <p14:cNvContentPartPr/>
              <p14:nvPr/>
            </p14:nvContentPartPr>
            <p14:xfrm>
              <a:off x="5707741" y="5767034"/>
              <a:ext cx="473760" cy="22032"/>
            </p14:xfrm>
          </p:contentPart>
        </mc:Choice>
        <mc:Fallback>
          <p:pic>
            <p:nvPicPr>
              <p:cNvPr id="41" name="Ink 40"/>
              <p:cNvPicPr/>
              <p:nvPr/>
            </p:nvPicPr>
            <p:blipFill>
              <a:blip r:embed="rId38"/>
              <a:stretch>
                <a:fillRect/>
              </a:stretch>
            </p:blipFill>
            <p:spPr>
              <a:xfrm>
                <a:off x="5705942" y="5765257"/>
                <a:ext cx="477717" cy="25586"/>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4" name="Ink 43"/>
              <p14:cNvContentPartPr/>
              <p14:nvPr/>
            </p14:nvContentPartPr>
            <p14:xfrm>
              <a:off x="3593965" y="5319626"/>
              <a:ext cx="225936" cy="232560"/>
            </p14:xfrm>
          </p:contentPart>
        </mc:Choice>
        <mc:Fallback>
          <p:pic>
            <p:nvPicPr>
              <p:cNvPr id="44" name="Ink 43"/>
              <p:cNvPicPr/>
              <p:nvPr/>
            </p:nvPicPr>
            <p:blipFill>
              <a:blip r:embed="rId40"/>
              <a:stretch>
                <a:fillRect/>
              </a:stretch>
            </p:blipFill>
            <p:spPr>
              <a:xfrm>
                <a:off x="3590732" y="5318188"/>
                <a:ext cx="233120" cy="237592"/>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5" name="Ink 44"/>
              <p14:cNvContentPartPr/>
              <p14:nvPr/>
            </p14:nvContentPartPr>
            <p14:xfrm>
              <a:off x="3602749" y="5030186"/>
              <a:ext cx="190944" cy="184320"/>
            </p14:xfrm>
          </p:contentPart>
        </mc:Choice>
        <mc:Fallback>
          <p:pic>
            <p:nvPicPr>
              <p:cNvPr id="45" name="Ink 44"/>
              <p:cNvPicPr/>
              <p:nvPr/>
            </p:nvPicPr>
            <p:blipFill>
              <a:blip r:embed="rId42"/>
              <a:stretch>
                <a:fillRect/>
              </a:stretch>
            </p:blipFill>
            <p:spPr>
              <a:xfrm>
                <a:off x="3599872" y="5027312"/>
                <a:ext cx="198136" cy="190428"/>
              </a:xfrm>
              <a:prstGeom prst="rect">
                <a:avLst/>
              </a:prstGeom>
            </p:spPr>
          </p:pic>
        </mc:Fallback>
      </mc:AlternateContent>
    </p:spTree>
    <p:extLst>
      <p:ext uri="{BB962C8B-B14F-4D97-AF65-F5344CB8AC3E}">
        <p14:creationId xmlns:p14="http://schemas.microsoft.com/office/powerpoint/2010/main" val="3626029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Variables</a:t>
            </a:r>
          </a:p>
        </p:txBody>
      </p:sp>
      <p:sp>
        <p:nvSpPr>
          <p:cNvPr id="7" name="Content Placeholder 6"/>
          <p:cNvSpPr>
            <a:spLocks noGrp="1"/>
          </p:cNvSpPr>
          <p:nvPr>
            <p:ph idx="1"/>
          </p:nvPr>
        </p:nvSpPr>
        <p:spPr/>
        <p:txBody>
          <a:bodyPr>
            <a:normAutofit fontScale="92500" lnSpcReduction="20000"/>
          </a:bodyPr>
          <a:lstStyle/>
          <a:p>
            <a:r>
              <a:rPr lang="en-US" dirty="0"/>
              <a:t>C++ is strongly typed language, so every variable must be defined before using it.</a:t>
            </a:r>
          </a:p>
          <a:p>
            <a:r>
              <a:rPr lang="en-US" dirty="0"/>
              <a:t>type </a:t>
            </a:r>
            <a:r>
              <a:rPr lang="en-US" dirty="0" err="1"/>
              <a:t>variablelist</a:t>
            </a:r>
            <a:r>
              <a:rPr lang="en-US" dirty="0"/>
              <a:t>; // type is the type (</a:t>
            </a:r>
            <a:r>
              <a:rPr lang="en-US" dirty="0" err="1"/>
              <a:t>eg</a:t>
            </a:r>
            <a:r>
              <a:rPr lang="en-US" dirty="0"/>
              <a:t>. </a:t>
            </a:r>
            <a:r>
              <a:rPr lang="en-US" dirty="0" err="1"/>
              <a:t>int</a:t>
            </a:r>
            <a:r>
              <a:rPr lang="en-US" dirty="0"/>
              <a:t>), </a:t>
            </a:r>
            <a:r>
              <a:rPr lang="en-US" dirty="0" err="1"/>
              <a:t>varName</a:t>
            </a:r>
            <a:r>
              <a:rPr lang="en-US" dirty="0"/>
              <a:t> is the name of the variable</a:t>
            </a:r>
          </a:p>
          <a:p>
            <a:r>
              <a:rPr lang="en-US" dirty="0" err="1"/>
              <a:t>e.g</a:t>
            </a:r>
            <a:r>
              <a:rPr lang="en-US" dirty="0"/>
              <a:t>:</a:t>
            </a:r>
          </a:p>
          <a:p>
            <a:pPr lvl="1">
              <a:buFont typeface="+mj-lt"/>
              <a:buAutoNum type="romanLcPeriod"/>
            </a:pPr>
            <a:r>
              <a:rPr lang="en-US" dirty="0" err="1"/>
              <a:t>int</a:t>
            </a:r>
            <a:r>
              <a:rPr lang="en-US" dirty="0"/>
              <a:t> sum;</a:t>
            </a:r>
          </a:p>
          <a:p>
            <a:pPr lvl="1">
              <a:buFont typeface="+mj-lt"/>
              <a:buAutoNum type="romanLcPeriod"/>
            </a:pPr>
            <a:r>
              <a:rPr lang="en-US" dirty="0"/>
              <a:t>char </a:t>
            </a:r>
            <a:r>
              <a:rPr lang="en-US" dirty="0" err="1"/>
              <a:t>ch</a:t>
            </a:r>
            <a:r>
              <a:rPr lang="en-US" dirty="0"/>
              <a:t>;</a:t>
            </a:r>
          </a:p>
          <a:p>
            <a:pPr lvl="1">
              <a:buFont typeface="+mj-lt"/>
              <a:buAutoNum type="romanLcPeriod"/>
            </a:pPr>
            <a:r>
              <a:rPr lang="en-US" dirty="0"/>
              <a:t>float a, b; </a:t>
            </a:r>
          </a:p>
          <a:p>
            <a:r>
              <a:rPr lang="en-US" dirty="0"/>
              <a:t>Variables when just declared have garbage value until they are assigned a value for the first time</a:t>
            </a:r>
          </a:p>
          <a:p>
            <a:r>
              <a:rPr lang="en-US" dirty="0"/>
              <a:t>We can assign a specific value from the moment variable is declared, called as initialization of variable.[float b = 0.0;]</a:t>
            </a:r>
          </a:p>
        </p:txBody>
      </p:sp>
    </p:spTree>
    <p:extLst>
      <p:ext uri="{BB962C8B-B14F-4D97-AF65-F5344CB8AC3E}">
        <p14:creationId xmlns:p14="http://schemas.microsoft.com/office/powerpoint/2010/main" val="215927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Statements &amp; Expressions</a:t>
            </a:r>
          </a:p>
        </p:txBody>
      </p:sp>
      <p:sp>
        <p:nvSpPr>
          <p:cNvPr id="7" name="Content Placeholder 6"/>
          <p:cNvSpPr>
            <a:spLocks noGrp="1"/>
          </p:cNvSpPr>
          <p:nvPr>
            <p:ph idx="1"/>
          </p:nvPr>
        </p:nvSpPr>
        <p:spPr/>
        <p:txBody>
          <a:bodyPr>
            <a:normAutofit/>
          </a:bodyPr>
          <a:lstStyle/>
          <a:p>
            <a:r>
              <a:rPr lang="en-US" dirty="0"/>
              <a:t> A statement in C++ is the smallest independent unit in the language</a:t>
            </a:r>
          </a:p>
          <a:p>
            <a:r>
              <a:rPr lang="en-US" dirty="0"/>
              <a:t>Statements in C++ are terminated by a semicolon</a:t>
            </a:r>
          </a:p>
          <a:p>
            <a:r>
              <a:rPr lang="en-US" dirty="0"/>
              <a:t>An expression is a mathematical entity that evaluates to a value</a:t>
            </a:r>
          </a:p>
          <a:p>
            <a:r>
              <a:rPr lang="en-US" dirty="0"/>
              <a:t>Expressions are often used inside of statements.</a:t>
            </a:r>
          </a:p>
        </p:txBody>
      </p:sp>
      <p:sp>
        <p:nvSpPr>
          <p:cNvPr id="11" name="Rectangle 10"/>
          <p:cNvSpPr/>
          <p:nvPr/>
        </p:nvSpPr>
        <p:spPr>
          <a:xfrm>
            <a:off x="2286000" y="3105835"/>
            <a:ext cx="4572000" cy="369332"/>
          </a:xfrm>
          <a:prstGeom prst="rect">
            <a:avLst/>
          </a:prstGeom>
        </p:spPr>
        <p:txBody>
          <a:bodyPr>
            <a:spAutoFit/>
          </a:bodyPr>
          <a:lstStyle/>
          <a:p>
            <a:endParaRPr lang="en-US" dirty="0"/>
          </a:p>
        </p:txBody>
      </p:sp>
      <mc:AlternateContent xmlns:mc="http://schemas.openxmlformats.org/markup-compatibility/2006">
        <mc:Choice xmlns:p14="http://schemas.microsoft.com/office/powerpoint/2010/main" Requires="p14">
          <p:contentPart p14:bwMode="auto" r:id="rId2">
            <p14:nvContentPartPr>
              <p14:cNvPr id="8" name="Ink 7"/>
              <p14:cNvContentPartPr/>
              <p14:nvPr/>
            </p14:nvContentPartPr>
            <p14:xfrm>
              <a:off x="4730562" y="4254587"/>
              <a:ext cx="3170448" cy="665136"/>
            </p14:xfrm>
          </p:contentPart>
        </mc:Choice>
        <mc:Fallback>
          <p:pic>
            <p:nvPicPr>
              <p:cNvPr id="8" name="Ink 7"/>
              <p:cNvPicPr/>
              <p:nvPr/>
            </p:nvPicPr>
            <p:blipFill>
              <a:blip r:embed="rId3"/>
              <a:stretch>
                <a:fillRect/>
              </a:stretch>
            </p:blipFill>
            <p:spPr>
              <a:xfrm>
                <a:off x="4727322" y="4252069"/>
                <a:ext cx="3178728" cy="670172"/>
              </a:xfrm>
              <a:prstGeom prst="rect">
                <a:avLst/>
              </a:prstGeom>
            </p:spPr>
          </p:pic>
        </mc:Fallback>
      </mc:AlternateContent>
    </p:spTree>
    <p:extLst>
      <p:ext uri="{BB962C8B-B14F-4D97-AF65-F5344CB8AC3E}">
        <p14:creationId xmlns:p14="http://schemas.microsoft.com/office/powerpoint/2010/main" val="318835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76785" y="3182761"/>
            <a:ext cx="7177376" cy="571500"/>
          </a:xfrm>
        </p:spPr>
        <p:txBody>
          <a:bodyPr/>
          <a:lstStyle/>
          <a:p>
            <a:r>
              <a:rPr lang="en-US" dirty="0"/>
              <a:t>Lets look at few statements and expressions!</a:t>
            </a:r>
          </a:p>
        </p:txBody>
      </p:sp>
    </p:spTree>
    <p:extLst>
      <p:ext uri="{BB962C8B-B14F-4D97-AF65-F5344CB8AC3E}">
        <p14:creationId xmlns:p14="http://schemas.microsoft.com/office/powerpoint/2010/main" val="2432245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Operators in a Expression</a:t>
            </a:r>
          </a:p>
        </p:txBody>
      </p:sp>
      <p:sp>
        <p:nvSpPr>
          <p:cNvPr id="6" name="Content Placeholder 5"/>
          <p:cNvSpPr>
            <a:spLocks noGrp="1"/>
          </p:cNvSpPr>
          <p:nvPr>
            <p:ph idx="1"/>
          </p:nvPr>
        </p:nvSpPr>
        <p:spPr/>
        <p:txBody>
          <a:bodyPr>
            <a:normAutofit lnSpcReduction="10000"/>
          </a:bodyPr>
          <a:lstStyle/>
          <a:p>
            <a:r>
              <a:rPr lang="en-US" dirty="0"/>
              <a:t>Unary  [ +, - ]</a:t>
            </a:r>
          </a:p>
          <a:p>
            <a:r>
              <a:rPr lang="en-US" dirty="0"/>
              <a:t>Arithmetic [ +, -, /, *, % ]</a:t>
            </a:r>
          </a:p>
          <a:p>
            <a:r>
              <a:rPr lang="en-US" dirty="0"/>
              <a:t>Brackets  [ ()  ]</a:t>
            </a:r>
          </a:p>
          <a:p>
            <a:r>
              <a:rPr lang="en-US" dirty="0"/>
              <a:t>Assignment [ = ]</a:t>
            </a:r>
          </a:p>
          <a:p>
            <a:r>
              <a:rPr lang="en-US" dirty="0"/>
              <a:t>Relational [ ==, !=, &gt;, &lt;, &gt;=, &lt;=]</a:t>
            </a:r>
          </a:p>
          <a:p>
            <a:r>
              <a:rPr lang="en-US" dirty="0"/>
              <a:t>Logical Operators [ &amp;&amp;, ||, ! ]</a:t>
            </a:r>
          </a:p>
          <a:p>
            <a:pPr marL="68580" indent="0">
              <a:buNone/>
            </a:pPr>
            <a:endParaRPr lang="en-US" dirty="0"/>
          </a:p>
          <a:p>
            <a:pPr marL="68580" indent="0">
              <a:buNone/>
            </a:pPr>
            <a:r>
              <a:rPr lang="en-US" dirty="0"/>
              <a:t>PS - 1: Relational Operators and Logical Operators always Evaluate to 0 or 1</a:t>
            </a:r>
          </a:p>
          <a:p>
            <a:pPr marL="68580" indent="0">
              <a:buNone/>
            </a:pPr>
            <a:r>
              <a:rPr lang="en-US" dirty="0"/>
              <a:t>PS – 2: For logical evaluation any non-zero value is true.</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18</a:t>
            </a:fld>
            <a:endParaRPr lang="en-US"/>
          </a:p>
        </p:txBody>
      </p:sp>
    </p:spTree>
    <p:extLst>
      <p:ext uri="{BB962C8B-B14F-4D97-AF65-F5344CB8AC3E}">
        <p14:creationId xmlns:p14="http://schemas.microsoft.com/office/powerpoint/2010/main" val="88135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Block</a:t>
            </a:r>
          </a:p>
        </p:txBody>
      </p:sp>
      <p:sp>
        <p:nvSpPr>
          <p:cNvPr id="5" name="Content Placeholder 4"/>
          <p:cNvSpPr>
            <a:spLocks noGrp="1"/>
          </p:cNvSpPr>
          <p:nvPr>
            <p:ph idx="1"/>
          </p:nvPr>
        </p:nvSpPr>
        <p:spPr/>
        <p:txBody>
          <a:bodyPr>
            <a:normAutofit fontScale="70000" lnSpcReduction="20000"/>
          </a:bodyPr>
          <a:lstStyle/>
          <a:p>
            <a:r>
              <a:rPr lang="en-US" dirty="0"/>
              <a:t>Single If</a:t>
            </a:r>
          </a:p>
          <a:p>
            <a:pPr marL="640080" lvl="2" indent="0">
              <a:buNone/>
            </a:pPr>
            <a:r>
              <a:rPr lang="en-US" dirty="0"/>
              <a:t>if (a &gt; 10) {</a:t>
            </a:r>
          </a:p>
          <a:p>
            <a:pPr marL="640080" lvl="2" indent="0">
              <a:buNone/>
            </a:pPr>
            <a:r>
              <a:rPr lang="en-US" dirty="0"/>
              <a:t>	</a:t>
            </a:r>
            <a:r>
              <a:rPr lang="en-US" dirty="0" err="1"/>
              <a:t>cout</a:t>
            </a:r>
            <a:r>
              <a:rPr lang="en-US" dirty="0"/>
              <a:t> &lt;&lt; “Hello!”;</a:t>
            </a:r>
          </a:p>
          <a:p>
            <a:pPr marL="640080" lvl="2" indent="0">
              <a:buNone/>
            </a:pPr>
            <a:r>
              <a:rPr lang="en-US" dirty="0"/>
              <a:t>}</a:t>
            </a:r>
          </a:p>
          <a:p>
            <a:r>
              <a:rPr lang="en-US" dirty="0"/>
              <a:t>If Else</a:t>
            </a:r>
          </a:p>
          <a:p>
            <a:pPr marL="640080" lvl="2" indent="0">
              <a:buNone/>
            </a:pPr>
            <a:r>
              <a:rPr lang="en-US" dirty="0"/>
              <a:t>If (a&gt;10) {</a:t>
            </a:r>
          </a:p>
          <a:p>
            <a:pPr marL="640080" lvl="2" indent="0">
              <a:buNone/>
            </a:pPr>
            <a:r>
              <a:rPr lang="en-US" dirty="0"/>
              <a:t>	</a:t>
            </a:r>
            <a:r>
              <a:rPr lang="en-US" dirty="0" err="1"/>
              <a:t>cout</a:t>
            </a:r>
            <a:r>
              <a:rPr lang="en-US" dirty="0"/>
              <a:t> &lt;&lt; “Hello!”;</a:t>
            </a:r>
          </a:p>
          <a:p>
            <a:pPr marL="640080" lvl="2" indent="0">
              <a:buNone/>
            </a:pPr>
            <a:r>
              <a:rPr lang="en-US" dirty="0"/>
              <a:t>} else {</a:t>
            </a:r>
          </a:p>
          <a:p>
            <a:pPr marL="640080" lvl="2" indent="0">
              <a:buNone/>
            </a:pPr>
            <a:r>
              <a:rPr lang="en-US" dirty="0"/>
              <a:t>	</a:t>
            </a:r>
            <a:r>
              <a:rPr lang="en-US" dirty="0" err="1"/>
              <a:t>cout</a:t>
            </a:r>
            <a:r>
              <a:rPr lang="en-US" dirty="0"/>
              <a:t> &lt;&lt; “World.”;</a:t>
            </a:r>
          </a:p>
          <a:p>
            <a:pPr marL="640080" lvl="2" indent="0">
              <a:buNone/>
            </a:pPr>
            <a:r>
              <a:rPr lang="en-US" dirty="0"/>
              <a:t>}</a:t>
            </a:r>
          </a:p>
          <a:p>
            <a:r>
              <a:rPr lang="en-US" dirty="0"/>
              <a:t>If .. Else If .. Else</a:t>
            </a:r>
          </a:p>
          <a:p>
            <a:pPr marL="640080" lvl="2" indent="0">
              <a:buNone/>
            </a:pPr>
            <a:r>
              <a:rPr lang="en-US" dirty="0"/>
              <a:t>If (a&gt;10 &amp;&amp; a &lt;20) {</a:t>
            </a:r>
          </a:p>
          <a:p>
            <a:pPr marL="640080" lvl="2" indent="0">
              <a:buNone/>
            </a:pPr>
            <a:r>
              <a:rPr lang="en-US" dirty="0"/>
              <a:t>	</a:t>
            </a:r>
            <a:r>
              <a:rPr lang="en-US" dirty="0" err="1"/>
              <a:t>cout</a:t>
            </a:r>
            <a:r>
              <a:rPr lang="en-US" dirty="0"/>
              <a:t> &lt;&lt; “Hello!”;</a:t>
            </a:r>
          </a:p>
          <a:p>
            <a:pPr marL="640080" lvl="2" indent="0">
              <a:buNone/>
            </a:pPr>
            <a:r>
              <a:rPr lang="en-US" dirty="0"/>
              <a:t>} else if (a &gt;20 &amp;&amp; a &lt;30) {</a:t>
            </a:r>
          </a:p>
          <a:p>
            <a:pPr marL="640080" lvl="2" indent="0">
              <a:buNone/>
            </a:pPr>
            <a:r>
              <a:rPr lang="en-US" dirty="0"/>
              <a:t>	</a:t>
            </a:r>
            <a:r>
              <a:rPr lang="en-US" dirty="0" err="1"/>
              <a:t>cout</a:t>
            </a:r>
            <a:r>
              <a:rPr lang="en-US" dirty="0"/>
              <a:t> &lt;&lt; “Hello World!”;</a:t>
            </a:r>
          </a:p>
          <a:p>
            <a:pPr marL="640080" lvl="2" indent="0">
              <a:buNone/>
            </a:pPr>
            <a:r>
              <a:rPr lang="en-US" dirty="0"/>
              <a:t>} else {</a:t>
            </a:r>
          </a:p>
          <a:p>
            <a:pPr marL="640080" lvl="2" indent="0">
              <a:buNone/>
            </a:pPr>
            <a:r>
              <a:rPr lang="en-US" dirty="0"/>
              <a:t>	</a:t>
            </a:r>
            <a:r>
              <a:rPr lang="en-US" dirty="0" err="1"/>
              <a:t>cout</a:t>
            </a:r>
            <a:r>
              <a:rPr lang="en-US" dirty="0"/>
              <a:t> &lt;&lt; “Welcome to Coding Blocks”;</a:t>
            </a:r>
          </a:p>
          <a:p>
            <a:pPr marL="640080" lvl="2" indent="0">
              <a:buNone/>
            </a:pPr>
            <a:r>
              <a:rPr lang="en-US" dirty="0"/>
              <a:t>}</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19</a:t>
            </a:fld>
            <a:endParaRPr lang="en-US"/>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3502253" y="1587454"/>
              <a:ext cx="95472" cy="813600"/>
            </p14:xfrm>
          </p:contentPart>
        </mc:Choice>
        <mc:Fallback>
          <p:pic>
            <p:nvPicPr>
              <p:cNvPr id="6" name="Ink 5"/>
              <p:cNvPicPr/>
              <p:nvPr/>
            </p:nvPicPr>
            <p:blipFill>
              <a:blip r:embed="rId4"/>
              <a:stretch>
                <a:fillRect/>
              </a:stretch>
            </p:blipFill>
            <p:spPr>
              <a:xfrm>
                <a:off x="3499382" y="1584575"/>
                <a:ext cx="103009" cy="820437"/>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p14:cNvContentPartPr/>
              <p14:nvPr/>
            </p14:nvContentPartPr>
            <p14:xfrm>
              <a:off x="2666555" y="2526173"/>
              <a:ext cx="1216080" cy="333360"/>
            </p14:xfrm>
          </p:contentPart>
        </mc:Choice>
        <mc:Fallback>
          <p:pic>
            <p:nvPicPr>
              <p:cNvPr id="15" name="Ink 14"/>
              <p:cNvPicPr/>
              <p:nvPr/>
            </p:nvPicPr>
            <p:blipFill>
              <a:blip r:embed="rId6"/>
              <a:stretch>
                <a:fillRect/>
              </a:stretch>
            </p:blipFill>
            <p:spPr>
              <a:xfrm>
                <a:off x="2664395" y="2523653"/>
                <a:ext cx="12207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Ink 20"/>
              <p14:cNvContentPartPr/>
              <p14:nvPr/>
            </p14:nvContentPartPr>
            <p14:xfrm>
              <a:off x="2582315" y="2417813"/>
              <a:ext cx="1120104" cy="774288"/>
            </p14:xfrm>
          </p:contentPart>
        </mc:Choice>
        <mc:Fallback>
          <p:pic>
            <p:nvPicPr>
              <p:cNvPr id="21" name="Ink 20"/>
              <p:cNvPicPr/>
              <p:nvPr/>
            </p:nvPicPr>
            <p:blipFill>
              <a:blip r:embed="rId8"/>
              <a:stretch>
                <a:fillRect/>
              </a:stretch>
            </p:blipFill>
            <p:spPr>
              <a:xfrm>
                <a:off x="2580156" y="2414935"/>
                <a:ext cx="1125501" cy="780405"/>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2" name="Ink 21"/>
              <p14:cNvContentPartPr/>
              <p14:nvPr/>
            </p14:nvContentPartPr>
            <p14:xfrm>
              <a:off x="2004441" y="4124965"/>
              <a:ext cx="1208160" cy="18864"/>
            </p14:xfrm>
          </p:contentPart>
        </mc:Choice>
        <mc:Fallback>
          <p:pic>
            <p:nvPicPr>
              <p:cNvPr id="22" name="Ink 21"/>
              <p:cNvPicPr/>
              <p:nvPr/>
            </p:nvPicPr>
            <p:blipFill>
              <a:blip r:embed="rId10"/>
              <a:stretch>
                <a:fillRect/>
              </a:stretch>
            </p:blipFill>
            <p:spPr>
              <a:xfrm>
                <a:off x="2002642" y="4121406"/>
                <a:ext cx="1213918" cy="25271"/>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8" name="Ink 27"/>
              <p14:cNvContentPartPr/>
              <p14:nvPr/>
            </p14:nvContentPartPr>
            <p14:xfrm>
              <a:off x="3507875" y="3133853"/>
              <a:ext cx="90360" cy="80528"/>
            </p14:xfrm>
          </p:contentPart>
        </mc:Choice>
        <mc:Fallback>
          <p:pic>
            <p:nvPicPr>
              <p:cNvPr id="28" name="Ink 27"/>
              <p:cNvPicPr/>
              <p:nvPr/>
            </p:nvPicPr>
            <p:blipFill>
              <a:blip r:embed="rId12"/>
              <a:stretch>
                <a:fillRect/>
              </a:stretch>
            </p:blipFill>
            <p:spPr>
              <a:xfrm>
                <a:off x="3504275" y="3130274"/>
                <a:ext cx="96480" cy="8804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9" name="Ink 28"/>
              <p14:cNvContentPartPr/>
              <p14:nvPr/>
            </p14:nvContentPartPr>
            <p14:xfrm>
              <a:off x="3444155" y="4037093"/>
              <a:ext cx="142560" cy="219240"/>
            </p14:xfrm>
          </p:contentPart>
        </mc:Choice>
        <mc:Fallback>
          <p:pic>
            <p:nvPicPr>
              <p:cNvPr id="29" name="Ink 28"/>
              <p:cNvPicPr/>
              <p:nvPr/>
            </p:nvPicPr>
            <p:blipFill>
              <a:blip r:embed="rId14"/>
              <a:stretch>
                <a:fillRect/>
              </a:stretch>
            </p:blipFill>
            <p:spPr>
              <a:xfrm>
                <a:off x="3441635" y="4034213"/>
                <a:ext cx="14796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0" name="Ink 29"/>
              <p14:cNvContentPartPr/>
              <p14:nvPr/>
            </p14:nvContentPartPr>
            <p14:xfrm>
              <a:off x="3446315" y="4227893"/>
              <a:ext cx="88200" cy="58680"/>
            </p14:xfrm>
          </p:contentPart>
        </mc:Choice>
        <mc:Fallback>
          <p:pic>
            <p:nvPicPr>
              <p:cNvPr id="30" name="Ink 29"/>
              <p:cNvPicPr/>
              <p:nvPr/>
            </p:nvPicPr>
            <p:blipFill>
              <a:blip r:embed="rId16"/>
              <a:stretch>
                <a:fillRect/>
              </a:stretch>
            </p:blipFill>
            <p:spPr>
              <a:xfrm>
                <a:off x="3443435" y="4225013"/>
                <a:ext cx="9324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2" name="Ink 31"/>
              <p14:cNvContentPartPr/>
              <p14:nvPr/>
            </p14:nvContentPartPr>
            <p14:xfrm>
              <a:off x="2700105" y="4556965"/>
              <a:ext cx="1051056" cy="24480"/>
            </p14:xfrm>
          </p:contentPart>
        </mc:Choice>
        <mc:Fallback>
          <p:pic>
            <p:nvPicPr>
              <p:cNvPr id="32" name="Ink 31"/>
              <p:cNvPicPr/>
              <p:nvPr/>
            </p:nvPicPr>
            <p:blipFill>
              <a:blip r:embed="rId18"/>
              <a:stretch>
                <a:fillRect/>
              </a:stretch>
            </p:blipFill>
            <p:spPr>
              <a:xfrm>
                <a:off x="2697586" y="4553062"/>
                <a:ext cx="1057173" cy="31221"/>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5" name="Ink 34"/>
              <p14:cNvContentPartPr/>
              <p14:nvPr/>
            </p14:nvContentPartPr>
            <p14:xfrm>
              <a:off x="2529897" y="4844965"/>
              <a:ext cx="506880" cy="131040"/>
            </p14:xfrm>
          </p:contentPart>
        </mc:Choice>
        <mc:Fallback>
          <p:pic>
            <p:nvPicPr>
              <p:cNvPr id="35" name="Ink 34"/>
              <p:cNvPicPr/>
              <p:nvPr/>
            </p:nvPicPr>
            <p:blipFill>
              <a:blip r:embed="rId20"/>
              <a:stretch>
                <a:fillRect/>
              </a:stretch>
            </p:blipFill>
            <p:spPr>
              <a:xfrm>
                <a:off x="2528458" y="4842093"/>
                <a:ext cx="510477" cy="135707"/>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7" name="Ink 36"/>
              <p14:cNvContentPartPr/>
              <p14:nvPr/>
            </p14:nvContentPartPr>
            <p14:xfrm>
              <a:off x="4046577" y="4489717"/>
              <a:ext cx="209448" cy="219168"/>
            </p14:xfrm>
          </p:contentPart>
        </mc:Choice>
        <mc:Fallback>
          <p:pic>
            <p:nvPicPr>
              <p:cNvPr id="37" name="Ink 36"/>
              <p:cNvPicPr/>
              <p:nvPr/>
            </p:nvPicPr>
            <p:blipFill>
              <a:blip r:embed="rId22"/>
              <a:stretch>
                <a:fillRect/>
              </a:stretch>
            </p:blipFill>
            <p:spPr>
              <a:xfrm>
                <a:off x="4044421" y="4486838"/>
                <a:ext cx="214478" cy="224926"/>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8" name="Ink 37"/>
              <p14:cNvContentPartPr/>
              <p14:nvPr/>
            </p14:nvContentPartPr>
            <p14:xfrm>
              <a:off x="4046577" y="4659637"/>
              <a:ext cx="99720" cy="28440"/>
            </p14:xfrm>
          </p:contentPart>
        </mc:Choice>
        <mc:Fallback>
          <p:pic>
            <p:nvPicPr>
              <p:cNvPr id="38" name="Ink 37"/>
              <p:cNvPicPr/>
              <p:nvPr/>
            </p:nvPicPr>
            <p:blipFill>
              <a:blip r:embed="rId24"/>
              <a:stretch>
                <a:fillRect/>
              </a:stretch>
            </p:blipFill>
            <p:spPr>
              <a:xfrm>
                <a:off x="4043337" y="4656757"/>
                <a:ext cx="1051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9" name="Ink 38"/>
              <p14:cNvContentPartPr/>
              <p14:nvPr/>
            </p14:nvContentPartPr>
            <p14:xfrm>
              <a:off x="4072857" y="4661797"/>
              <a:ext cx="360" cy="9720"/>
            </p14:xfrm>
          </p:contentPart>
        </mc:Choice>
        <mc:Fallback>
          <p:pic>
            <p:nvPicPr>
              <p:cNvPr id="39" name="Ink 38"/>
              <p:cNvPicPr/>
              <p:nvPr/>
            </p:nvPicPr>
            <p:blipFill>
              <a:blip r:embed="rId26"/>
              <a:stretch>
                <a:fillRect/>
              </a:stretch>
            </p:blipFill>
            <p:spPr>
              <a:xfrm>
                <a:off x="4070337" y="4659277"/>
                <a:ext cx="540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0" name="Ink 39"/>
              <p14:cNvContentPartPr/>
              <p14:nvPr/>
            </p14:nvContentPartPr>
            <p14:xfrm>
              <a:off x="2980617" y="4910197"/>
              <a:ext cx="77040" cy="97560"/>
            </p14:xfrm>
          </p:contentPart>
        </mc:Choice>
        <mc:Fallback>
          <p:pic>
            <p:nvPicPr>
              <p:cNvPr id="40" name="Ink 39"/>
              <p:cNvPicPr/>
              <p:nvPr/>
            </p:nvPicPr>
            <p:blipFill>
              <a:blip r:embed="rId28"/>
              <a:stretch>
                <a:fillRect/>
              </a:stretch>
            </p:blipFill>
            <p:spPr>
              <a:xfrm>
                <a:off x="2978817" y="4907677"/>
                <a:ext cx="8172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1" name="Ink 40"/>
              <p14:cNvContentPartPr/>
              <p14:nvPr/>
            </p14:nvContentPartPr>
            <p14:xfrm>
              <a:off x="3045993" y="5284309"/>
              <a:ext cx="2030832" cy="71136"/>
            </p14:xfrm>
          </p:contentPart>
        </mc:Choice>
        <mc:Fallback>
          <p:pic>
            <p:nvPicPr>
              <p:cNvPr id="41" name="Ink 40"/>
              <p:cNvPicPr/>
              <p:nvPr/>
            </p:nvPicPr>
            <p:blipFill>
              <a:blip r:embed="rId30"/>
              <a:stretch>
                <a:fillRect/>
              </a:stretch>
            </p:blipFill>
            <p:spPr>
              <a:xfrm>
                <a:off x="3044193" y="5281449"/>
                <a:ext cx="2034791" cy="77928"/>
              </a:xfrm>
              <a:prstGeom prst="rect">
                <a:avLst/>
              </a:prstGeom>
            </p:spPr>
          </p:pic>
        </mc:Fallback>
      </mc:AlternateContent>
    </p:spTree>
    <p:extLst>
      <p:ext uri="{BB962C8B-B14F-4D97-AF65-F5344CB8AC3E}">
        <p14:creationId xmlns:p14="http://schemas.microsoft.com/office/powerpoint/2010/main" val="76978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5213" y="3019474"/>
            <a:ext cx="7177376" cy="571500"/>
          </a:xfrm>
        </p:spPr>
        <p:txBody>
          <a:bodyPr/>
          <a:lstStyle/>
          <a:p>
            <a:r>
              <a:rPr lang="en-US" dirty="0"/>
              <a:t>Brain Teasers?</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a:t>
            </a:fld>
            <a:endParaRPr lang="en-US"/>
          </a:p>
        </p:txBody>
      </p:sp>
    </p:spTree>
    <p:extLst>
      <p:ext uri="{BB962C8B-B14F-4D97-AF65-F5344CB8AC3E}">
        <p14:creationId xmlns:p14="http://schemas.microsoft.com/office/powerpoint/2010/main" val="1171080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block</a:t>
            </a:r>
          </a:p>
        </p:txBody>
      </p:sp>
      <p:sp>
        <p:nvSpPr>
          <p:cNvPr id="5" name="Content Placeholder 4"/>
          <p:cNvSpPr>
            <a:spLocks noGrp="1"/>
          </p:cNvSpPr>
          <p:nvPr>
            <p:ph idx="1"/>
          </p:nvPr>
        </p:nvSpPr>
        <p:spPr/>
        <p:txBody>
          <a:bodyPr/>
          <a:lstStyle/>
          <a:p>
            <a:pPr marL="68580" indent="0">
              <a:buNone/>
            </a:pPr>
            <a:r>
              <a:rPr lang="en-US" dirty="0"/>
              <a:t>while( </a:t>
            </a:r>
            <a:r>
              <a:rPr lang="en-US" i="1" dirty="0"/>
              <a:t>condition is true </a:t>
            </a:r>
            <a:r>
              <a:rPr lang="en-US" dirty="0"/>
              <a:t>) {</a:t>
            </a:r>
          </a:p>
          <a:p>
            <a:pPr marL="68580" indent="0">
              <a:buNone/>
            </a:pPr>
            <a:r>
              <a:rPr lang="en-US" dirty="0"/>
              <a:t>	//do some stuff</a:t>
            </a:r>
          </a:p>
          <a:p>
            <a:pPr marL="68580" indent="0">
              <a:buNone/>
            </a:pPr>
            <a:r>
              <a:rPr lang="en-US" dirty="0"/>
              <a:t>}</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20</a:t>
            </a:fld>
            <a:endParaRPr lang="en-US"/>
          </a:p>
        </p:txBody>
      </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1754189" y="1223744"/>
              <a:ext cx="442080" cy="210096"/>
            </p14:xfrm>
          </p:contentPart>
        </mc:Choice>
        <mc:Fallback>
          <p:pic>
            <p:nvPicPr>
              <p:cNvPr id="9" name="Ink 8"/>
              <p:cNvPicPr/>
              <p:nvPr/>
            </p:nvPicPr>
            <p:blipFill>
              <a:blip r:embed="rId3"/>
              <a:stretch>
                <a:fillRect/>
              </a:stretch>
            </p:blipFill>
            <p:spPr>
              <a:xfrm>
                <a:off x="1752750" y="1221226"/>
                <a:ext cx="444598" cy="213694"/>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p14:cNvContentPartPr/>
              <p14:nvPr/>
            </p14:nvContentPartPr>
            <p14:xfrm>
              <a:off x="2267981" y="1784480"/>
              <a:ext cx="2254320" cy="36000"/>
            </p14:xfrm>
          </p:contentPart>
        </mc:Choice>
        <mc:Fallback>
          <p:pic>
            <p:nvPicPr>
              <p:cNvPr id="15" name="Ink 14"/>
              <p:cNvPicPr/>
              <p:nvPr/>
            </p:nvPicPr>
            <p:blipFill>
              <a:blip r:embed="rId5"/>
              <a:stretch>
                <a:fillRect/>
              </a:stretch>
            </p:blipFill>
            <p:spPr>
              <a:xfrm>
                <a:off x="2265461" y="1781629"/>
                <a:ext cx="2259359" cy="4312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p14:cNvContentPartPr/>
              <p14:nvPr/>
            </p14:nvContentPartPr>
            <p14:xfrm>
              <a:off x="2394845" y="2566256"/>
              <a:ext cx="1157760" cy="384840"/>
            </p14:xfrm>
          </p:contentPart>
        </mc:Choice>
        <mc:Fallback>
          <p:pic>
            <p:nvPicPr>
              <p:cNvPr id="19" name="Ink 18"/>
              <p:cNvPicPr/>
              <p:nvPr/>
            </p:nvPicPr>
            <p:blipFill>
              <a:blip r:embed="rId7"/>
              <a:stretch>
                <a:fillRect/>
              </a:stretch>
            </p:blipFill>
            <p:spPr>
              <a:xfrm>
                <a:off x="2391606" y="2562296"/>
                <a:ext cx="1163518"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p14:cNvContentPartPr/>
              <p14:nvPr/>
            </p14:nvContentPartPr>
            <p14:xfrm>
              <a:off x="1964141" y="2301152"/>
              <a:ext cx="2356560" cy="218448"/>
            </p14:xfrm>
          </p:contentPart>
        </mc:Choice>
        <mc:Fallback>
          <p:pic>
            <p:nvPicPr>
              <p:cNvPr id="20" name="Ink 19"/>
              <p:cNvPicPr/>
              <p:nvPr/>
            </p:nvPicPr>
            <p:blipFill>
              <a:blip r:embed="rId9"/>
              <a:stretch>
                <a:fillRect/>
              </a:stretch>
            </p:blipFill>
            <p:spPr>
              <a:xfrm>
                <a:off x="1961261" y="2296841"/>
                <a:ext cx="2363039" cy="225634"/>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3"/>
              <p14:cNvContentPartPr/>
              <p14:nvPr/>
            </p14:nvContentPartPr>
            <p14:xfrm>
              <a:off x="1486205" y="2370128"/>
              <a:ext cx="696312" cy="447480"/>
            </p14:xfrm>
          </p:contentPart>
        </mc:Choice>
        <mc:Fallback>
          <p:pic>
            <p:nvPicPr>
              <p:cNvPr id="24" name="Ink 23"/>
              <p:cNvPicPr/>
              <p:nvPr/>
            </p:nvPicPr>
            <p:blipFill>
              <a:blip r:embed="rId11"/>
              <a:stretch>
                <a:fillRect/>
              </a:stretch>
            </p:blipFill>
            <p:spPr>
              <a:xfrm>
                <a:off x="1483686" y="2367612"/>
                <a:ext cx="702070" cy="452871"/>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7" name="Ink 26"/>
              <p14:cNvContentPartPr/>
              <p14:nvPr/>
            </p14:nvContentPartPr>
            <p14:xfrm>
              <a:off x="2563613" y="2867504"/>
              <a:ext cx="964224" cy="143856"/>
            </p14:xfrm>
          </p:contentPart>
        </mc:Choice>
        <mc:Fallback>
          <p:pic>
            <p:nvPicPr>
              <p:cNvPr id="27" name="Ink 26"/>
              <p:cNvPicPr/>
              <p:nvPr/>
            </p:nvPicPr>
            <p:blipFill>
              <a:blip r:embed="rId13"/>
              <a:stretch>
                <a:fillRect/>
              </a:stretch>
            </p:blipFill>
            <p:spPr>
              <a:xfrm>
                <a:off x="2560014" y="2863917"/>
                <a:ext cx="971422" cy="151390"/>
              </a:xfrm>
              <a:prstGeom prst="rect">
                <a:avLst/>
              </a:prstGeom>
            </p:spPr>
          </p:pic>
        </mc:Fallback>
      </mc:AlternateContent>
    </p:spTree>
    <p:extLst>
      <p:ext uri="{BB962C8B-B14F-4D97-AF65-F5344CB8AC3E}">
        <p14:creationId xmlns:p14="http://schemas.microsoft.com/office/powerpoint/2010/main" val="3986235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convert some </a:t>
            </a:r>
            <a:r>
              <a:rPr lang="en-US" dirty="0" err="1"/>
              <a:t>pseudocodes</a:t>
            </a:r>
            <a:r>
              <a:rPr lang="en-US" dirty="0"/>
              <a:t>!</a:t>
            </a:r>
          </a:p>
        </p:txBody>
      </p:sp>
      <p:sp>
        <p:nvSpPr>
          <p:cNvPr id="7" name="Content Placeholder 6"/>
          <p:cNvSpPr>
            <a:spLocks noGrp="1"/>
          </p:cNvSpPr>
          <p:nvPr>
            <p:ph idx="1"/>
          </p:nvPr>
        </p:nvSpPr>
        <p:spPr/>
        <p:txBody>
          <a:bodyPr>
            <a:normAutofit/>
          </a:bodyPr>
          <a:lstStyle/>
          <a:p>
            <a:r>
              <a:rPr lang="en-US" dirty="0"/>
              <a:t>Read P,R,T and calculate SI</a:t>
            </a:r>
          </a:p>
          <a:p>
            <a:r>
              <a:rPr lang="en-US" dirty="0"/>
              <a:t>Find largest of 3 numbers</a:t>
            </a:r>
          </a:p>
          <a:p>
            <a:r>
              <a:rPr lang="en-US" dirty="0"/>
              <a:t>Check if a number is prime or not</a:t>
            </a:r>
          </a:p>
          <a:p>
            <a:r>
              <a:rPr lang="en-US" dirty="0"/>
              <a:t>Write a program to print the following pattern</a:t>
            </a:r>
          </a:p>
          <a:p>
            <a:pPr marL="365760" lvl="1" indent="0">
              <a:buNone/>
            </a:pPr>
            <a:r>
              <a:rPr lang="en-US" dirty="0"/>
              <a:t>1</a:t>
            </a:r>
          </a:p>
          <a:p>
            <a:pPr marL="365760" lvl="1" indent="0">
              <a:buNone/>
            </a:pPr>
            <a:r>
              <a:rPr lang="en-US" dirty="0"/>
              <a:t>2 3</a:t>
            </a:r>
          </a:p>
          <a:p>
            <a:pPr marL="365760" lvl="1" indent="0">
              <a:buNone/>
            </a:pPr>
            <a:r>
              <a:rPr lang="en-US" dirty="0"/>
              <a:t>4 5 6</a:t>
            </a:r>
          </a:p>
          <a:p>
            <a:pPr marL="365760" lvl="1" indent="0">
              <a:buNone/>
            </a:pPr>
            <a:r>
              <a:rPr lang="en-US" dirty="0"/>
              <a:t>7 8 9 10 </a:t>
            </a:r>
          </a:p>
        </p:txBody>
      </p:sp>
    </p:spTree>
    <p:extLst>
      <p:ext uri="{BB962C8B-B14F-4D97-AF65-F5344CB8AC3E}">
        <p14:creationId xmlns:p14="http://schemas.microsoft.com/office/powerpoint/2010/main" val="252048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Recap</a:t>
            </a:r>
          </a:p>
        </p:txBody>
      </p:sp>
      <p:sp>
        <p:nvSpPr>
          <p:cNvPr id="7" name="Content Placeholder 6"/>
          <p:cNvSpPr>
            <a:spLocks noGrp="1"/>
          </p:cNvSpPr>
          <p:nvPr>
            <p:ph idx="1"/>
          </p:nvPr>
        </p:nvSpPr>
        <p:spPr/>
        <p:txBody>
          <a:bodyPr>
            <a:normAutofit/>
          </a:bodyPr>
          <a:lstStyle/>
          <a:p>
            <a:r>
              <a:rPr lang="en-US" dirty="0"/>
              <a:t>Program Always starts with main()</a:t>
            </a:r>
          </a:p>
          <a:p>
            <a:r>
              <a:rPr lang="en-US" dirty="0"/>
              <a:t>{ } are used to enclose a block (function, if, while etc.). </a:t>
            </a:r>
          </a:p>
          <a:p>
            <a:r>
              <a:rPr lang="en-US" dirty="0"/>
              <a:t>C++ Compiler Ignores whitespace (space, carriage returns, linefeeds, tabs, vertical tabs, etc.)</a:t>
            </a:r>
          </a:p>
          <a:p>
            <a:r>
              <a:rPr lang="en-US" dirty="0"/>
              <a:t>Output using </a:t>
            </a:r>
            <a:r>
              <a:rPr lang="en-US" dirty="0" err="1"/>
              <a:t>cout</a:t>
            </a:r>
            <a:r>
              <a:rPr lang="en-US" dirty="0"/>
              <a:t> </a:t>
            </a:r>
          </a:p>
          <a:p>
            <a:r>
              <a:rPr lang="en-US" dirty="0"/>
              <a:t>Input using </a:t>
            </a:r>
            <a:r>
              <a:rPr lang="en-US" dirty="0" err="1"/>
              <a:t>cin</a:t>
            </a:r>
            <a:endParaRPr lang="en-US" dirty="0"/>
          </a:p>
          <a:p>
            <a:r>
              <a:rPr lang="en-US" dirty="0"/>
              <a:t>Header Files</a:t>
            </a:r>
          </a:p>
          <a:p>
            <a:r>
              <a:rPr lang="en-US" dirty="0"/>
              <a:t>Comments (// &amp; /*… */)</a:t>
            </a:r>
          </a:p>
        </p:txBody>
      </p:sp>
      <p:sp>
        <p:nvSpPr>
          <p:cNvPr id="5" name="Slide Number Placeholder 4"/>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22</a:t>
            </a:fld>
            <a:endParaRPr lang="en-US"/>
          </a:p>
        </p:txBody>
      </p:sp>
    </p:spTree>
    <p:extLst>
      <p:ext uri="{BB962C8B-B14F-4D97-AF65-F5344CB8AC3E}">
        <p14:creationId xmlns:p14="http://schemas.microsoft.com/office/powerpoint/2010/main" val="170909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to try?</a:t>
            </a:r>
          </a:p>
        </p:txBody>
      </p:sp>
      <p:sp>
        <p:nvSpPr>
          <p:cNvPr id="7" name="Content Placeholder 6"/>
          <p:cNvSpPr>
            <a:spLocks noGrp="1"/>
          </p:cNvSpPr>
          <p:nvPr>
            <p:ph idx="1"/>
          </p:nvPr>
        </p:nvSpPr>
        <p:spPr/>
        <p:txBody>
          <a:bodyPr>
            <a:normAutofit lnSpcReduction="10000"/>
          </a:bodyPr>
          <a:lstStyle/>
          <a:p>
            <a:r>
              <a:rPr lang="en-US" dirty="0"/>
              <a:t>Given a list of N integers, find mean, maximum and minimum value. You would be given first N, and then N integers of the list.</a:t>
            </a:r>
          </a:p>
          <a:p>
            <a:r>
              <a:rPr lang="en-US" dirty="0"/>
              <a:t>Print all prime numbers between 2 to N</a:t>
            </a:r>
          </a:p>
          <a:p>
            <a:r>
              <a:rPr lang="en-US"/>
              <a:t>Read </a:t>
            </a:r>
            <a:r>
              <a:rPr lang="en-US" dirty="0"/>
              <a:t>N and print the below pattern</a:t>
            </a:r>
          </a:p>
          <a:p>
            <a:pPr marL="68580" indent="0">
              <a:buNone/>
            </a:pPr>
            <a:r>
              <a:rPr lang="en-US" dirty="0">
                <a:latin typeface="Courier"/>
                <a:cs typeface="Courier"/>
              </a:rPr>
              <a:t>	1</a:t>
            </a:r>
          </a:p>
          <a:p>
            <a:pPr marL="68580" indent="0">
              <a:buNone/>
            </a:pPr>
            <a:r>
              <a:rPr lang="en-US" dirty="0">
                <a:latin typeface="Courier"/>
                <a:cs typeface="Courier"/>
              </a:rPr>
              <a:t>    232</a:t>
            </a:r>
          </a:p>
          <a:p>
            <a:pPr marL="68580" indent="0">
              <a:buNone/>
            </a:pPr>
            <a:r>
              <a:rPr lang="en-US" dirty="0">
                <a:latin typeface="Courier"/>
                <a:cs typeface="Courier"/>
              </a:rPr>
              <a:t>   34543</a:t>
            </a:r>
          </a:p>
          <a:p>
            <a:pPr marL="68580" indent="0">
              <a:buNone/>
            </a:pPr>
            <a:r>
              <a:rPr lang="en-US" dirty="0">
                <a:latin typeface="Courier"/>
                <a:cs typeface="Courier"/>
              </a:rPr>
              <a:t>  4567654</a:t>
            </a:r>
          </a:p>
          <a:p>
            <a:pPr marL="68580" indent="0">
              <a:buNone/>
            </a:pPr>
            <a:r>
              <a:rPr lang="en-US" dirty="0">
                <a:latin typeface="Courier"/>
                <a:cs typeface="Courier"/>
              </a:rPr>
              <a:t> 567898765 </a:t>
            </a:r>
            <a:endParaRPr lang="en-US" dirty="0"/>
          </a:p>
        </p:txBody>
      </p:sp>
    </p:spTree>
    <p:extLst>
      <p:ext uri="{BB962C8B-B14F-4D97-AF65-F5344CB8AC3E}">
        <p14:creationId xmlns:p14="http://schemas.microsoft.com/office/powerpoint/2010/main" val="868103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53085" y="3057575"/>
            <a:ext cx="7177376" cy="571500"/>
          </a:xfrm>
        </p:spPr>
        <p:txBody>
          <a:bodyPr/>
          <a:lstStyle/>
          <a:p>
            <a:r>
              <a:rPr lang="en-US" dirty="0"/>
              <a:t>Time for Brain Teasers!</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24</a:t>
            </a:fld>
            <a:endParaRPr lang="en-US"/>
          </a:p>
        </p:txBody>
      </p:sp>
    </p:spTree>
    <p:extLst>
      <p:ext uri="{BB962C8B-B14F-4D97-AF65-F5344CB8AC3E}">
        <p14:creationId xmlns:p14="http://schemas.microsoft.com/office/powerpoint/2010/main" val="2920725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BT – 5: Circular Jail Cell</a:t>
            </a:r>
          </a:p>
        </p:txBody>
      </p:sp>
      <p:sp>
        <p:nvSpPr>
          <p:cNvPr id="6" name="Content Placeholder 5"/>
          <p:cNvSpPr>
            <a:spLocks noGrp="1"/>
          </p:cNvSpPr>
          <p:nvPr>
            <p:ph idx="1"/>
          </p:nvPr>
        </p:nvSpPr>
        <p:spPr/>
        <p:txBody>
          <a:bodyPr>
            <a:normAutofit fontScale="92500" lnSpcReduction="10000"/>
          </a:bodyPr>
          <a:lstStyle/>
          <a:p>
            <a:pPr marL="68580" indent="0">
              <a:buNone/>
            </a:pPr>
            <a:r>
              <a:rPr lang="en-US" dirty="0"/>
              <a:t>There is a circular jail with 100 cells numbered 1-100. Each cell has an inmate and the door is locked. One night the jailor gets drunk and starts running around the jail in circles. In his first round he opens each door. In his second round he visits every 2nd door (2,4,6---) and shuts the door. In the 3rd round he visits every 3rd door (3,6,9---) and if the door is shut he opens it, if it is open he shuts it. This continues for 100 rounds (i.e. 4,8,12 ---; 5,10,15 ---; ---; 49,98 etc.) and exhausted the jailor falls down.</a:t>
            </a:r>
          </a:p>
          <a:p>
            <a:pPr marL="68580" indent="0">
              <a:buNone/>
            </a:pPr>
            <a:r>
              <a:rPr lang="en-US" b="1" dirty="0"/>
              <a:t>How many prisoners found their doors open</a:t>
            </a:r>
          </a:p>
          <a:p>
            <a:pPr marL="68580" indent="0">
              <a:buNone/>
            </a:pPr>
            <a:r>
              <a:rPr lang="en-US" b="1" dirty="0"/>
              <a:t>after 100 rounds?</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25</a:t>
            </a:fld>
            <a:endParaRPr lang="en-US"/>
          </a:p>
        </p:txBody>
      </p:sp>
    </p:spTree>
    <p:extLst>
      <p:ext uri="{BB962C8B-B14F-4D97-AF65-F5344CB8AC3E}">
        <p14:creationId xmlns:p14="http://schemas.microsoft.com/office/powerpoint/2010/main" val="3601687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 – 6: Greedy Pirates</a:t>
            </a:r>
          </a:p>
        </p:txBody>
      </p:sp>
      <p:sp>
        <p:nvSpPr>
          <p:cNvPr id="7" name="Content Placeholder 6"/>
          <p:cNvSpPr>
            <a:spLocks noGrp="1"/>
          </p:cNvSpPr>
          <p:nvPr>
            <p:ph idx="1"/>
          </p:nvPr>
        </p:nvSpPr>
        <p:spPr/>
        <p:txBody>
          <a:bodyPr>
            <a:normAutofit lnSpcReduction="10000"/>
          </a:bodyPr>
          <a:lstStyle/>
          <a:p>
            <a:pPr marL="68580" indent="0">
              <a:buNone/>
            </a:pPr>
            <a:r>
              <a:rPr lang="en-US" dirty="0"/>
              <a:t>A pirate ship captures a treasure of 1000 golden coins. The treasure has to be split among the 5 pirates: 1, 2, 3, 4, and 5 in order of rank. The pirates have the following important characteristics: infinitely smart, bloodthirsty, greedy. Starting with pirate 5 they can make a proposal how to split up the treasure. This proposal can either be accepted or the pirate is thrown overboard. A proposal is accepted if and only if a majority of the pirates agrees on it</a:t>
            </a:r>
            <a:r>
              <a:rPr lang="en-US" b="1" dirty="0"/>
              <a:t>. What proposal should pirate 5 make?</a:t>
            </a:r>
          </a:p>
        </p:txBody>
      </p:sp>
    </p:spTree>
    <p:extLst>
      <p:ext uri="{BB962C8B-B14F-4D97-AF65-F5344CB8AC3E}">
        <p14:creationId xmlns:p14="http://schemas.microsoft.com/office/powerpoint/2010/main" val="3665348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 – 7: Infinite Quarter Sequence</a:t>
            </a:r>
          </a:p>
        </p:txBody>
      </p:sp>
      <p:sp>
        <p:nvSpPr>
          <p:cNvPr id="7" name="Content Placeholder 6"/>
          <p:cNvSpPr>
            <a:spLocks noGrp="1"/>
          </p:cNvSpPr>
          <p:nvPr>
            <p:ph idx="1"/>
          </p:nvPr>
        </p:nvSpPr>
        <p:spPr/>
        <p:txBody>
          <a:bodyPr>
            <a:normAutofit fontScale="92500" lnSpcReduction="10000"/>
          </a:bodyPr>
          <a:lstStyle/>
          <a:p>
            <a:pPr marL="68580" indent="0">
              <a:buNone/>
            </a:pPr>
            <a:r>
              <a:rPr lang="en-US" dirty="0"/>
              <a:t>You are wearing a blindfold and thick gloves. An infinite number of quarters are laid out before you on a table of infinite area. Someone tells you that 20 of these quarters are tails and the rest are heads. He says that if you can split the quarters into 2 piles where the number of tails quarters is the same in both piles, then you win all of the quarters. You are allowed to move the quarters and to flip them over, but you can never tell what state a quarter is currently in (the blindfold prevents you from seeing, and the gloves prevent you from feeling which side is heads or tails). </a:t>
            </a:r>
            <a:r>
              <a:rPr lang="en-US" b="1" dirty="0"/>
              <a:t>How do you partition the quarters so that you can win them all?</a:t>
            </a:r>
          </a:p>
        </p:txBody>
      </p:sp>
    </p:spTree>
    <p:extLst>
      <p:ext uri="{BB962C8B-B14F-4D97-AF65-F5344CB8AC3E}">
        <p14:creationId xmlns:p14="http://schemas.microsoft.com/office/powerpoint/2010/main" val="2690315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 – 8: Daughters’ Ages</a:t>
            </a:r>
          </a:p>
        </p:txBody>
      </p:sp>
      <p:sp>
        <p:nvSpPr>
          <p:cNvPr id="7" name="Content Placeholder 6"/>
          <p:cNvSpPr>
            <a:spLocks noGrp="1"/>
          </p:cNvSpPr>
          <p:nvPr>
            <p:ph idx="1"/>
          </p:nvPr>
        </p:nvSpPr>
        <p:spPr/>
        <p:txBody>
          <a:bodyPr>
            <a:normAutofit fontScale="77500" lnSpcReduction="20000"/>
          </a:bodyPr>
          <a:lstStyle/>
          <a:p>
            <a:pPr marL="68580" indent="0">
              <a:buNone/>
            </a:pPr>
            <a:r>
              <a:rPr lang="en-US" dirty="0"/>
              <a:t>Local Berkeley professors Dr. X and Dr. Y bump into each after a long time.</a:t>
            </a:r>
          </a:p>
          <a:p>
            <a:pPr marL="68580" indent="0">
              <a:buNone/>
            </a:pPr>
            <a:endParaRPr lang="en-US" dirty="0"/>
          </a:p>
          <a:p>
            <a:pPr marL="68580" indent="0">
              <a:buNone/>
            </a:pPr>
            <a:r>
              <a:rPr lang="en-US" dirty="0"/>
              <a:t>X	hey! how have you been?</a:t>
            </a:r>
          </a:p>
          <a:p>
            <a:pPr marL="68580" indent="0">
              <a:buNone/>
            </a:pPr>
            <a:r>
              <a:rPr lang="en-US" dirty="0"/>
              <a:t>Y	great! </a:t>
            </a:r>
            <a:r>
              <a:rPr lang="en-US" dirty="0" err="1"/>
              <a:t>i</a:t>
            </a:r>
            <a:r>
              <a:rPr lang="en-US" dirty="0"/>
              <a:t> got married and </a:t>
            </a:r>
            <a:r>
              <a:rPr lang="en-US" dirty="0" err="1"/>
              <a:t>i</a:t>
            </a:r>
            <a:r>
              <a:rPr lang="en-US" dirty="0"/>
              <a:t> have three daughters 	now</a:t>
            </a:r>
          </a:p>
          <a:p>
            <a:pPr marL="68580" indent="0">
              <a:buNone/>
            </a:pPr>
            <a:r>
              <a:rPr lang="en-US" dirty="0"/>
              <a:t>X	really? how old are they?</a:t>
            </a:r>
          </a:p>
          <a:p>
            <a:pPr marL="68580" indent="0">
              <a:buNone/>
            </a:pPr>
            <a:r>
              <a:rPr lang="en-US" dirty="0"/>
              <a:t>Y	well, the product of their ages is 72, and the sum of 	their ages is the same as the number on that 	building over there</a:t>
            </a:r>
          </a:p>
          <a:p>
            <a:pPr marL="68580" indent="0">
              <a:buNone/>
            </a:pPr>
            <a:r>
              <a:rPr lang="en-US" dirty="0"/>
              <a:t>X	right, ok ... oh wait ... hmm, </a:t>
            </a:r>
            <a:r>
              <a:rPr lang="en-US" dirty="0" err="1"/>
              <a:t>i</a:t>
            </a:r>
            <a:r>
              <a:rPr lang="en-US" dirty="0"/>
              <a:t> still don't know</a:t>
            </a:r>
          </a:p>
          <a:p>
            <a:pPr marL="68580" indent="0">
              <a:buNone/>
            </a:pPr>
            <a:r>
              <a:rPr lang="en-US" dirty="0"/>
              <a:t>Y	oh sorry, the oldest one just started to play the 	piano</a:t>
            </a:r>
          </a:p>
          <a:p>
            <a:pPr marL="68580" indent="0">
              <a:buNone/>
            </a:pPr>
            <a:r>
              <a:rPr lang="en-US" dirty="0"/>
              <a:t>X	wonderful! my oldest is the same age!</a:t>
            </a:r>
          </a:p>
          <a:p>
            <a:pPr marL="68580" indent="0">
              <a:buNone/>
            </a:pPr>
            <a:endParaRPr lang="en-US" dirty="0"/>
          </a:p>
          <a:p>
            <a:pPr marL="68580" indent="0">
              <a:buNone/>
            </a:pPr>
            <a:r>
              <a:rPr lang="en-US" b="1" dirty="0"/>
              <a:t>How old are the daughters?</a:t>
            </a:r>
          </a:p>
        </p:txBody>
      </p:sp>
    </p:spTree>
    <p:extLst>
      <p:ext uri="{BB962C8B-B14F-4D97-AF65-F5344CB8AC3E}">
        <p14:creationId xmlns:p14="http://schemas.microsoft.com/office/powerpoint/2010/main" val="2936213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next class about?</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29</a:t>
            </a:fld>
            <a:endParaRPr lang="en-US"/>
          </a:p>
        </p:txBody>
      </p:sp>
    </p:spTree>
    <p:extLst>
      <p:ext uri="{BB962C8B-B14F-4D97-AF65-F5344CB8AC3E}">
        <p14:creationId xmlns:p14="http://schemas.microsoft.com/office/powerpoint/2010/main" val="255765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Warm up!</a:t>
            </a:r>
          </a:p>
        </p:txBody>
      </p:sp>
      <p:sp>
        <p:nvSpPr>
          <p:cNvPr id="7" name="Content Placeholder 6"/>
          <p:cNvSpPr>
            <a:spLocks noGrp="1"/>
          </p:cNvSpPr>
          <p:nvPr>
            <p:ph idx="1"/>
          </p:nvPr>
        </p:nvSpPr>
        <p:spPr/>
        <p:txBody>
          <a:bodyPr/>
          <a:lstStyle/>
          <a:p>
            <a:r>
              <a:rPr lang="en-US" dirty="0"/>
              <a:t>Write a pseudo code to print the following pattern</a:t>
            </a:r>
          </a:p>
          <a:p>
            <a:pPr marL="68580" indent="0">
              <a:buNone/>
            </a:pPr>
            <a:endParaRPr lang="en-US" dirty="0"/>
          </a:p>
          <a:p>
            <a:pPr marL="68580" indent="0">
              <a:buNone/>
            </a:pPr>
            <a:r>
              <a:rPr lang="en-US" dirty="0">
                <a:latin typeface="Courier"/>
                <a:cs typeface="Courier"/>
              </a:rPr>
              <a:t>1</a:t>
            </a:r>
          </a:p>
          <a:p>
            <a:pPr marL="68580" indent="0">
              <a:buNone/>
            </a:pPr>
            <a:r>
              <a:rPr lang="en-US" dirty="0">
                <a:latin typeface="Courier"/>
                <a:cs typeface="Courier"/>
              </a:rPr>
              <a:t>01</a:t>
            </a:r>
          </a:p>
          <a:p>
            <a:pPr marL="68580" indent="0">
              <a:buNone/>
            </a:pPr>
            <a:r>
              <a:rPr lang="en-US" dirty="0">
                <a:latin typeface="Courier"/>
                <a:cs typeface="Courier"/>
              </a:rPr>
              <a:t>101</a:t>
            </a:r>
          </a:p>
          <a:p>
            <a:pPr marL="68580" indent="0">
              <a:buNone/>
            </a:pPr>
            <a:r>
              <a:rPr lang="en-US" dirty="0">
                <a:latin typeface="Courier"/>
                <a:cs typeface="Courier"/>
              </a:rPr>
              <a:t>0101</a:t>
            </a:r>
          </a:p>
          <a:p>
            <a:pPr marL="68580" indent="0">
              <a:buNone/>
            </a:pPr>
            <a:r>
              <a:rPr lang="en-US" dirty="0">
                <a:latin typeface="Courier"/>
                <a:cs typeface="Courier"/>
              </a:rPr>
              <a:t>10101</a:t>
            </a:r>
          </a:p>
        </p:txBody>
      </p:sp>
      <p:sp>
        <p:nvSpPr>
          <p:cNvPr id="8" name="Slide Number Placeholder 7"/>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3</a:t>
            </a:fld>
            <a:endParaRPr lang="en-US" dirty="0"/>
          </a:p>
        </p:txBody>
      </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3037795" y="2279425"/>
              <a:ext cx="2370672" cy="368496"/>
            </p14:xfrm>
          </p:contentPart>
        </mc:Choice>
        <mc:Fallback>
          <p:pic>
            <p:nvPicPr>
              <p:cNvPr id="9" name="Ink 8"/>
              <p:cNvPicPr/>
              <p:nvPr/>
            </p:nvPicPr>
            <p:blipFill>
              <a:blip r:embed="rId3"/>
              <a:stretch>
                <a:fillRect/>
              </a:stretch>
            </p:blipFill>
            <p:spPr>
              <a:xfrm>
                <a:off x="3036355" y="2276549"/>
                <a:ext cx="2375711" cy="37388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p14:cNvContentPartPr/>
              <p14:nvPr/>
            </p14:nvContentPartPr>
            <p14:xfrm>
              <a:off x="2847139" y="2699761"/>
              <a:ext cx="2630736" cy="212544"/>
            </p14:xfrm>
          </p:contentPart>
        </mc:Choice>
        <mc:Fallback>
          <p:pic>
            <p:nvPicPr>
              <p:cNvPr id="16" name="Ink 15"/>
              <p:cNvPicPr/>
              <p:nvPr/>
            </p:nvPicPr>
            <p:blipFill>
              <a:blip r:embed="rId5"/>
              <a:stretch>
                <a:fillRect/>
              </a:stretch>
            </p:blipFill>
            <p:spPr>
              <a:xfrm>
                <a:off x="2844260" y="2698322"/>
                <a:ext cx="2635055" cy="216500"/>
              </a:xfrm>
              <a:prstGeom prst="rect">
                <a:avLst/>
              </a:prstGeom>
            </p:spPr>
          </p:pic>
        </mc:Fallback>
      </mc:AlternateContent>
    </p:spTree>
    <p:extLst>
      <p:ext uri="{BB962C8B-B14F-4D97-AF65-F5344CB8AC3E}">
        <p14:creationId xmlns:p14="http://schemas.microsoft.com/office/powerpoint/2010/main" val="3383230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Programming Fundamentals - 1</a:t>
            </a:r>
          </a:p>
        </p:txBody>
      </p:sp>
      <p:sp>
        <p:nvSpPr>
          <p:cNvPr id="7" name="Content Placeholder 6"/>
          <p:cNvSpPr>
            <a:spLocks noGrp="1"/>
          </p:cNvSpPr>
          <p:nvPr>
            <p:ph idx="1"/>
          </p:nvPr>
        </p:nvSpPr>
        <p:spPr/>
        <p:txBody>
          <a:bodyPr/>
          <a:lstStyle/>
          <a:p>
            <a:r>
              <a:rPr lang="en-US" dirty="0"/>
              <a:t>Operators/loops</a:t>
            </a:r>
          </a:p>
          <a:p>
            <a:r>
              <a:rPr lang="en-US" dirty="0"/>
              <a:t>Continue, break;</a:t>
            </a:r>
          </a:p>
          <a:p>
            <a:r>
              <a:rPr lang="en-US" dirty="0"/>
              <a:t>Arrays</a:t>
            </a:r>
          </a:p>
        </p:txBody>
      </p:sp>
    </p:spTree>
    <p:extLst>
      <p:ext uri="{BB962C8B-B14F-4D97-AF65-F5344CB8AC3E}">
        <p14:creationId xmlns:p14="http://schemas.microsoft.com/office/powerpoint/2010/main" val="670685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 !</a:t>
            </a:r>
          </a:p>
        </p:txBody>
      </p:sp>
      <p:sp>
        <p:nvSpPr>
          <p:cNvPr id="3" name="Text Placeholder 2"/>
          <p:cNvSpPr>
            <a:spLocks noGrp="1"/>
          </p:cNvSpPr>
          <p:nvPr>
            <p:ph type="body" sz="quarter" idx="13"/>
          </p:nvPr>
        </p:nvSpPr>
        <p:spPr/>
        <p:txBody>
          <a:bodyPr/>
          <a:lstStyle/>
          <a:p>
            <a:r>
              <a:rPr lang="en-IN" dirty="0"/>
              <a:t>Prateek Narang</a:t>
            </a:r>
          </a:p>
        </p:txBody>
      </p:sp>
    </p:spTree>
    <p:extLst>
      <p:ext uri="{BB962C8B-B14F-4D97-AF65-F5344CB8AC3E}">
        <p14:creationId xmlns:p14="http://schemas.microsoft.com/office/powerpoint/2010/main" val="244360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 – 4:  Criminal Cupbearers</a:t>
            </a:r>
          </a:p>
        </p:txBody>
      </p:sp>
      <p:sp>
        <p:nvSpPr>
          <p:cNvPr id="7" name="Content Placeholder 6"/>
          <p:cNvSpPr>
            <a:spLocks noGrp="1"/>
          </p:cNvSpPr>
          <p:nvPr>
            <p:ph idx="1"/>
          </p:nvPr>
        </p:nvSpPr>
        <p:spPr/>
        <p:txBody>
          <a:bodyPr>
            <a:normAutofit fontScale="92500" lnSpcReduction="20000"/>
          </a:bodyPr>
          <a:lstStyle/>
          <a:p>
            <a:pPr marL="68580" indent="0">
              <a:buNone/>
            </a:pPr>
            <a:r>
              <a:rPr lang="en-US" dirty="0"/>
              <a:t>An evil king has 1000 bottles of wine. A neighboring queen plots to kill the bad king, and sends a servant to poison the wine. The king's guards catch the servant after he has only poisoned one bottle. The guards don't know which bottle was poisoned, but they do know that the poison is so potent that even if it was diluted 1,000,000 times, it would still be fatal. Furthermore, the effects of the poison take one month to surface. The king decides he will get some of his prisoners in his vast dungeons to drink the wine. </a:t>
            </a:r>
            <a:r>
              <a:rPr lang="en-US" b="1" dirty="0"/>
              <a:t>Rather than using 1000 prisoners each assigned to a particular bottle, this king knows that he needs to murder no more than 10 prisoners to figure out what bottle is poisoned, and will still be able to drink the rest of the wine in 5 weeks time. How does he pull this off</a:t>
            </a:r>
            <a:r>
              <a:rPr lang="en-US" dirty="0"/>
              <a:t>?</a:t>
            </a:r>
          </a:p>
        </p:txBody>
      </p:sp>
    </p:spTree>
    <p:extLst>
      <p:ext uri="{BB962C8B-B14F-4D97-AF65-F5344CB8AC3E}">
        <p14:creationId xmlns:p14="http://schemas.microsoft.com/office/powerpoint/2010/main" val="225116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114985" y="3177317"/>
            <a:ext cx="7177376" cy="571500"/>
          </a:xfrm>
        </p:spPr>
        <p:txBody>
          <a:bodyPr/>
          <a:lstStyle/>
          <a:p>
            <a:r>
              <a:rPr lang="en-US" dirty="0"/>
              <a:t>Binary Number System!</a:t>
            </a:r>
          </a:p>
        </p:txBody>
      </p:sp>
    </p:spTree>
    <p:extLst>
      <p:ext uri="{BB962C8B-B14F-4D97-AF65-F5344CB8AC3E}">
        <p14:creationId xmlns:p14="http://schemas.microsoft.com/office/powerpoint/2010/main" val="97698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is data stored?</a:t>
            </a:r>
          </a:p>
        </p:txBody>
      </p:sp>
      <p:sp>
        <p:nvSpPr>
          <p:cNvPr id="6" name="Content Placeholder 5"/>
          <p:cNvSpPr>
            <a:spLocks noGrp="1"/>
          </p:cNvSpPr>
          <p:nvPr>
            <p:ph idx="1"/>
          </p:nvPr>
        </p:nvSpPr>
        <p:spPr/>
        <p:txBody>
          <a:bodyPr/>
          <a:lstStyle/>
          <a:p>
            <a:r>
              <a:rPr lang="en-US" dirty="0"/>
              <a:t>Whole Numbers / Positive Integers – Binary Equivalent. </a:t>
            </a:r>
            <a:r>
              <a:rPr lang="en-US" dirty="0" err="1"/>
              <a:t>E.g</a:t>
            </a:r>
            <a:r>
              <a:rPr lang="en-US" dirty="0"/>
              <a:t>: 23 </a:t>
            </a:r>
            <a:r>
              <a:rPr lang="en-US" dirty="0">
                <a:sym typeface="Wingdings"/>
              </a:rPr>
              <a:t> 10111</a:t>
            </a:r>
            <a:endParaRPr lang="en-US" dirty="0"/>
          </a:p>
          <a:p>
            <a:r>
              <a:rPr lang="en-US" dirty="0"/>
              <a:t>Characters – Binary Equivalent of their ASCII Values. </a:t>
            </a:r>
            <a:r>
              <a:rPr lang="en-US" dirty="0" err="1"/>
              <a:t>E.g</a:t>
            </a:r>
            <a:r>
              <a:rPr lang="en-US" dirty="0"/>
              <a:t>: ‘A’ </a:t>
            </a:r>
            <a:r>
              <a:rPr lang="en-US" dirty="0">
                <a:sym typeface="Wingdings"/>
              </a:rPr>
              <a:t></a:t>
            </a:r>
            <a:r>
              <a:rPr lang="en-US" dirty="0"/>
              <a:t> 65 </a:t>
            </a:r>
            <a:r>
              <a:rPr lang="en-US" dirty="0">
                <a:sym typeface="Wingdings"/>
              </a:rPr>
              <a:t></a:t>
            </a:r>
            <a:r>
              <a:rPr lang="en-US" dirty="0"/>
              <a:t> 1000001</a:t>
            </a:r>
          </a:p>
          <a:p>
            <a:r>
              <a:rPr lang="en-US" dirty="0"/>
              <a:t>Negative Numbers – 2’s complement of their counter part </a:t>
            </a:r>
          </a:p>
          <a:p>
            <a:r>
              <a:rPr lang="en-US" dirty="0"/>
              <a:t>Floating Values – Binary Equivalent of 2 integers [ Significant  and Exponent]. </a:t>
            </a:r>
            <a:r>
              <a:rPr lang="en-US" dirty="0" err="1"/>
              <a:t>E.g</a:t>
            </a:r>
            <a:r>
              <a:rPr lang="en-US" dirty="0"/>
              <a:t>: 1.23 can be </a:t>
            </a:r>
            <a:r>
              <a:rPr lang="en-US" dirty="0" err="1"/>
              <a:t>respresented</a:t>
            </a:r>
            <a:r>
              <a:rPr lang="en-US" dirty="0"/>
              <a:t> as 123 * 10^-2. So we now have two integers 123 and -2. </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6</a:t>
            </a:fld>
            <a:endParaRPr lang="en-US"/>
          </a:p>
        </p:txBody>
      </p:sp>
    </p:spTree>
    <p:extLst>
      <p:ext uri="{BB962C8B-B14F-4D97-AF65-F5344CB8AC3E}">
        <p14:creationId xmlns:p14="http://schemas.microsoft.com/office/powerpoint/2010/main" val="234882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67285" y="3084789"/>
            <a:ext cx="7177376" cy="571500"/>
          </a:xfrm>
        </p:spPr>
        <p:txBody>
          <a:bodyPr/>
          <a:lstStyle/>
          <a:p>
            <a:r>
              <a:rPr lang="en-US" dirty="0"/>
              <a:t>Time to write our first program!</a:t>
            </a:r>
          </a:p>
        </p:txBody>
      </p:sp>
    </p:spTree>
    <p:extLst>
      <p:ext uri="{BB962C8B-B14F-4D97-AF65-F5344CB8AC3E}">
        <p14:creationId xmlns:p14="http://schemas.microsoft.com/office/powerpoint/2010/main" val="362986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Program to print “Hello World”</a:t>
            </a:r>
          </a:p>
        </p:txBody>
      </p:sp>
      <p:sp>
        <p:nvSpPr>
          <p:cNvPr id="6" name="Content Placeholder 5"/>
          <p:cNvSpPr>
            <a:spLocks noGrp="1"/>
          </p:cNvSpPr>
          <p:nvPr>
            <p:ph idx="1"/>
          </p:nvPr>
        </p:nvSpPr>
        <p:spPr/>
        <p:txBody>
          <a:bodyPr/>
          <a:lstStyle/>
          <a:p>
            <a:pPr marL="68580" indent="0">
              <a:buNone/>
            </a:pPr>
            <a:r>
              <a:rPr lang="en-US" dirty="0"/>
              <a:t>#include &lt;</a:t>
            </a:r>
            <a:r>
              <a:rPr lang="en-US" dirty="0" err="1"/>
              <a:t>iostream</a:t>
            </a:r>
            <a:r>
              <a:rPr lang="en-US" dirty="0"/>
              <a:t>&gt;</a:t>
            </a:r>
          </a:p>
          <a:p>
            <a:pPr marL="68580" indent="0">
              <a:buNone/>
            </a:pPr>
            <a:r>
              <a:rPr lang="en-US" dirty="0"/>
              <a:t>using namespace </a:t>
            </a:r>
            <a:r>
              <a:rPr lang="en-US" dirty="0" err="1"/>
              <a:t>std</a:t>
            </a:r>
            <a:r>
              <a:rPr lang="en-US" dirty="0"/>
              <a:t>;</a:t>
            </a:r>
          </a:p>
          <a:p>
            <a:pPr marL="68580" indent="0">
              <a:buNone/>
            </a:pPr>
            <a:r>
              <a:rPr lang="en-US" dirty="0" err="1"/>
              <a:t>int</a:t>
            </a:r>
            <a:r>
              <a:rPr lang="en-US" dirty="0"/>
              <a:t> main() {</a:t>
            </a:r>
          </a:p>
          <a:p>
            <a:pPr marL="68580" indent="0">
              <a:buNone/>
            </a:pPr>
            <a:r>
              <a:rPr lang="en-US" dirty="0"/>
              <a:t>	</a:t>
            </a:r>
            <a:r>
              <a:rPr lang="en-US" dirty="0" err="1"/>
              <a:t>cout</a:t>
            </a:r>
            <a:r>
              <a:rPr lang="en-US" dirty="0"/>
              <a:t> &lt;&lt; “Hello world!”;</a:t>
            </a:r>
          </a:p>
          <a:p>
            <a:pPr marL="68580" indent="0">
              <a:buNone/>
            </a:pPr>
            <a:r>
              <a:rPr lang="en-US" dirty="0"/>
              <a:t>	return 0;</a:t>
            </a:r>
          </a:p>
          <a:p>
            <a:pPr marL="68580" indent="0">
              <a:buNone/>
            </a:pPr>
            <a:r>
              <a:rPr lang="en-US" dirty="0"/>
              <a:t>}</a:t>
            </a:r>
          </a:p>
        </p:txBody>
      </p:sp>
      <p:sp>
        <p:nvSpPr>
          <p:cNvPr id="4" name="Slide Number Placeholder 3"/>
          <p:cNvSpPr>
            <a:spLocks noGrp="1"/>
          </p:cNvSpPr>
          <p:nvPr>
            <p:ph type="sldNum" sz="quarter" idx="4294967295"/>
          </p:nvPr>
        </p:nvSpPr>
        <p:spPr>
          <a:xfrm>
            <a:off x="7812088" y="-20638"/>
            <a:ext cx="1331912" cy="244476"/>
          </a:xfrm>
          <a:prstGeom prst="rect">
            <a:avLst/>
          </a:prstGeom>
        </p:spPr>
        <p:txBody>
          <a:bodyPr/>
          <a:lstStyle/>
          <a:p>
            <a:fld id="{7D8DC1C1-2E7A-244A-9034-57DC828FCC64}" type="slidenum">
              <a:rPr lang="en-US" smtClean="0"/>
              <a:t>8</a:t>
            </a:fld>
            <a:endParaRPr lang="en-US"/>
          </a:p>
        </p:txBody>
      </p:sp>
    </p:spTree>
    <p:extLst>
      <p:ext uri="{BB962C8B-B14F-4D97-AF65-F5344CB8AC3E}">
        <p14:creationId xmlns:p14="http://schemas.microsoft.com/office/powerpoint/2010/main" val="415551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Identifiers</a:t>
            </a:r>
          </a:p>
        </p:txBody>
      </p:sp>
      <p:sp>
        <p:nvSpPr>
          <p:cNvPr id="7" name="Content Placeholder 6"/>
          <p:cNvSpPr>
            <a:spLocks noGrp="1"/>
          </p:cNvSpPr>
          <p:nvPr>
            <p:ph idx="1"/>
          </p:nvPr>
        </p:nvSpPr>
        <p:spPr/>
        <p:txBody>
          <a:bodyPr/>
          <a:lstStyle/>
          <a:p>
            <a:r>
              <a:rPr lang="en-US" dirty="0"/>
              <a:t>A C++ identifier is a name used to identify a variable, function, class, module, or any other user-defined item</a:t>
            </a:r>
          </a:p>
          <a:p>
            <a:r>
              <a:rPr lang="en-US" dirty="0"/>
              <a:t>An identifier starts with a letter A to Z or a to z or an underscore (_) followed by zero or more letters, underscores, and digits (0 to 9)</a:t>
            </a: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4714963" y="3947920"/>
              <a:ext cx="3306672" cy="1785960"/>
            </p14:xfrm>
          </p:contentPart>
        </mc:Choice>
        <mc:Fallback>
          <p:pic>
            <p:nvPicPr>
              <p:cNvPr id="5" name="Ink 4"/>
              <p:cNvPicPr/>
              <p:nvPr/>
            </p:nvPicPr>
            <p:blipFill>
              <a:blip r:embed="rId3"/>
              <a:stretch>
                <a:fillRect/>
              </a:stretch>
            </p:blipFill>
            <p:spPr>
              <a:xfrm>
                <a:off x="4711363" y="3944680"/>
                <a:ext cx="3312431" cy="179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2" name="Ink 21"/>
              <p14:cNvContentPartPr/>
              <p14:nvPr/>
            </p14:nvContentPartPr>
            <p14:xfrm>
              <a:off x="7263043" y="4415920"/>
              <a:ext cx="1096704" cy="398880"/>
            </p14:xfrm>
          </p:contentPart>
        </mc:Choice>
        <mc:Fallback>
          <p:pic>
            <p:nvPicPr>
              <p:cNvPr id="22" name="Ink 21"/>
              <p:cNvPicPr/>
              <p:nvPr/>
            </p:nvPicPr>
            <p:blipFill>
              <a:blip r:embed="rId5"/>
              <a:stretch>
                <a:fillRect/>
              </a:stretch>
            </p:blipFill>
            <p:spPr>
              <a:xfrm>
                <a:off x="7259444" y="4411964"/>
                <a:ext cx="1103903" cy="40679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3" name="Ink 22"/>
              <p14:cNvContentPartPr/>
              <p14:nvPr/>
            </p14:nvContentPartPr>
            <p14:xfrm>
              <a:off x="7016083" y="4264288"/>
              <a:ext cx="1655568" cy="853920"/>
            </p14:xfrm>
          </p:contentPart>
        </mc:Choice>
        <mc:Fallback>
          <p:pic>
            <p:nvPicPr>
              <p:cNvPr id="23" name="Ink 22"/>
              <p:cNvPicPr/>
              <p:nvPr/>
            </p:nvPicPr>
            <p:blipFill>
              <a:blip r:embed="rId7"/>
              <a:stretch>
                <a:fillRect/>
              </a:stretch>
            </p:blipFill>
            <p:spPr>
              <a:xfrm>
                <a:off x="7012484" y="4260690"/>
                <a:ext cx="1660967" cy="861477"/>
              </a:xfrm>
              <a:prstGeom prst="rect">
                <a:avLst/>
              </a:prstGeom>
            </p:spPr>
          </p:pic>
        </mc:Fallback>
      </mc:AlternateContent>
    </p:spTree>
    <p:extLst>
      <p:ext uri="{BB962C8B-B14F-4D97-AF65-F5344CB8AC3E}">
        <p14:creationId xmlns:p14="http://schemas.microsoft.com/office/powerpoint/2010/main" val="885308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B FINAL">
  <a:themeElements>
    <a:clrScheme name="Custom 2">
      <a:dk1>
        <a:srgbClr val="EF5946"/>
      </a:dk1>
      <a:lt1>
        <a:sysClr val="window" lastClr="FFFFFF"/>
      </a:lt1>
      <a:dk2>
        <a:srgbClr val="000000"/>
      </a:dk2>
      <a:lt2>
        <a:srgbClr val="F5F5F5"/>
      </a:lt2>
      <a:accent1>
        <a:srgbClr val="BD5C45"/>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17421</TotalTime>
  <Words>1494</Words>
  <Application>Microsoft Office PowerPoint</Application>
  <PresentationFormat>On-screen Show (4:3)</PresentationFormat>
  <Paragraphs>195</Paragraphs>
  <Slides>31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Courier</vt:lpstr>
      <vt:lpstr>Wingdings</vt:lpstr>
      <vt:lpstr>Wingdings 2</vt:lpstr>
      <vt:lpstr>1_CB FINAL</vt:lpstr>
      <vt:lpstr>FUNDAMENTALS - I</vt:lpstr>
      <vt:lpstr>Brain Teasers?</vt:lpstr>
      <vt:lpstr>Warm up!</vt:lpstr>
      <vt:lpstr>BT – 4:  Criminal Cupbearers</vt:lpstr>
      <vt:lpstr>Binary Number System!</vt:lpstr>
      <vt:lpstr>How is data stored?</vt:lpstr>
      <vt:lpstr>Time to write our first program!</vt:lpstr>
      <vt:lpstr>Program to print “Hello World”</vt:lpstr>
      <vt:lpstr>Identifiers</vt:lpstr>
      <vt:lpstr>Keywords</vt:lpstr>
      <vt:lpstr>Data types</vt:lpstr>
      <vt:lpstr>Primitive Data Types</vt:lpstr>
      <vt:lpstr>Data type modifiers</vt:lpstr>
      <vt:lpstr>Data types – size and range! </vt:lpstr>
      <vt:lpstr>Variables</vt:lpstr>
      <vt:lpstr>Statements &amp; Expressions</vt:lpstr>
      <vt:lpstr>Lets look at few statements and expressions!</vt:lpstr>
      <vt:lpstr>Basic Operators in a Expression</vt:lpstr>
      <vt:lpstr>If Block</vt:lpstr>
      <vt:lpstr>While block</vt:lpstr>
      <vt:lpstr>Lets convert some pseudocodes!</vt:lpstr>
      <vt:lpstr>Recap</vt:lpstr>
      <vt:lpstr>Time to try?</vt:lpstr>
      <vt:lpstr>Time for Brain Teasers!</vt:lpstr>
      <vt:lpstr>BT – 5: Circular Jail Cell</vt:lpstr>
      <vt:lpstr>BT – 6: Greedy Pirates</vt:lpstr>
      <vt:lpstr>BT – 7: Infinite Quarter Sequence</vt:lpstr>
      <vt:lpstr>BT – 8: Daughters’ Ages</vt:lpstr>
      <vt:lpstr>What is next class about?</vt:lpstr>
      <vt:lpstr>Programming Fundamentals - 1</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Prateek Narang</cp:lastModifiedBy>
  <cp:revision>98</cp:revision>
  <dcterms:created xsi:type="dcterms:W3CDTF">2015-05-01T09:25:45Z</dcterms:created>
  <dcterms:modified xsi:type="dcterms:W3CDTF">2017-02-05T05:18:00Z</dcterms:modified>
</cp:coreProperties>
</file>