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notesSlides/notesSlide1.xml" ContentType="application/vnd.openxmlformats-officedocument.presentationml.notesSlide+xml"/>
  <Override PartName="/ppt/ink/ink2.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3.xml" ContentType="application/inkml+xml"/>
  <Override PartName="/ppt/ink/ink4.xml" ContentType="application/inkml+xml"/>
  <Override PartName="/ppt/ink/ink5.xml" ContentType="application/inkml+xml"/>
  <Override PartName="/ppt/ink/ink6.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7.xml" ContentType="application/inkml+xml"/>
  <Override PartName="/ppt/ink/ink8.xml" ContentType="application/inkml+xml"/>
  <Override PartName="/ppt/ink/ink9.xml" ContentType="application/inkml+xml"/>
  <Override PartName="/ppt/ink/ink10.xml" ContentType="application/inkml+xml"/>
  <Override PartName="/ppt/notesSlides/notesSlide6.xml" ContentType="application/vnd.openxmlformats-officedocument.presentationml.notesSlide+xml"/>
  <Override PartName="/ppt/ink/ink11.xml" ContentType="application/inkml+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70" r:id="rId1"/>
  </p:sldMasterIdLst>
  <p:notesMasterIdLst>
    <p:notesMasterId r:id="rId24"/>
  </p:notesMasterIdLst>
  <p:handoutMasterIdLst>
    <p:handoutMasterId r:id="rId25"/>
  </p:handoutMasterIdLst>
  <p:sldIdLst>
    <p:sldId id="363" r:id="rId2"/>
    <p:sldId id="334" r:id="rId3"/>
    <p:sldId id="335" r:id="rId4"/>
    <p:sldId id="336" r:id="rId5"/>
    <p:sldId id="337" r:id="rId6"/>
    <p:sldId id="338" r:id="rId7"/>
    <p:sldId id="339" r:id="rId8"/>
    <p:sldId id="345" r:id="rId9"/>
    <p:sldId id="342" r:id="rId10"/>
    <p:sldId id="362" r:id="rId11"/>
    <p:sldId id="333" r:id="rId12"/>
    <p:sldId id="357" r:id="rId13"/>
    <p:sldId id="358" r:id="rId14"/>
    <p:sldId id="359" r:id="rId15"/>
    <p:sldId id="360" r:id="rId16"/>
    <p:sldId id="354" r:id="rId17"/>
    <p:sldId id="355" r:id="rId18"/>
    <p:sldId id="361" r:id="rId19"/>
    <p:sldId id="356" r:id="rId20"/>
    <p:sldId id="350" r:id="rId21"/>
    <p:sldId id="325" r:id="rId22"/>
    <p:sldId id="364"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310"/>
    <p:restoredTop sz="96341" autoAdjust="0"/>
  </p:normalViewPr>
  <p:slideViewPr>
    <p:cSldViewPr snapToGrid="0" snapToObjects="1">
      <p:cViewPr>
        <p:scale>
          <a:sx n="71" d="100"/>
          <a:sy n="71" d="100"/>
        </p:scale>
        <p:origin x="1092" y="26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51BFCBC-16AD-7846-B868-50F5BB9C28EF}" type="datetimeFigureOut">
              <a:rPr lang="en-US" smtClean="0"/>
              <a:t>8/27/2017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63FE615-33BF-3E44-9D89-110B96D109A5}" type="slidenum">
              <a:rPr lang="en-US" smtClean="0"/>
              <a:t>‹#›</a:t>
            </a:fld>
            <a:endParaRPr lang="en-US"/>
          </a:p>
        </p:txBody>
      </p:sp>
    </p:spTree>
    <p:extLst>
      <p:ext uri="{BB962C8B-B14F-4D97-AF65-F5344CB8AC3E}">
        <p14:creationId xmlns:p14="http://schemas.microsoft.com/office/powerpoint/2010/main" val="1107730073"/>
      </p:ext>
    </p:extLst>
  </p:cSld>
  <p:clrMap bg1="lt1" tx1="dk1" bg2="lt2" tx2="dk2" accent1="accent1" accent2="accent2" accent3="accent3" accent4="accent4" accent5="accent5" accent6="accent6" hlink="hlink" folHlink="folHlink"/>
  <p:hf hdr="0" ftr="0" dt="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2-05T05:34:13.572"/>
    </inkml:context>
    <inkml:brush xml:id="br0">
      <inkml:brushProperty name="width" value="0.02" units="cm"/>
      <inkml:brushProperty name="height" value="0.02" units="cm"/>
    </inkml:brush>
  </inkml:definitions>
  <inkml:traceGroup>
    <inkml:annotationXML>
      <emma:emma xmlns:emma="http://www.w3.org/2003/04/emma" version="1.0">
        <emma:interpretation id="{5ABC8B92-EB98-4270-9C7B-156AF68145E5}" emma:medium="tactile" emma:mode="ink">
          <msink:context xmlns:msink="http://schemas.microsoft.com/ink/2010/main" type="writingRegion" rotatedBoundingBox="8138,11106 15296,11248 15251,13544 8093,13403"/>
        </emma:interpretation>
      </emma:emma>
    </inkml:annotationXML>
    <inkml:traceGroup>
      <inkml:annotationXML>
        <emma:emma xmlns:emma="http://www.w3.org/2003/04/emma" version="1.0">
          <emma:interpretation id="{BFE04620-CB29-481D-A6E5-4A5B2B54D225}" emma:medium="tactile" emma:mode="ink">
            <msink:context xmlns:msink="http://schemas.microsoft.com/ink/2010/main" type="paragraph" rotatedBoundingBox="8138,11106 15296,11248 15251,13544 8093,13403" alignmentLevel="1"/>
          </emma:interpretation>
        </emma:emma>
      </inkml:annotationXML>
      <inkml:traceGroup>
        <inkml:annotationXML>
          <emma:emma xmlns:emma="http://www.w3.org/2003/04/emma" version="1.0">
            <emma:interpretation id="{1888F748-6EEF-4025-A691-372D42BF2365}" emma:medium="tactile" emma:mode="ink">
              <msink:context xmlns:msink="http://schemas.microsoft.com/ink/2010/main" type="line" rotatedBoundingBox="8138,11106 15296,11248 15251,13544 8093,13403"/>
            </emma:interpretation>
          </emma:emma>
        </inkml:annotationXML>
        <inkml:traceGroup>
          <inkml:annotationXML>
            <emma:emma xmlns:emma="http://www.w3.org/2003/04/emma" version="1.0">
              <emma:interpretation id="{DE292C15-2ACF-45CA-B05E-E893031D425D}" emma:medium="tactile" emma:mode="ink">
                <msink:context xmlns:msink="http://schemas.microsoft.com/ink/2010/main" type="inkWord" rotatedBoundingBox="8138,11106 12377,11190 12332,13487 8093,13403"/>
              </emma:interpretation>
            </emma:emma>
          </inkml:annotationXML>
          <inkml:trace contextRef="#ctx0" brushRef="#br0">12392 6833 8960,'0'0'3328,"0"0"-1792,0-14-1376,0 8 768,0-1-384,-7-7 32,7 1-416,-7-8-96,-6 8-64,-1-8-160,-13 1 32,6 6-96,-13 1 64,-6 6 96,6 0 32,-7 14-128,7-7-32,7 13-192,0 8-96,13 6-160,14 7 0,0 0 64,20 0 96,1 0 128,12-7 160,8-7 160,0-6 96,7-1 352,-1-6 96,1-7 320,-7-7 128,-7 1-256,0-1 0,-14 0-64,0-7-1,-6 1-287,-7-1-64,0-6-160,-7-1-96,-7 8-160,7 0-64,-14-1 0,7 7 64,-6 7-96,-1 0 0,7 14-31,-6 6 63,-1 7 64,1 7 64,6 20 32,0 1 96,0 6-96,14 14 0,-7-1 32,14-6 0,-1 0-352,8-6-160,-8-8-608,8-7-160,-8-20-1664,14-6-1568,1-14 1536</inkml:trace>
          <inkml:trace contextRef="#ctx0" brushRef="#br0" timeOffset="-569">11760 6344 10112,'7'20'3776,"0"-13"-2048,19-7-1664,-12 7 799,13 0-447,14 6 0,7 1-160,13 0-96,0 6-64,0-6-160,14-1 32,-7 1 32,0 0 64,-7-1-192,0 0-32,0-6-640,-14 0-223,-6 0-1153,-7 0-448,-13-7-1088</inkml:trace>
          <inkml:trace contextRef="#ctx0" brushRef="#br0" timeOffset="401">13390 5346 7936,'-20'-41'2976,"6"21"-1600,-6 13-1664,6 7 448,0 7 256,-6 0 192,0 20-32,-8 0 0,1 14-320,0 13 32,-7 14 128,7 13-96,-1 15 64,1 6-32,7 26 31,7-5-63,6 13-32,0-7-96,14 7 32,6-21-192,8-13-32,-1-14-224,14-13 0,0-14-1023,0-14-385,7-19-2752</inkml:trace>
          <inkml:trace contextRef="#ctx0" brushRef="#br0" timeOffset="677">13736 5753 9728,'0'0'3584,"0"0"-1920,0 14-2016,0-1 576,7 14-224,-7 14 0,7 6 256,-1 14 160,8 14-192,-7 7-64,6-7-32,-6-1 0,7 1 64,-1-14-160,1 0-32,-1-20 0,-6-8 63,0-19-1726,0 0-705,-7-21-1696</inkml:trace>
          <inkml:trace contextRef="#ctx0" brushRef="#br0" timeOffset="936">13573 5747 11008,'-7'-14'4128,"7"7"-2241,7-6-1983,0 13 768,-1-7-352,15 7 64,-1 0-224,14 0-96,0 0-32,14 0-32,-1 0 0,1 7-160,-1 0-32,1-1-416,-7 8-160,0-7-511,-14-1-225,7 8-832,-14-7-288,-6 0-576</inkml:trace>
          <inkml:trace contextRef="#ctx0" brushRef="#br0" timeOffset="1119">13852 6113 10624,'14'0'3936,"-1"0"-2112,8 7-1569,-8-1 929,14-6-544,0 7-32,14 0-352,0-7-160,6 7-64,1-7-544,-7 0-128,6 0-1247,-6-7-449,0 7-2176</inkml:trace>
          <inkml:trace contextRef="#ctx0" brushRef="#br0" timeOffset="-2140">10394 5549 4864,'-27'-13'1824,"20"6"-960,-6 0-1088,13 7 256,-14 0-64,1 0 0,-1 0-128,-6 0 32,-1 0 64,1 7-32,-1-7-32,-5 13 0,-2 1 0,1-1 160,7 1 32,-1 13 128,15-7 32,-1 14 512,0-6 256,14 13-384,6-7-160,1 13-224,6 1-64,8-8 32,-1 1 32,6 0 32,1-7 0,7-7 0,0 7 64,0-7-32,-7-6 64,6-8-256,1 1-128,-7-7-512,0 0-192,-7-7-960,-7-7-352,8 0-512</inkml:trace>
          <inkml:trace contextRef="#ctx0" brushRef="#br0" timeOffset="-1826">10877 5801 4480,'7'-7'1760,"0"7"-960,6 0-576,-6 7 416,7-7-32,6 0 32,7 7-224,-6-7 0,13 6-256,7-6-96,-1 7 32,-6 0-224,7 0 32,-7-1-608,-7 1-256,-6 0-832,-1 0-1152,-6 0 832</inkml:trace>
          <inkml:trace contextRef="#ctx0" brushRef="#br0" timeOffset="-1574">11013 6018 3968,'-14'0'1568,"14"0"-832,0 7 64,0-7 704,7 7-320,0-7-32,-1 6-544,8 1-192,6 7-256,8-8-128,-1 1 0,14 7-192,-8-1 32,8-6-704,0 0-352,7 0-704,-1-7-1408,8 0 640</inkml:trace>
          <inkml:trace contextRef="#ctx0" brushRef="#br0" timeOffset="-870">12181 5671 14720,'13'7'192,"8"-7"-64,-8 7-160,8 0 0,6 0-32,0-1 0,0 1 0,0 0 0,-6-7 64,-1 7 0,-6-7-448,-1 6-96,-6-6-704,0 0-320,-14 0-320,0-6-96,-6 6 224,-14 0-96,-1-7 832,1 0 704,0 0 448,-7 7 768,0-13 288,0 6 320,0-7 192,7 8-160,6-1 0,8 7-640,0-7-288,-1 14-352,0 0-192,8 6 32,-1 8-128,7 6 0,-7-7 32,7 7 0,0-6 0,0 6 0,0-7 0,0 0 64,7 0 256,0-6 96,-1 0-128,8-1-96,0-6-192,-1 0 0,7 0 0,1-7 64,-1 0-32,0 6-32,1-6-128,-1 0 0,1 7-160,6 0-32,-7 0 160,1-1 128,6 8 192,-14 0 64,8-8-256,-8 8-128,-6 0 160,7-1 32,-14 1-128,-7-7 0,0 6-320,-6 7-64,-15-6-160,8 0-32,-7-1-608,0 1-224,-7-7-1024</inkml:trace>
          <inkml:trace contextRef="#ctx0" brushRef="#br0" timeOffset="-1411">12181 5679 9216,'-14'-7'3520,"14"7"-1920,7 0-1856,-7 0 576</inkml:trace>
        </inkml:traceGroup>
        <inkml:traceGroup>
          <inkml:annotationXML>
            <emma:emma xmlns:emma="http://www.w3.org/2003/04/emma" version="1.0">
              <emma:interpretation id="{E2A49B71-E79D-4256-B360-9C915D204779}" emma:medium="tactile" emma:mode="ink">
                <msink:context xmlns:msink="http://schemas.microsoft.com/ink/2010/main" type="inkWord" rotatedBoundingBox="12848,11411 15292,11459 15263,12922 12819,12874"/>
              </emma:interpretation>
            </emma:emma>
          </inkml:annotationXML>
          <inkml:trace contextRef="#ctx0" brushRef="#br0" timeOffset="1381">14789 6182 11136,'0'0'4224,"0"0"-2305,7-7-2175,0 7 672,-1 0-576,8 0-64,6 0-288,-6 0-95,20 0 319,7 0-1344,6-7-544,1 0-1632</inkml:trace>
          <inkml:trace contextRef="#ctx0" brushRef="#br0" timeOffset="1982">15318 5746 12416,'54'-13'4639,"-26"6"-2495,26 0-2560,-27 14 704,21-7-288,-1 13 0,-6-6-160,6 7-32,1-1 96,-14 8-544,0-1-192,-7 7 160,-7 1 65,-13-2-1,-7 2-32,-7-1 160,-6 7 128,-8-14 192,1 7 96,6-6 64,-13-1 64,7 7-32,-1-6-32,8-8 32,-1 1 32,14 0 32,0-1 96,7 7 256,7-6 160,-1 0 0,14-1 0,7 1-321,0-1-159,0 8-192,0-8-32,-6 8-32,-1-1 97,-14 1-1,1-1 32,-14 0 0,-7 8 63,-13-1-31,-7 0 64,-1-7-128,-6 0 0,-13-6-32,-1-7-63,-6 0-545,6-7-224,1-14-864,6 0-320,7-12-1440</inkml:trace>
          <inkml:trace contextRef="#ctx0" brushRef="#br0" timeOffset="2402">16086 5882 10880,'20'-7'4032,"-6"1"-2177,6-1-2175,-6 7 704,6-7-416,1 7-64,6 7 64,0 0 64,0-1 0,0 14-96,1-6 32,-1 6 32,0 1 0,-7 6-96,-6 0 64,0 0-127,-21 1-33,0 12-64,-7 1 0,-13 7 64,-7-8 64,0-6 128,-7 7 64,8-7-96,-1 0 32,6 0 64,1-7 32,14 0-32,-1 1-64,7-8 224,7-7 96,14 8 95,13-8 97,7 1-160,7-1 32,13 1-288,7-7-128,7 0-96,-7-7 0,7 0-832,-7 0-319,7-7-1409,-20 0-512,0-7-256</inkml:trace>
          <inkml:trace contextRef="#ctx0" brushRef="#br0" timeOffset="2683">16643 5570 10240,'20'-7'3872,"8"0"-2112,19 7-2048,-13 0 576,7 14-384,20 13 0,13 14 256,-6-1 128,-6 22-128,-15 5-96,1 15 31,-15 13 1,-12 7 32,-14 20 0,-14 0 0,-20 14-64,-21 0-64,-13 6-480,-14-6-159,-26 7-3905</inkml:trace>
        </inkml:traceGroup>
      </inkml:traceGroup>
    </inkml:traceGroup>
  </inkml:traceGroup>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2-05T06:53:49.179"/>
    </inkml:context>
    <inkml:brush xml:id="br0">
      <inkml:brushProperty name="width" value="0.02" units="cm"/>
      <inkml:brushProperty name="height" value="0.02" units="cm"/>
    </inkml:brush>
  </inkml:definitions>
  <inkml:traceGroup>
    <inkml:annotationXML>
      <emma:emma xmlns:emma="http://www.w3.org/2003/04/emma" version="1.0">
        <emma:interpretation id="{11E56C41-2474-4496-B722-8E51A07E08C1}" emma:medium="tactile" emma:mode="ink">
          <msink:context xmlns:msink="http://schemas.microsoft.com/ink/2010/main" type="inkDrawing" rotatedBoundingBox="8280,12095 8310,12037 8311,12038 8281,12095" shapeName="Other"/>
        </emma:interpretation>
      </emma:emma>
    </inkml:annotationXML>
    <inkml:trace contextRef="#ctx0" brushRef="#br0">3735 5855 3968,'-9'17'1472,"4"-8"-768,-3 8-2528,-1-3-448</inkml:trace>
  </inkml:traceGroup>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2-05T06:58:27.896"/>
    </inkml:context>
    <inkml:brush xml:id="br0">
      <inkml:brushProperty name="width" value="0.02" units="cm"/>
      <inkml:brushProperty name="height" value="0.02" units="cm"/>
    </inkml:brush>
  </inkml:definitions>
  <inkml:traceGroup>
    <inkml:annotationXML>
      <emma:emma xmlns:emma="http://www.w3.org/2003/04/emma" version="1.0">
        <emma:interpretation id="{1B30BA49-0E7A-4F95-97FB-0D00BB8CF4BC}" emma:medium="tactile" emma:mode="ink">
          <msink:context xmlns:msink="http://schemas.microsoft.com/ink/2010/main" type="writingRegion" rotatedBoundingBox="9717,6862 9822,6862 9822,6909 9717,6909"/>
        </emma:interpretation>
      </emma:emma>
    </inkml:annotationXML>
    <inkml:traceGroup>
      <inkml:annotationXML>
        <emma:emma xmlns:emma="http://www.w3.org/2003/04/emma" version="1.0">
          <emma:interpretation id="{D85BACD6-B434-4128-BB75-45D05081E6A4}" emma:medium="tactile" emma:mode="ink">
            <msink:context xmlns:msink="http://schemas.microsoft.com/ink/2010/main" type="paragraph" rotatedBoundingBox="9717,6862 9822,6862 9822,6909 9717,6909" alignmentLevel="1"/>
          </emma:interpretation>
        </emma:emma>
      </inkml:annotationXML>
      <inkml:traceGroup>
        <inkml:annotationXML>
          <emma:emma xmlns:emma="http://www.w3.org/2003/04/emma" version="1.0">
            <emma:interpretation id="{732B802B-2933-43C2-890F-071BBED268A3}" emma:medium="tactile" emma:mode="ink">
              <msink:context xmlns:msink="http://schemas.microsoft.com/ink/2010/main" type="line" rotatedBoundingBox="9717,6862 9822,6862 9822,6909 9717,6909"/>
            </emma:interpretation>
          </emma:emma>
        </inkml:annotationXML>
        <inkml:traceGroup>
          <inkml:annotationXML>
            <emma:emma xmlns:emma="http://www.w3.org/2003/04/emma" version="1.0">
              <emma:interpretation id="{93F4EF93-A925-47C2-8788-12DA0C97C1CC}" emma:medium="tactile" emma:mode="ink">
                <msink:context xmlns:msink="http://schemas.microsoft.com/ink/2010/main" type="inkWord" rotatedBoundingBox="9717,6862 9822,6862 9822,6909 9717,6909"/>
              </emma:interpretation>
            </emma:emma>
          </inkml:annotationXML>
          <inkml:trace contextRef="#ctx0" brushRef="#br0">14367 10726 896,'12'-23'416,"11"11"-192,23 0-704,-22 12-32</inkml:trace>
        </inkml:traceGroup>
      </inkml:traceGroup>
    </inkml:traceGroup>
  </inkml:traceGroup>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2-05T05:56:30.861"/>
    </inkml:context>
    <inkml:brush xml:id="br0">
      <inkml:brushProperty name="width" value="0.02" units="cm"/>
      <inkml:brushProperty name="height" value="0.02" units="cm"/>
    </inkml:brush>
  </inkml:definitions>
  <inkml:traceGroup>
    <inkml:annotationXML>
      <emma:emma xmlns:emma="http://www.w3.org/2003/04/emma" version="1.0">
        <emma:interpretation id="{E3A686B7-0D8D-4FBB-93C8-E0B46EBAF9CF}" emma:medium="tactile" emma:mode="ink">
          <msink:context xmlns:msink="http://schemas.microsoft.com/ink/2010/main" type="writingRegion" rotatedBoundingBox="11311,4725 11367,4725 11367,4740 11311,4740"/>
        </emma:interpretation>
      </emma:emma>
    </inkml:annotationXML>
    <inkml:traceGroup>
      <inkml:annotationXML>
        <emma:emma xmlns:emma="http://www.w3.org/2003/04/emma" version="1.0">
          <emma:interpretation id="{4F285FBE-3B31-4648-8CB8-4576E3771A2A}" emma:medium="tactile" emma:mode="ink">
            <msink:context xmlns:msink="http://schemas.microsoft.com/ink/2010/main" type="paragraph" rotatedBoundingBox="11311,4725 11367,4725 11367,4740 11311,4740" alignmentLevel="1"/>
          </emma:interpretation>
        </emma:emma>
      </inkml:annotationXML>
      <inkml:traceGroup>
        <inkml:annotationXML>
          <emma:emma xmlns:emma="http://www.w3.org/2003/04/emma" version="1.0">
            <emma:interpretation id="{AEDA5C41-D2AC-4EAD-8DF6-869832F29424}" emma:medium="tactile" emma:mode="ink">
              <msink:context xmlns:msink="http://schemas.microsoft.com/ink/2010/main" type="line" rotatedBoundingBox="11311,4725 11367,4725 11367,4740 11311,4740"/>
            </emma:interpretation>
          </emma:emma>
        </inkml:annotationXML>
        <inkml:traceGroup>
          <inkml:annotationXML>
            <emma:emma xmlns:emma="http://www.w3.org/2003/04/emma" version="1.0">
              <emma:interpretation id="{4D92EEBB-7579-4078-8BD7-4F6358929C47}" emma:medium="tactile" emma:mode="ink">
                <msink:context xmlns:msink="http://schemas.microsoft.com/ink/2010/main" type="inkWord" rotatedBoundingBox="11311,4725 11367,4725 11367,4740 11311,4740"/>
              </emma:interpretation>
            </emma:emma>
          </inkml:annotationXML>
          <inkml:trace contextRef="#ctx0" brushRef="#br0">15653 4203 4736,'-22'0'1824,"22"0"-960,-22 0-320,10 0 704</inkml:trace>
        </inkml:traceGroup>
      </inkml:traceGroup>
    </inkml:traceGroup>
  </inkml:traceGroup>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2-05T06:33:40.990"/>
    </inkml:context>
    <inkml:brush xml:id="br0">
      <inkml:brushProperty name="width" value="0.02" units="cm"/>
      <inkml:brushProperty name="height" value="0.02" units="cm"/>
    </inkml:brush>
  </inkml:definitions>
  <inkml:traceGroup>
    <inkml:annotationXML>
      <emma:emma xmlns:emma="http://www.w3.org/2003/04/emma" version="1.0">
        <emma:interpretation id="{B336AD36-DCCC-4331-9E4D-D076F6590BD5}" emma:medium="tactile" emma:mode="ink">
          <msink:context xmlns:msink="http://schemas.microsoft.com/ink/2010/main" type="inkDrawing" rotatedBoundingBox="20241,-2548 20323,2463 20103,2466 20021,-2544" semanticType="callout" shapeName="Other"/>
        </emma:interpretation>
      </emma:emma>
    </inkml:annotationXML>
    <inkml:trace contextRef="#ctx0" brushRef="#br0">21384-444 5856,'-6'7'0,"6"7"-64,-7-7 32,0 7 96,7-1804 32,0 1804 96,14 0 32,-14 0-96,14 7-32,-8-1330-32,8 1330-64,-7 4942 32,7-4949-32,-7 0 0,0-677 0,7 677 0,-14-164 0,6 163 0,-6-232 0,0 226 0,0 0 64,0-179 32,-6 172-32,6 7-64,-8-7 160,8-279 32,-6 279 64,6-102 64,0 102-32,0 0 0,0-86-160,6 79-96,2-58 0,-2 58-32,8-41 0,0 34 0,0-25-224,0 19 0,-1-1 32,1-8 96,-7 8 256,7 8 160,-7-8-384,-7 7-160,7 7 96,-14-7 96,7 8 64,-14 6-32,7 0 32,-7 0-32,1 13 0,-1 8 0,0-1-96,7 1 0,0 7 64,-7 6 64,14-6-64,0 13 0,0 7-1184,0-6-1440,14-1 544</inkml:trace>
  </inkml:traceGroup>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2-05T06:33:57.954"/>
    </inkml:context>
    <inkml:brush xml:id="br0">
      <inkml:brushProperty name="width" value="0.02" units="cm"/>
      <inkml:brushProperty name="height" value="0.02" units="cm"/>
    </inkml:brush>
  </inkml:definitions>
  <inkml:traceGroup>
    <inkml:annotationXML>
      <emma:emma xmlns:emma="http://www.w3.org/2003/04/emma" version="1.0">
        <emma:interpretation id="{51C23E72-214C-4CEB-8D19-5A3403149DF9}" emma:medium="tactile" emma:mode="ink">
          <msink:context xmlns:msink="http://schemas.microsoft.com/ink/2010/main" type="inkDrawing" rotatedBoundingBox="5569,14460 21398,14344 21401,14748 5572,14863" shapeName="Other">
            <msink:destinationLink direction="with" ref="{662F5A8C-DD29-44FE-BCEF-8E425BC73C87}"/>
          </msink:context>
        </emma:interpretation>
      </emma:emma>
    </inkml:annotationXML>
    <inkml:trace contextRef="#ctx0" brushRef="#br0">7152 18159 1664,'0'-11'704,"0"11"-384,0 0-96,0 0 288,0 0-64,0 0 64,0 0 64,0 11 96,11 0-64,-11-11 0,0 12-128,0-12 32,0 10-160,0 2-32,0-1-192,11 0-32,-11 12 96,0-12-32,12 11 64,-12 0-64,0-11 64,0 12-64,11-1 64,0 0-192,-11 1-32,0-13 64,11 2 96,0-1-64,-11 0 0,11 12 96,0-12 32,-11 0 32,12 0-128,-12 0-96,11-11 0,-11 11-32,0-11 192,11 11 128,0-11-32,-11 0 0,11 12-160,0-12-32,0 0 96,1 0 96,10 0-64,0 0 32,-11 0-160,22-12 0,-10 12-32,10 0-64,-11 0 96,12 0 0,0 0 32,-12 0 0,11 0 0,0 0 0,1 0-64,-1 0-64,12 0 32,-1-11 32,1 11-32,0 0 64,-1 0-64,1 0 64,-1 0 0,1 0 32,11 0-64,-12-11-64,12 11 32,0 0 32,-1 0-32,1-11-32,-11 11 32,-1 0 32,12 0-32,-12-11-32,1 11 32,10 0-32,1 0 0,11 0 64,-22 11-32,21-11-32,-21 0 32,11 0-32,-1 0 0,1 0 0,0 0 0,0 0 64,10 0 32,-10 0 96,11 0-32,-11 0 0,11 0-33,-1-11 1,1 11-64,11 0 32,-11-11-64,0 11 64,0-11-64,11-1 64,0 12-64,11-11-32,-11 0 32,11 11 32,0-11 32,11-1 32,-11 2-64,12 10-64,-12-12 32,0 1 32,11 0-32,1 0-32,-13-11-64,13 11 32,-1-1 224,0 1 192,-11 11-352,12-11-64,-12 0-64,0 0 32,0 11 96,0-11 128,0 11-224,1 0 0,10-11 0,0 11 32,-11-12 96,12 12 96,-13 0-64,-10-11-64,0 11 0,0-11-32,0 11 64,12 0 32,-12 0-32,-12-11 32,12 11-64,-11-12 64,22 12-64,-11 0 64,0 0-128,0 0 0,0-10 32,0 10 0,11 0 0,-11-12 0,0 12 0,0 0 0,0 0 0,0 0 64,0-11-32,0 11 64,0 0-64,-11 0-32,11 0 32,-11 0 32,11-11-96,11 22 0,-11-11 32,0 11 0,0-11 0,0 0 0,0 12 0,11-12 64,0 0-32,0 10-32,-11-10 32,0 0 32,0 0-32,0 0 64,12 12-64,-12-12 64,0 0-128,11 0-64,-11 0 128,11 11 32,0-11 0,-22 0-64,11 11-64,0-11-32,11 0 128,-11 0 32,11 0 0,-11 11-64,0-11 32,0 0 32,0 0-96,11 12-64,-11-12 64,-11 11 64,11-11 0,0 0-32,0 11 32,11-11-32,-22 11 0,11-11 64,-12 11-96,1-11 0,11 11 32,-11-11 0,11 0 0,0 11 0,-11 1 0,0-12 0,0 11 0,11-11 0,0 11 0,-11 0 0,-1 0-96,1-11 64,-11 0 32,11 11 64,-1-11-32,1 11-32,0-11 32,0 0 32,-11 12-32,-1-12 64,1 0-128,0 0-64,0 0 64,10 0 0,1 0 32,0 0 64,0-12-192,0 12-32,0 0 64,11 0 96,0 0-32,-1-11-64,1 11-32,0 0 96,0-11 0,12 11 32,-1 0-96,0 0 0,-11 0 64,11 0 0,0 11-64,0-11 64,0 0 32,-11 0 0,0 0 0,12 0 0,-2-11 0,2 11 0,-1 0 0,-11 0 0,0 0-96,11 0 0,-11 0 64,11 0 0,0 0 96,-11 0 32,-11 0-32,0 0-64,0 0-64,0 11-32,-1 0-96,-10 1 32,0-12 96,-12 10 32,-10 2-64,-1-12 0,-10 0-384,-13 0-160,2 0-703,-12-12-353,-12-21-1216,-21-11-1824,-12-12 1344</inkml:trace>
  </inkml:traceGroup>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2-05T06:34:01.285"/>
    </inkml:context>
    <inkml:brush xml:id="br0">
      <inkml:brushProperty name="width" value="0.02" units="cm"/>
      <inkml:brushProperty name="height" value="0.02" units="cm"/>
    </inkml:brush>
  </inkml:definitions>
  <inkml:traceGroup>
    <inkml:annotationXML>
      <emma:emma xmlns:emma="http://www.w3.org/2003/04/emma" version="1.0">
        <emma:interpretation id="{662F5A8C-DD29-44FE-BCEF-8E425BC73C87}" emma:medium="tactile" emma:mode="ink">
          <msink:context xmlns:msink="http://schemas.microsoft.com/ink/2010/main" type="inkDrawing" rotatedBoundingBox="3146,14941 15472,14759 15485,15592 3158,15774" semanticType="callout" shapeName="Other">
            <msink:sourceLink direction="with" ref="{51C23E72-214C-4CEB-8D19-5A3403149DF9}"/>
          </msink:context>
        </emma:interpretation>
      </emma:emma>
    </inkml:annotationXML>
    <inkml:trace contextRef="#ctx0" brushRef="#br0">3527 19145 3712,'0'0'1408,"0"0"-768,0 0-768,0 0 672,0 0-288,11 0-96,-11 0-128,0 0 64,0 0 0,11 0-32,-11 0 32,11 11 64,-11-11 128,11 11 160,-11-11-128,12 11 64,-1 0-32,-11 1-96,11-1-96,-11 11-64,11-11 0,-11 0 0,11 0 32,0 12 0,-11-12 64,11 0-32,-11 0 0,12 0-32,-12 0 0,11 1-64,0-1 32,-11 0 128,11 0 128,0 0-192,0 0-32,0-11-64,1 11 32,-1 1-64,0-1 64,11-11-64,-11 11 64,12-11 0,-1 11 32,0-11 0,0 0 0,0 11-64,12-11-64,-12 0 32,12 0 32,-1 0-96,0 0 0,12 0 160,0 0 64,10-11-160,1 11-64,0 0 0,11 0 64,-12-11 0,12 0 64,22 0-64,-11 11-32,0-12-64,0 1-32,0 0 64,23 0 64,-12 11-64,0-11 0,0 0 96,-11 0 32,11 11-32,0 0 32,0 0-64,-11 0 64,0-12-64,-11 12 64,11 0-64,0 0 64,11 12-128,-11-12 0,-11 0 96,11 11 32,0-11-32,0 11-64,11 0 32,-11 0-32,0 0-96,0 0 64,0 1 96,11-1 32,-11-11-128,11 11 32,0 0 0,1-11 64,-1 11-96,11-11 0,0 11 32,-11-11 64,1 0-32,10 11-32,0-11 96,-11 0 64,12 0-128,-13 0-32,35 0 0,-12 0 0,1 0 0,-12 12 64,0-12-32,1 0-32,-1 0 96,0 0 0,1 0-32,-13 0 32,13-12 0,-12 12 32,0 0-64,-11 0 32,11 0-64,-11 0-32,11 0 96,-11 0 0,0 0-32,0-11-64,0 11 96,0 0 0,11 0-32,-11 0-64,0-11 32,0 22 32,0-11-96,0 0 0,11 0 96,-11 0 32,11 0-128,-11 0 32,12 0 64,-12 0 96,22 0 0,-11 0 0,-11 0-96,11 0-64,0 0 32,12 0 31,-13 0-31,2-11-32,-1 11 96,0-11 0,0 11-32,0 0-64,0-11-64,-11 11 32,11 0 32,1 0 64,-1-11-32,0 11 64,-11 0-64,0 0 64,0-11-64,0 11-32,0-12 32,0 24-32,0-12 0,-11 0 0,11 0 0,-12-12 64,1 12-96,11 0 0,-11 0 96,0-11 32,-11 11-32,11 0-64,-12 0 32,1 0 32,11-11-96,0 22-64,-12-11 64,12 0 64,-11 0 0,0 11-32,-1-11-64,-10 0 32,0 0 96,-1 0 32,0 0-32,1 0 32,0 0-64,-1 12-32,-10-12 96,-1 0 0,-11 0 32,1 0 0,10 0-160,-11 0 32,1 0 64,-1 0 96,0 0-64,0-12-64,-10 12-160,10 0 0,0 0 128,0-11 64,1 11-96,-1 0-32,0 0 96,1 0 32,10-11-96,-11 11 32,1 0 0,-1 0 64,0-11-32,0 11 64,1 0-64,-1 0-32,0-11-64,1 11 32,-12 0-32,11 0-64,0-11 160,-11 11 96,12 0-96,-12 0-32,0 0 0,0-11 64,0 11-96,0 0-64,1 0 128,10 0 32,-11-12 64,0 12 0,0-11-160,-11 11-32,11 0 32,-11 0 64,0-11-64,12 11 0,-12-11 32,0 11 0,0-11 64,0 11 32,0-11-32,0 0-64,0-1 32,0 1-32,0-11 0,11 11 64,-11-11-96,0-1 0,0 1-32,11-11 0,-11-1 64,0 1 0,11-12 0,-11 1 0,0 10-96,11 1 64,-11-1 32,11 1 64,-11 11-96,0-1 0,11 1-32,-11 0 0,0 11 64,12-1 0,-12 2 64,0-2 32,0 12-32,0-11-192,0 0-64,-12 0 96,12 0 96,0 11 96,0-12-32,0 12 32,0-10-64,0 10-32,0 0-64,0 0-32,0 0 64,0 0 64,0 0-64,0 0-64,0 0 64,0 0 0,0 0 96,0 0 32,0 0-128,0 0-32,0 0 32,0 0 0,0 0 160,0 10-128,0-10 0,0 0-64,0 0 0,0 0-160,0 0 0,0 0-895,0 0-289,0-10-1408,-11-2-608,0-10 128</inkml:trace>
  </inkml:traceGroup>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2-05T06:34:01.470"/>
    </inkml:context>
    <inkml:brush xml:id="br0">
      <inkml:brushProperty name="width" value="0.02" units="cm"/>
      <inkml:brushProperty name="height" value="0.02" units="cm"/>
    </inkml:brush>
  </inkml:definitions>
  <inkml:traceGroup>
    <inkml:annotationXML>
      <emma:emma xmlns:emma="http://www.w3.org/2003/04/emma" version="1.0">
        <emma:interpretation id="{DB0DD330-D1A8-4525-A9DC-70620F366F97}" emma:medium="tactile" emma:mode="ink">
          <msink:context xmlns:msink="http://schemas.microsoft.com/ink/2010/main" type="inkDrawing" rotatedBoundingBox="15588,14814 15613,14858 15604,14863 15579,14819" shapeName="Other"/>
        </emma:interpretation>
      </emma:emma>
    </inkml:annotationXML>
    <inkml:trace contextRef="#ctx0" brushRef="#br0">22175 18683 6784,'11'33'2624,"1"-33"-1408,-12 12-1344,0-12 416,0 0-3200,0-12-1344</inkml:trace>
  </inkml:traceGroup>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2-05T06:52:43.800"/>
    </inkml:context>
    <inkml:brush xml:id="br0">
      <inkml:brushProperty name="width" value="0.02" units="cm"/>
      <inkml:brushProperty name="height" value="0.02" units="cm"/>
    </inkml:brush>
  </inkml:definitions>
  <inkml:traceGroup>
    <inkml:annotationXML>
      <emma:emma xmlns:emma="http://www.w3.org/2003/04/emma" version="1.0">
        <emma:interpretation id="{58B0F312-4121-4180-A484-706B76B151DC}" emma:medium="tactile" emma:mode="ink">
          <msink:context xmlns:msink="http://schemas.microsoft.com/ink/2010/main" type="writingRegion" rotatedBoundingBox="16411,8050 18497,8050 18497,8214 16411,8214"/>
        </emma:interpretation>
      </emma:emma>
    </inkml:annotationXML>
    <inkml:traceGroup>
      <inkml:annotationXML>
        <emma:emma xmlns:emma="http://www.w3.org/2003/04/emma" version="1.0">
          <emma:interpretation id="{C3026455-8912-473A-8BFA-C370DF4D486B}" emma:medium="tactile" emma:mode="ink">
            <msink:context xmlns:msink="http://schemas.microsoft.com/ink/2010/main" type="paragraph" rotatedBoundingBox="16411,8050 18497,8050 18497,8214 16411,8214" alignmentLevel="1"/>
          </emma:interpretation>
        </emma:emma>
      </inkml:annotationXML>
      <inkml:traceGroup>
        <inkml:annotationXML>
          <emma:emma xmlns:emma="http://www.w3.org/2003/04/emma" version="1.0">
            <emma:interpretation id="{34B27EF6-9982-41D4-90E7-C1194FABB991}" emma:medium="tactile" emma:mode="ink">
              <msink:context xmlns:msink="http://schemas.microsoft.com/ink/2010/main" type="line" rotatedBoundingBox="16411,8050 18497,8050 18497,8214 16411,8214"/>
            </emma:interpretation>
          </emma:emma>
        </inkml:annotationXML>
        <inkml:traceGroup>
          <inkml:annotationXML>
            <emma:emma xmlns:emma="http://www.w3.org/2003/04/emma" version="1.0">
              <emma:interpretation id="{38E420FF-29CB-48C1-9727-FD78EB6D5FCD}" emma:medium="tactile" emma:mode="ink">
                <msink:context xmlns:msink="http://schemas.microsoft.com/ink/2010/main" type="inkWord" rotatedBoundingBox="16411,8050 18497,8050 18497,8214 16411,8214"/>
              </emma:interpretation>
            </emma:emma>
          </inkml:annotationXML>
          <inkml:trace contextRef="#ctx0" brushRef="#br0">13661 4246 8192,'5'0'3072,"0"0"-1664,4 5-1376,-4 0 608,0-5-160,9 4 128,-5 1 0,5 0 96,0 4-384,-4-4-96,-1 8-33,-4-3-31,-5 13 0,-5-4-192,-4 0-32,-10-1-192,0-4-63,-4-4-1825,-1-10-736,-4-10-928</inkml:trace>
        </inkml:traceGroup>
      </inkml:traceGroup>
    </inkml:traceGroup>
  </inkml:traceGroup>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2-05T06:51:23.792"/>
    </inkml:context>
    <inkml:brush xml:id="br0">
      <inkml:brushProperty name="width" value="0.02" units="cm"/>
      <inkml:brushProperty name="height" value="0.02" units="cm"/>
    </inkml:brush>
  </inkml:definitions>
  <inkml:traceGroup>
    <inkml:annotationXML>
      <emma:emma xmlns:emma="http://www.w3.org/2003/04/emma" version="1.0">
        <emma:interpretation id="{09DDDFA4-0D0F-4254-B258-15F6A44BDF05}" emma:medium="tactile" emma:mode="ink">
          <msink:context xmlns:msink="http://schemas.microsoft.com/ink/2010/main" type="writingRegion" rotatedBoundingBox="9961,8421 6957,8097 7107,6706 10111,7030"/>
        </emma:interpretation>
      </emma:emma>
    </inkml:annotationXML>
    <inkml:traceGroup>
      <inkml:annotationXML>
        <emma:emma xmlns:emma="http://www.w3.org/2003/04/emma" version="1.0">
          <emma:interpretation id="{E17D9E20-2591-4687-9EA3-05471B2297A2}" emma:medium="tactile" emma:mode="ink">
            <msink:context xmlns:msink="http://schemas.microsoft.com/ink/2010/main" type="paragraph" rotatedBoundingBox="9961,8421 6957,8097 7107,6706 10111,7030" alignmentLevel="1"/>
          </emma:interpretation>
        </emma:emma>
      </inkml:annotationXML>
      <inkml:traceGroup>
        <inkml:annotationXML>
          <emma:emma xmlns:emma="http://www.w3.org/2003/04/emma" version="1.0">
            <emma:interpretation id="{686EF84F-F092-4829-8852-7BCEB9B7698A}" emma:medium="tactile" emma:mode="ink">
              <msink:context xmlns:msink="http://schemas.microsoft.com/ink/2010/main" type="line" rotatedBoundingBox="9961,8421 6957,8097 7107,6706 10111,7030"/>
            </emma:interpretation>
          </emma:emma>
        </inkml:annotationXML>
        <inkml:traceGroup>
          <inkml:annotationXML>
            <emma:emma xmlns:emma="http://www.w3.org/2003/04/emma" version="1.0">
              <emma:interpretation id="{8A71A3FA-8757-4154-89BB-D65956E5872B}" emma:medium="tactile" emma:mode="ink">
                <msink:context xmlns:msink="http://schemas.microsoft.com/ink/2010/main" type="inkWord" rotatedBoundingBox="7107,6706 10111,7030 9961,8421 6957,8097"/>
              </emma:interpretation>
            </emma:emma>
          </inkml:annotationXML>
          <inkml:trace contextRef="#ctx0" brushRef="#br0">3037 583 4480,'-27'0'1664,"14"0"-896,-14 0-896,14 6 320,-7-6-32,0 7 128</inkml:trace>
          <inkml:trace contextRef="#ctx0" brushRef="#br0" timeOffset="13483">3329 1531 3584,'0'-2'1408,"0"4"-768,0-2-672,0 0 224,0 0-64,0 0 64,0 3-32,0 2 64,0 1-128,0 4 0,0 1 160,0 0 96,2 2-192,-2 0-96,0 0 32,3 0 64,-3 1 64,3-1-96,-3 0-32,3-5-32,-3 3-64,0-6 96,3 3 0,-3-6-128,0 1 32,0 0 0,0-1 0,0 1 0,0-3 0,0 3-352,0-3-160,-3 0-1728</inkml:trace>
          <inkml:trace contextRef="#ctx0" brushRef="#br0" timeOffset="14184">3321 1527 1792,'-3'0'704,"3"3"-384,-3-3-320,1 2 224,-1-2-64,0 6 64,1-1-64,-4-3 64,4 4 0,-4-1 96,1 3 32,2-3 96,-2 0-96,2 0 32,1 1-96,-1-4 0,0 1 32,3-3 32,0 3-32,-2-3-32,2-3-160,0 3-32,2-5 32,-2-1-64,3 1-64,0 0 96,-1 0 0,1-1-32,0 1-64,2 0 96,-2 0 0,2 0-128,0 2-32,-2 0 96,2 1 32,1-1 192,-4 3 96,4-3-288,-4 3 0,1 0-64,0 0 64,-1 0-32,1 0-32,2 3 96,-2 0 0,2 2-32,-2 0 32,2-2 0,-2 2 32,-1-2 64,4 2 32,-6-5-192,2 2-64,1 1-96,-3-3 96,0 3-1472,0-1-2016,3 4 576</inkml:trace>
          <inkml:trace contextRef="#ctx0" brushRef="#br0" timeOffset="-251">3184 610 2944,'-14'-13'1120,"7"13"-576,-6-7-288,13 7 416</inkml:trace>
        </inkml:traceGroup>
      </inkml:traceGroup>
    </inkml:traceGroup>
  </inkml:traceGroup>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2-05T06:53:57.431"/>
    </inkml:context>
    <inkml:brush xml:id="br0">
      <inkml:brushProperty name="width" value="0.02" units="cm"/>
      <inkml:brushProperty name="height" value="0.02" units="cm"/>
    </inkml:brush>
  </inkml:definitions>
  <inkml:traceGroup>
    <inkml:annotationXML>
      <emma:emma xmlns:emma="http://www.w3.org/2003/04/emma" version="1.0">
        <emma:interpretation id="{ECE4FA9E-FE0B-4621-993C-F0B5C58EC00D}" emma:medium="tactile" emma:mode="ink">
          <msink:context xmlns:msink="http://schemas.microsoft.com/ink/2010/main" type="inkDrawing" rotatedBoundingBox="14895,13843 15038,14000 14884,14141 14740,13984" shapeName="Other"/>
        </emma:interpretation>
      </emma:emma>
    </inkml:annotationXML>
    <inkml:trace contextRef="#ctx0" brushRef="#br0">12865 6865 9472,'13'4'3520,"-9"1"-1920,5-1-1600,0 1 672,0-5-384,-1 4-32,6 0 64,-1 1 31,0 3-159,0 1 160,0-5 128,0 5-96,0 4 32,0-8-256,-4 8-32,-4-9-128,-5 5-32,0 0-32,0 0-64,-5-1 0,1-4 0,-1 5 0,-3-4 0,-6-1-352,-3 5-160,-9-5-287,-5 9-97,5-8-1472,-5 4-608,5-9-224</inkml:trace>
  </inkml:traceGroup>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6C8F0F-39E5-2A42-BE77-8C40FF2D4B27}" type="datetimeFigureOut">
              <a:rPr lang="en-US" smtClean="0"/>
              <a:t>8/27/2017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1B4FC50-0CAD-8245-8E40-D7B88D694AB3}" type="slidenum">
              <a:rPr lang="en-US" smtClean="0"/>
              <a:t>‹#›</a:t>
            </a:fld>
            <a:endParaRPr lang="en-US"/>
          </a:p>
        </p:txBody>
      </p:sp>
    </p:spTree>
    <p:extLst>
      <p:ext uri="{BB962C8B-B14F-4D97-AF65-F5344CB8AC3E}">
        <p14:creationId xmlns:p14="http://schemas.microsoft.com/office/powerpoint/2010/main" val="247169955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Discuss</a:t>
            </a:r>
            <a:r>
              <a:rPr lang="en-US" baseline="0" dirty="0"/>
              <a:t> multiple solutions</a:t>
            </a:r>
          </a:p>
          <a:p>
            <a:endParaRPr lang="en-US" baseline="0" dirty="0"/>
          </a:p>
          <a:p>
            <a:pPr marL="228600" indent="-228600">
              <a:buAutoNum type="arabicPeriod"/>
            </a:pPr>
            <a:r>
              <a:rPr lang="en-US" baseline="0" dirty="0"/>
              <a:t>Find Nearest Integer and then use Long Division Method for fraction part</a:t>
            </a:r>
          </a:p>
          <a:p>
            <a:pPr marL="228600" indent="-228600">
              <a:buAutoNum type="arabicPeriod"/>
            </a:pPr>
            <a:r>
              <a:rPr lang="en-US" baseline="0" dirty="0"/>
              <a:t>In each step increment by 0.0005 and keep checking</a:t>
            </a:r>
          </a:p>
          <a:p>
            <a:pPr marL="228600" indent="-228600">
              <a:buAutoNum type="arabicPeriod"/>
            </a:pPr>
            <a:r>
              <a:rPr lang="en-US" baseline="0" dirty="0" err="1"/>
              <a:t>Newtons</a:t>
            </a:r>
            <a:r>
              <a:rPr lang="en-US" baseline="0" dirty="0"/>
              <a:t> </a:t>
            </a:r>
            <a:r>
              <a:rPr lang="en-US" baseline="0" dirty="0" err="1"/>
              <a:t>Rapson</a:t>
            </a:r>
            <a:r>
              <a:rPr lang="en-US" baseline="0" dirty="0"/>
              <a:t> Method </a:t>
            </a:r>
            <a:r>
              <a:rPr lang="en-US" baseline="0" dirty="0" err="1"/>
              <a:t>newx</a:t>
            </a:r>
            <a:r>
              <a:rPr lang="en-US" baseline="0" dirty="0"/>
              <a:t> = </a:t>
            </a:r>
            <a:r>
              <a:rPr lang="en-US" baseline="0" dirty="0" err="1"/>
              <a:t>oldx</a:t>
            </a:r>
            <a:r>
              <a:rPr lang="en-US" baseline="0" dirty="0"/>
              <a:t> – (f(x)/f’(x))</a:t>
            </a:r>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B1B4FC50-0CAD-8245-8E40-D7B88D694AB3}" type="slidenum">
              <a:rPr lang="en-US" smtClean="0"/>
              <a:t>9</a:t>
            </a:fld>
            <a:endParaRPr lang="en-US"/>
          </a:p>
        </p:txBody>
      </p:sp>
    </p:spTree>
    <p:extLst>
      <p:ext uri="{BB962C8B-B14F-4D97-AF65-F5344CB8AC3E}">
        <p14:creationId xmlns:p14="http://schemas.microsoft.com/office/powerpoint/2010/main" val="15300942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r>
              <a:rPr lang="en-US" dirty="0" err="1"/>
              <a:t>int</a:t>
            </a:r>
            <a:r>
              <a:rPr lang="en-US" dirty="0"/>
              <a:t>)</a:t>
            </a:r>
            <a:r>
              <a:rPr lang="en-US" baseline="0" dirty="0"/>
              <a:t> 2.0 + 3.5</a:t>
            </a:r>
            <a:endParaRPr lang="en-US" dirty="0"/>
          </a:p>
        </p:txBody>
      </p:sp>
      <p:sp>
        <p:nvSpPr>
          <p:cNvPr id="4" name="Slide Number Placeholder 3"/>
          <p:cNvSpPr>
            <a:spLocks noGrp="1"/>
          </p:cNvSpPr>
          <p:nvPr>
            <p:ph type="sldNum" sz="quarter" idx="10"/>
          </p:nvPr>
        </p:nvSpPr>
        <p:spPr/>
        <p:txBody>
          <a:bodyPr/>
          <a:lstStyle/>
          <a:p>
            <a:fld id="{B1B4FC50-0CAD-8245-8E40-D7B88D694AB3}" type="slidenum">
              <a:rPr lang="en-US" smtClean="0"/>
              <a:t>12</a:t>
            </a:fld>
            <a:endParaRPr lang="en-US"/>
          </a:p>
        </p:txBody>
      </p:sp>
    </p:spTree>
    <p:extLst>
      <p:ext uri="{BB962C8B-B14F-4D97-AF65-F5344CB8AC3E}">
        <p14:creationId xmlns:p14="http://schemas.microsoft.com/office/powerpoint/2010/main" val="15419960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1B4FC50-0CAD-8245-8E40-D7B88D694AB3}" type="slidenum">
              <a:rPr lang="en-US" smtClean="0"/>
              <a:t>13</a:t>
            </a:fld>
            <a:endParaRPr lang="en-US"/>
          </a:p>
        </p:txBody>
      </p:sp>
    </p:spTree>
    <p:extLst>
      <p:ext uri="{BB962C8B-B14F-4D97-AF65-F5344CB8AC3E}">
        <p14:creationId xmlns:p14="http://schemas.microsoft.com/office/powerpoint/2010/main" val="35835760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r>
              <a:rPr lang="en-US" dirty="0"/>
              <a:t>++ , -- don’t apply to any expression.</a:t>
            </a:r>
            <a:r>
              <a:rPr lang="en-US" baseline="0" dirty="0"/>
              <a:t> They need a memory storage!</a:t>
            </a:r>
          </a:p>
          <a:p>
            <a:r>
              <a:rPr lang="en-US" baseline="0" dirty="0"/>
              <a:t>~ is a unary operator [ one’s complement ]</a:t>
            </a:r>
          </a:p>
          <a:p>
            <a:endParaRPr lang="en-US" baseline="0" dirty="0"/>
          </a:p>
          <a:p>
            <a:endParaRPr lang="en-US" baseline="0" dirty="0"/>
          </a:p>
        </p:txBody>
      </p:sp>
      <p:sp>
        <p:nvSpPr>
          <p:cNvPr id="4" name="Slide Number Placeholder 3"/>
          <p:cNvSpPr>
            <a:spLocks noGrp="1"/>
          </p:cNvSpPr>
          <p:nvPr>
            <p:ph type="sldNum" sz="quarter" idx="10"/>
          </p:nvPr>
        </p:nvSpPr>
        <p:spPr/>
        <p:txBody>
          <a:bodyPr/>
          <a:lstStyle/>
          <a:p>
            <a:fld id="{B1B4FC50-0CAD-8245-8E40-D7B88D694AB3}" type="slidenum">
              <a:rPr lang="en-US" smtClean="0"/>
              <a:t>14</a:t>
            </a:fld>
            <a:endParaRPr lang="en-US"/>
          </a:p>
        </p:txBody>
      </p:sp>
    </p:spTree>
    <p:extLst>
      <p:ext uri="{BB962C8B-B14F-4D97-AF65-F5344CB8AC3E}">
        <p14:creationId xmlns:p14="http://schemas.microsoft.com/office/powerpoint/2010/main" val="2612300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Operator precedence determines which operator is performed first in an expression with more than one operators with different precedence. For example 10 + 20 * 30 is calculated as 10 + (20 * 30) and not as (10 + 20) * 30.</a:t>
            </a:r>
          </a:p>
          <a:p>
            <a:endParaRPr lang="en-US" dirty="0"/>
          </a:p>
          <a:p>
            <a:r>
              <a:rPr lang="en-US" dirty="0"/>
              <a:t>Associativity is used when two operators of same precedence appear in an expression. Associativity can be either Left to Right or Right to Left. For example ‘*’ and ‘/’ have same precedence and their associativity is Left to Right, so the expression “100 / 10 * 10″ is treated as “(100 / 10) * 10″.</a:t>
            </a:r>
          </a:p>
          <a:p>
            <a:endParaRPr lang="en-US" dirty="0"/>
          </a:p>
          <a:p>
            <a:r>
              <a:rPr lang="en-US" dirty="0"/>
              <a:t>Precedence and Associativity are two characteristics of operators that determine the evaluation order of </a:t>
            </a:r>
            <a:r>
              <a:rPr lang="en-US" dirty="0" err="1"/>
              <a:t>subexpressions</a:t>
            </a:r>
            <a:r>
              <a:rPr lang="en-US" dirty="0"/>
              <a:t> in absence of brackets.</a:t>
            </a:r>
          </a:p>
          <a:p>
            <a:endParaRPr lang="en-US" dirty="0"/>
          </a:p>
        </p:txBody>
      </p:sp>
      <p:sp>
        <p:nvSpPr>
          <p:cNvPr id="4" name="Slide Number Placeholder 3"/>
          <p:cNvSpPr>
            <a:spLocks noGrp="1"/>
          </p:cNvSpPr>
          <p:nvPr>
            <p:ph type="sldNum" sz="quarter" idx="10"/>
          </p:nvPr>
        </p:nvSpPr>
        <p:spPr/>
        <p:txBody>
          <a:bodyPr/>
          <a:lstStyle/>
          <a:p>
            <a:fld id="{B1B4FC50-0CAD-8245-8E40-D7B88D694AB3}" type="slidenum">
              <a:rPr lang="en-US" smtClean="0"/>
              <a:t>15</a:t>
            </a:fld>
            <a:endParaRPr lang="en-US"/>
          </a:p>
        </p:txBody>
      </p:sp>
    </p:spTree>
    <p:extLst>
      <p:ext uri="{BB962C8B-B14F-4D97-AF65-F5344CB8AC3E}">
        <p14:creationId xmlns:p14="http://schemas.microsoft.com/office/powerpoint/2010/main" val="37017009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using some previous</a:t>
            </a:r>
            <a:r>
              <a:rPr lang="en-US" baseline="0" dirty="0"/>
              <a:t> </a:t>
            </a:r>
            <a:r>
              <a:rPr lang="en-US" baseline="0" dirty="0" err="1"/>
              <a:t>expamples</a:t>
            </a:r>
            <a:endParaRPr lang="en-US" dirty="0"/>
          </a:p>
        </p:txBody>
      </p:sp>
      <p:sp>
        <p:nvSpPr>
          <p:cNvPr id="4" name="Slide Number Placeholder 3"/>
          <p:cNvSpPr>
            <a:spLocks noGrp="1"/>
          </p:cNvSpPr>
          <p:nvPr>
            <p:ph type="sldNum" sz="quarter" idx="10"/>
          </p:nvPr>
        </p:nvSpPr>
        <p:spPr/>
        <p:txBody>
          <a:bodyPr/>
          <a:lstStyle/>
          <a:p>
            <a:fld id="{B1B4FC50-0CAD-8245-8E40-D7B88D694AB3}" type="slidenum">
              <a:rPr lang="en-US" smtClean="0"/>
              <a:t>16</a:t>
            </a:fld>
            <a:endParaRPr lang="en-US"/>
          </a:p>
        </p:txBody>
      </p:sp>
    </p:spTree>
    <p:extLst>
      <p:ext uri="{BB962C8B-B14F-4D97-AF65-F5344CB8AC3E}">
        <p14:creationId xmlns:p14="http://schemas.microsoft.com/office/powerpoint/2010/main" val="20936881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1B4FC50-0CAD-8245-8E40-D7B88D694AB3}" type="slidenum">
              <a:rPr lang="en-US" smtClean="0"/>
              <a:t>17</a:t>
            </a:fld>
            <a:endParaRPr lang="en-US"/>
          </a:p>
        </p:txBody>
      </p:sp>
    </p:spTree>
    <p:extLst>
      <p:ext uri="{BB962C8B-B14F-4D97-AF65-F5344CB8AC3E}">
        <p14:creationId xmlns:p14="http://schemas.microsoft.com/office/powerpoint/2010/main" val="37498910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a:t>
            </a:r>
            <a:r>
              <a:rPr lang="en-US" baseline="0" dirty="0"/>
              <a:t> continue – Print all numbers from 0 to N that aren’t divisible by 4.</a:t>
            </a:r>
          </a:p>
          <a:p>
            <a:endParaRPr lang="en-US" dirty="0"/>
          </a:p>
        </p:txBody>
      </p:sp>
      <p:sp>
        <p:nvSpPr>
          <p:cNvPr id="4" name="Slide Number Placeholder 3"/>
          <p:cNvSpPr>
            <a:spLocks noGrp="1"/>
          </p:cNvSpPr>
          <p:nvPr>
            <p:ph type="sldNum" sz="quarter" idx="10"/>
          </p:nvPr>
        </p:nvSpPr>
        <p:spPr/>
        <p:txBody>
          <a:bodyPr/>
          <a:lstStyle/>
          <a:p>
            <a:fld id="{B1B4FC50-0CAD-8245-8E40-D7B88D694AB3}" type="slidenum">
              <a:rPr lang="en-US" smtClean="0"/>
              <a:t>18</a:t>
            </a:fld>
            <a:endParaRPr lang="en-US"/>
          </a:p>
        </p:txBody>
      </p:sp>
    </p:spTree>
    <p:extLst>
      <p:ext uri="{BB962C8B-B14F-4D97-AF65-F5344CB8AC3E}">
        <p14:creationId xmlns:p14="http://schemas.microsoft.com/office/powerpoint/2010/main" val="147501943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000" dirty="0"/>
          </a:p>
          <a:p>
            <a:pPr algn="l"/>
            <a:endParaRPr lang="en-US" sz="2000" dirty="0"/>
          </a:p>
          <a:p>
            <a:pPr algn="l"/>
            <a:endParaRPr lang="en-US" sz="2000" dirty="0"/>
          </a:p>
          <a:p>
            <a:pPr algn="l"/>
            <a:endParaRPr lang="en-US" sz="2000" dirty="0"/>
          </a:p>
          <a:p>
            <a:pPr algn="l"/>
            <a:endParaRPr lang="en-US" sz="2000" dirty="0"/>
          </a:p>
          <a:p>
            <a:pPr algn="l"/>
            <a:endParaRPr lang="en-US" sz="2000" dirty="0"/>
          </a:p>
        </p:txBody>
      </p:sp>
      <p:sp>
        <p:nvSpPr>
          <p:cNvPr id="2" name="Title 1"/>
          <p:cNvSpPr>
            <a:spLocks noGrp="1"/>
          </p:cNvSpPr>
          <p:nvPr>
            <p:ph type="ctrTitle" hasCustomPrompt="1"/>
          </p:nvPr>
        </p:nvSpPr>
        <p:spPr>
          <a:xfrm>
            <a:off x="4733365" y="2708476"/>
            <a:ext cx="3313355" cy="1702160"/>
          </a:xfrm>
        </p:spPr>
        <p:txBody>
          <a:bodyPr anchor="ctr">
            <a:normAutofit/>
          </a:bodyPr>
          <a:lstStyle>
            <a:lvl1pPr>
              <a:defRPr sz="3200"/>
            </a:lvl1pPr>
          </a:lstStyle>
          <a:p>
            <a:r>
              <a:rPr lang="en-US" dirty="0"/>
              <a:t>Lecture Title</a:t>
            </a:r>
          </a:p>
        </p:txBody>
      </p:sp>
      <p:sp>
        <p:nvSpPr>
          <p:cNvPr id="3" name="Subtitle 2"/>
          <p:cNvSpPr>
            <a:spLocks noGrp="1"/>
          </p:cNvSpPr>
          <p:nvPr>
            <p:ph type="subTitle" idx="1" hasCustomPrompt="1"/>
          </p:nvPr>
        </p:nvSpPr>
        <p:spPr>
          <a:xfrm>
            <a:off x="4733365" y="4421080"/>
            <a:ext cx="3309803" cy="1260629"/>
          </a:xfrm>
        </p:spPr>
        <p:txBody>
          <a:bodyPr>
            <a:normAutofit/>
          </a:bodyPr>
          <a:lstStyle>
            <a:lvl1pPr marL="285750" marR="0" indent="-285750" algn="l" defTabSz="914400" rtl="0" eaLnBrk="1" fontAlgn="auto" latinLnBrk="0" hangingPunct="1">
              <a:lnSpc>
                <a:spcPct val="100000"/>
              </a:lnSpc>
              <a:spcBef>
                <a:spcPct val="20000"/>
              </a:spcBef>
              <a:spcAft>
                <a:spcPts val="0"/>
              </a:spcAft>
              <a:buClr>
                <a:schemeClr val="accent1"/>
              </a:buClr>
              <a:buSzPct val="76000"/>
              <a:buFont typeface="Arial" panose="020B0604020202020204" pitchFamily="34" charset="0"/>
              <a:buChar char="•"/>
              <a:tabLst/>
              <a:defRPr sz="1800" baseline="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Lecture Topic 1</a:t>
            </a:r>
          </a:p>
          <a:p>
            <a:r>
              <a:rPr lang="en-US" dirty="0"/>
              <a:t>Lecture Topic 2</a:t>
            </a:r>
          </a:p>
          <a:p>
            <a:r>
              <a:rPr lang="en-US" dirty="0"/>
              <a:t>Lecture Topic 3</a:t>
            </a:r>
          </a:p>
          <a:p>
            <a:endParaRPr lang="en-US" dirty="0"/>
          </a:p>
        </p:txBody>
      </p:sp>
      <p:sp>
        <p:nvSpPr>
          <p:cNvPr id="74" name="Rectangle 73"/>
          <p:cNvSpPr/>
          <p:nvPr userDrawn="1"/>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 Placeholder 14"/>
          <p:cNvSpPr>
            <a:spLocks noGrp="1"/>
          </p:cNvSpPr>
          <p:nvPr>
            <p:ph type="body" sz="quarter" idx="12" hasCustomPrompt="1"/>
          </p:nvPr>
        </p:nvSpPr>
        <p:spPr>
          <a:xfrm>
            <a:off x="4729997" y="2710674"/>
            <a:ext cx="3302000" cy="471487"/>
          </a:xfrm>
        </p:spPr>
        <p:txBody>
          <a:bodyPr/>
          <a:lstStyle>
            <a:lvl1pPr marL="68580" indent="0">
              <a:buNone/>
              <a:defRPr baseline="0">
                <a:solidFill>
                  <a:srgbClr val="C0504D"/>
                </a:solidFill>
              </a:defRPr>
            </a:lvl1pPr>
          </a:lstStyle>
          <a:p>
            <a:pPr lvl="0"/>
            <a:r>
              <a:rPr lang="en-US" dirty="0"/>
              <a:t>Lecture Number</a:t>
            </a:r>
          </a:p>
        </p:txBody>
      </p:sp>
      <p:sp>
        <p:nvSpPr>
          <p:cNvPr id="83" name="Text Placeholder 14"/>
          <p:cNvSpPr>
            <a:spLocks noGrp="1"/>
          </p:cNvSpPr>
          <p:nvPr>
            <p:ph type="body" sz="quarter" idx="13" hasCustomPrompt="1"/>
          </p:nvPr>
        </p:nvSpPr>
        <p:spPr>
          <a:xfrm>
            <a:off x="5671028" y="5718006"/>
            <a:ext cx="2371006" cy="329509"/>
          </a:xfrm>
        </p:spPr>
        <p:txBody>
          <a:bodyPr>
            <a:normAutofit/>
          </a:bodyPr>
          <a:lstStyle>
            <a:lvl1pPr marL="68580" indent="0" algn="r">
              <a:buNone/>
              <a:defRPr sz="1400" baseline="0">
                <a:solidFill>
                  <a:schemeClr val="tx2">
                    <a:lumMod val="95000"/>
                    <a:lumOff val="5000"/>
                  </a:schemeClr>
                </a:solidFill>
              </a:defRPr>
            </a:lvl1pPr>
          </a:lstStyle>
          <a:p>
            <a:pPr lvl="0"/>
            <a:r>
              <a:rPr lang="en-US" dirty="0"/>
              <a:t>Teacher Name</a:t>
            </a:r>
          </a:p>
        </p:txBody>
      </p:sp>
      <p:sp>
        <p:nvSpPr>
          <p:cNvPr id="84" name="Rectangle 83"/>
          <p:cNvSpPr/>
          <p:nvPr userDrawn="1"/>
        </p:nvSpPr>
        <p:spPr>
          <a:xfrm>
            <a:off x="4649096" y="6096998"/>
            <a:ext cx="3505200" cy="13306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000" dirty="0"/>
          </a:p>
          <a:p>
            <a:pPr algn="l"/>
            <a:endParaRPr lang="en-US" sz="2000" dirty="0"/>
          </a:p>
          <a:p>
            <a:pPr algn="l"/>
            <a:endParaRPr lang="en-US" sz="2000" dirty="0"/>
          </a:p>
          <a:p>
            <a:pPr algn="l"/>
            <a:endParaRPr lang="en-US" sz="2000" dirty="0"/>
          </a:p>
          <a:p>
            <a:pPr algn="l"/>
            <a:endParaRPr lang="en-US" sz="2000" dirty="0"/>
          </a:p>
          <a:p>
            <a:pPr algn="l"/>
            <a:endParaRPr lang="en-US" sz="2000" dirty="0"/>
          </a:p>
        </p:txBody>
      </p:sp>
      <p:pic>
        <p:nvPicPr>
          <p:cNvPr id="4" name="Picture 3"/>
          <p:cNvPicPr>
            <a:picLocks noChangeAspect="1"/>
          </p:cNvPicPr>
          <p:nvPr userDrawn="1"/>
        </p:nvPicPr>
        <p:blipFill>
          <a:blip r:embed="rId2"/>
          <a:stretch>
            <a:fillRect/>
          </a:stretch>
        </p:blipFill>
        <p:spPr>
          <a:xfrm>
            <a:off x="1052233" y="740228"/>
            <a:ext cx="3302482" cy="5385297"/>
          </a:xfrm>
          <a:prstGeom prst="rect">
            <a:avLst/>
          </a:prstGeom>
        </p:spPr>
      </p:pic>
      <p:pic>
        <p:nvPicPr>
          <p:cNvPr id="80" name="Picture 79"/>
          <p:cNvPicPr>
            <a:picLocks noChangeAspect="1"/>
          </p:cNvPicPr>
          <p:nvPr userDrawn="1"/>
        </p:nvPicPr>
        <p:blipFill>
          <a:blip r:embed="rId3"/>
          <a:stretch>
            <a:fillRect/>
          </a:stretch>
        </p:blipFill>
        <p:spPr>
          <a:xfrm>
            <a:off x="4881059" y="615882"/>
            <a:ext cx="2759869" cy="1148932"/>
          </a:xfrm>
          <a:prstGeom prst="rect">
            <a:avLst/>
          </a:prstGeom>
        </p:spPr>
      </p:pic>
    </p:spTree>
    <p:extLst>
      <p:ext uri="{BB962C8B-B14F-4D97-AF65-F5344CB8AC3E}">
        <p14:creationId xmlns:p14="http://schemas.microsoft.com/office/powerpoint/2010/main" val="11239566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53628" y="722589"/>
            <a:ext cx="7186730" cy="571500"/>
          </a:xfrm>
        </p:spPr>
        <p:txBody>
          <a:bodyPr/>
          <a:lstStyle/>
          <a:p>
            <a:r>
              <a:rPr lang="en-US" dirty="0"/>
              <a:t>Click to edit Master title style</a:t>
            </a:r>
          </a:p>
        </p:txBody>
      </p:sp>
      <p:sp>
        <p:nvSpPr>
          <p:cNvPr id="3" name="Content Placeholder 2"/>
          <p:cNvSpPr>
            <a:spLocks noGrp="1"/>
          </p:cNvSpPr>
          <p:nvPr>
            <p:ph idx="1"/>
          </p:nvPr>
        </p:nvSpPr>
        <p:spPr>
          <a:xfrm>
            <a:off x="1043492" y="1441682"/>
            <a:ext cx="7187512" cy="43909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Footer Placeholder 4"/>
          <p:cNvSpPr>
            <a:spLocks noGrp="1"/>
          </p:cNvSpPr>
          <p:nvPr>
            <p:ph type="ftr" sz="quarter" idx="3"/>
          </p:nvPr>
        </p:nvSpPr>
        <p:spPr>
          <a:xfrm>
            <a:off x="4653792" y="5852160"/>
            <a:ext cx="3586566" cy="365125"/>
          </a:xfrm>
          <a:prstGeom prst="rect">
            <a:avLst/>
          </a:prstGeom>
        </p:spPr>
        <p:txBody>
          <a:bodyPr vert="horz" lIns="91440" tIns="45720" rIns="91440" bIns="45720" rtlCol="0" anchor="ctr"/>
          <a:lstStyle>
            <a:lvl1pPr algn="l">
              <a:defRPr sz="1200">
                <a:solidFill>
                  <a:schemeClr val="accent1"/>
                </a:solidFill>
              </a:defRPr>
            </a:lvl1pPr>
          </a:lstStyle>
          <a:p>
            <a:fld id="{5C2AB496-F0C8-4C9F-B30F-5DD5910FB232}" type="slidenum">
              <a:rPr lang="en-US" smtClean="0"/>
              <a:pPr/>
              <a:t>‹#›</a:t>
            </a:fld>
            <a:endParaRPr lang="en-US" dirty="0"/>
          </a:p>
        </p:txBody>
      </p:sp>
    </p:spTree>
    <p:extLst>
      <p:ext uri="{BB962C8B-B14F-4D97-AF65-F5344CB8AC3E}">
        <p14:creationId xmlns:p14="http://schemas.microsoft.com/office/powerpoint/2010/main" val="1057033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53628" y="722589"/>
            <a:ext cx="7186730" cy="571500"/>
          </a:xfrm>
        </p:spPr>
        <p:txBody>
          <a:bodyPr/>
          <a:lstStyle/>
          <a:p>
            <a:r>
              <a:rPr lang="en-US"/>
              <a:t>Click to edit Master title style</a:t>
            </a:r>
            <a:endParaRPr lang="en-US" dirty="0"/>
          </a:p>
        </p:txBody>
      </p:sp>
      <p:sp>
        <p:nvSpPr>
          <p:cNvPr id="6" name="Footer Placeholder 5"/>
          <p:cNvSpPr>
            <a:spLocks noGrp="1"/>
          </p:cNvSpPr>
          <p:nvPr>
            <p:ph type="ftr" sz="quarter" idx="11"/>
          </p:nvPr>
        </p:nvSpPr>
        <p:spPr>
          <a:xfrm>
            <a:off x="4782222" y="5852160"/>
            <a:ext cx="3458136" cy="365125"/>
          </a:xfrm>
          <a:prstGeom prst="rect">
            <a:avLst/>
          </a:prstGeom>
        </p:spPr>
        <p:txBody>
          <a:bodyPr/>
          <a:lstStyle>
            <a:lvl1pPr>
              <a:defRPr lang="en-US" sz="1200" kern="1200" dirty="0">
                <a:solidFill>
                  <a:schemeClr val="accent1"/>
                </a:solidFill>
                <a:latin typeface="+mn-lt"/>
                <a:ea typeface="+mn-ea"/>
                <a:cs typeface="+mn-cs"/>
              </a:defRPr>
            </a:lvl1pPr>
          </a:lstStyle>
          <a:p>
            <a:fld id="{9A38D290-D56B-479F-87FA-0F61F0C2D177}" type="slidenum">
              <a:rPr lang="en-US" smtClean="0"/>
              <a:pPr/>
              <a:t>‹#›</a:t>
            </a:fld>
            <a:endParaRPr lang="en-US" dirty="0"/>
          </a:p>
        </p:txBody>
      </p:sp>
      <p:sp>
        <p:nvSpPr>
          <p:cNvPr id="9" name="Content Placeholder 8"/>
          <p:cNvSpPr>
            <a:spLocks noGrp="1"/>
          </p:cNvSpPr>
          <p:nvPr>
            <p:ph sz="quarter" idx="13"/>
          </p:nvPr>
        </p:nvSpPr>
        <p:spPr>
          <a:xfrm>
            <a:off x="1042415" y="1453124"/>
            <a:ext cx="3510993" cy="4353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14"/>
          </p:nvPr>
        </p:nvSpPr>
        <p:spPr>
          <a:xfrm>
            <a:off x="4782222" y="1453124"/>
            <a:ext cx="3458135" cy="43533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184174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4" y="2900829"/>
            <a:ext cx="6981713" cy="1362075"/>
          </a:xfrm>
        </p:spPr>
        <p:txBody>
          <a:bodyPr anchor="b"/>
          <a:lstStyle>
            <a:lvl1pPr algn="ctr">
              <a:defRPr sz="4000" b="0" cap="none" baseline="0"/>
            </a:lvl1pPr>
          </a:lstStyle>
          <a:p>
            <a:r>
              <a:rPr lang="en-US"/>
              <a:t>Click to edit Master title style</a:t>
            </a:r>
            <a:endParaRPr lang="en-US" dirty="0"/>
          </a:p>
        </p:txBody>
      </p:sp>
      <p:sp>
        <p:nvSpPr>
          <p:cNvPr id="3" name="Text Placeholder 2"/>
          <p:cNvSpPr>
            <a:spLocks noGrp="1"/>
          </p:cNvSpPr>
          <p:nvPr>
            <p:ph type="body" idx="1"/>
          </p:nvPr>
        </p:nvSpPr>
        <p:spPr>
          <a:xfrm>
            <a:off x="1258645" y="4267200"/>
            <a:ext cx="6981712"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Footer Placeholder 4"/>
          <p:cNvSpPr>
            <a:spLocks noGrp="1"/>
          </p:cNvSpPr>
          <p:nvPr>
            <p:ph type="ftr" sz="quarter" idx="3"/>
          </p:nvPr>
        </p:nvSpPr>
        <p:spPr>
          <a:xfrm>
            <a:off x="4653792" y="5852160"/>
            <a:ext cx="3586566" cy="365125"/>
          </a:xfrm>
          <a:prstGeom prst="rect">
            <a:avLst/>
          </a:prstGeom>
        </p:spPr>
        <p:txBody>
          <a:bodyPr vert="horz" lIns="91440" tIns="45720" rIns="91440" bIns="45720" rtlCol="0" anchor="ctr"/>
          <a:lstStyle>
            <a:lvl1pPr algn="l">
              <a:defRPr sz="1200">
                <a:solidFill>
                  <a:schemeClr val="accent1"/>
                </a:solidFill>
              </a:defRPr>
            </a:lvl1pPr>
          </a:lstStyle>
          <a:p>
            <a:fld id="{41BA1150-2180-4560-9232-27896A037995}" type="slidenum">
              <a:rPr lang="en-US" smtClean="0"/>
              <a:pPr/>
              <a:t>‹#›</a:t>
            </a:fld>
            <a:endParaRPr lang="en-US" dirty="0"/>
          </a:p>
        </p:txBody>
      </p:sp>
    </p:spTree>
    <p:extLst>
      <p:ext uri="{BB962C8B-B14F-4D97-AF65-F5344CB8AC3E}">
        <p14:creationId xmlns:p14="http://schemas.microsoft.com/office/powerpoint/2010/main" val="9784520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a:xfrm>
            <a:off x="4653792" y="5852160"/>
            <a:ext cx="3586566" cy="365125"/>
          </a:xfrm>
          <a:prstGeom prst="rect">
            <a:avLst/>
          </a:prstGeom>
        </p:spPr>
        <p:txBody>
          <a:bodyPr/>
          <a:lstStyle>
            <a:lvl1pPr>
              <a:defRPr lang="en-US" sz="1200" kern="1200" dirty="0">
                <a:solidFill>
                  <a:schemeClr val="accent1"/>
                </a:solidFill>
                <a:latin typeface="+mn-lt"/>
                <a:ea typeface="+mn-ea"/>
                <a:cs typeface="+mn-cs"/>
              </a:defRPr>
            </a:lvl1pPr>
          </a:lstStyle>
          <a:p>
            <a:fld id="{CE600603-9A37-43AE-B5DC-5AE3756C061F}" type="slidenum">
              <a:rPr lang="en-US" smtClean="0"/>
              <a:pPr/>
              <a:t>‹#›</a:t>
            </a:fld>
            <a:endParaRPr lang="en-US" dirty="0"/>
          </a:p>
        </p:txBody>
      </p:sp>
    </p:spTree>
    <p:extLst>
      <p:ext uri="{BB962C8B-B14F-4D97-AF65-F5344CB8AC3E}">
        <p14:creationId xmlns:p14="http://schemas.microsoft.com/office/powerpoint/2010/main" val="41362976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4653792" y="5852160"/>
            <a:ext cx="3586566" cy="365125"/>
          </a:xfrm>
          <a:prstGeom prst="rect">
            <a:avLst/>
          </a:prstGeom>
        </p:spPr>
        <p:txBody>
          <a:bodyPr/>
          <a:lstStyle>
            <a:lvl1pPr>
              <a:defRPr lang="en-US" sz="1200" kern="1200" dirty="0">
                <a:solidFill>
                  <a:schemeClr val="accent1"/>
                </a:solidFill>
                <a:latin typeface="+mn-lt"/>
                <a:ea typeface="+mn-ea"/>
                <a:cs typeface="+mn-cs"/>
              </a:defRPr>
            </a:lvl1pPr>
          </a:lstStyle>
          <a:p>
            <a:fld id="{5E59DDF1-711A-444D-BB21-9BBCAAD464FB}" type="slidenum">
              <a:rPr lang="en-US" smtClean="0"/>
              <a:pPr/>
              <a:t>‹#›</a:t>
            </a:fld>
            <a:endParaRPr lang="en-US" dirty="0"/>
          </a:p>
        </p:txBody>
      </p:sp>
    </p:spTree>
    <p:extLst>
      <p:ext uri="{BB962C8B-B14F-4D97-AF65-F5344CB8AC3E}">
        <p14:creationId xmlns:p14="http://schemas.microsoft.com/office/powerpoint/2010/main" val="10110941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spTree>
      <p:nvGrpSpPr>
        <p:cNvPr id="1" name=""/>
        <p:cNvGrpSpPr/>
        <p:nvPr/>
      </p:nvGrpSpPr>
      <p:grpSpPr>
        <a:xfrm>
          <a:off x="0" y="0"/>
          <a:ext cx="0" cy="0"/>
          <a:chOff x="0" y="0"/>
          <a:chExt cx="0" cy="0"/>
        </a:xfrm>
      </p:grpSpPr>
      <p:grpSp>
        <p:nvGrpSpPr>
          <p:cNvPr id="95" name="Group 94"/>
          <p:cNvGrpSpPr/>
          <p:nvPr userDrawn="1"/>
        </p:nvGrpSpPr>
        <p:grpSpPr>
          <a:xfrm>
            <a:off x="-382404" y="0"/>
            <a:ext cx="9932332" cy="6858000"/>
            <a:chOff x="-382404" y="0"/>
            <a:chExt cx="9932332" cy="6858000"/>
          </a:xfrm>
        </p:grpSpPr>
        <p:grpSp>
          <p:nvGrpSpPr>
            <p:cNvPr id="96" name="Group 44"/>
            <p:cNvGrpSpPr/>
            <p:nvPr/>
          </p:nvGrpSpPr>
          <p:grpSpPr>
            <a:xfrm>
              <a:off x="0" y="0"/>
              <a:ext cx="9144000" cy="6858000"/>
              <a:chOff x="0" y="0"/>
              <a:chExt cx="9144000" cy="6858000"/>
            </a:xfrm>
          </p:grpSpPr>
          <p:grpSp>
            <p:nvGrpSpPr>
              <p:cNvPr id="122" name="Group 4"/>
              <p:cNvGrpSpPr/>
              <p:nvPr/>
            </p:nvGrpSpPr>
            <p:grpSpPr>
              <a:xfrm>
                <a:off x="0" y="0"/>
                <a:ext cx="2514600" cy="6858000"/>
                <a:chOff x="0" y="0"/>
                <a:chExt cx="2514600" cy="6858000"/>
              </a:xfrm>
            </p:grpSpPr>
            <p:sp>
              <p:nvSpPr>
                <p:cNvPr id="134" name="Rectangle 13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3" name="Group 5"/>
              <p:cNvGrpSpPr/>
              <p:nvPr/>
            </p:nvGrpSpPr>
            <p:grpSpPr>
              <a:xfrm>
                <a:off x="422910" y="0"/>
                <a:ext cx="2514600" cy="6858000"/>
                <a:chOff x="0" y="0"/>
                <a:chExt cx="2514600" cy="6858000"/>
              </a:xfrm>
            </p:grpSpPr>
            <p:sp>
              <p:nvSpPr>
                <p:cNvPr id="131" name="Rectangle 13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ectangle 13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Rectangle 13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4" name="Group 9"/>
              <p:cNvGrpSpPr/>
              <p:nvPr/>
            </p:nvGrpSpPr>
            <p:grpSpPr>
              <a:xfrm rot="10800000">
                <a:off x="6629400" y="0"/>
                <a:ext cx="2514600" cy="6858000"/>
                <a:chOff x="0" y="0"/>
                <a:chExt cx="2514600" cy="6858000"/>
              </a:xfrm>
            </p:grpSpPr>
            <p:sp>
              <p:nvSpPr>
                <p:cNvPr id="128" name="Rectangle 12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Rectangle 12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Rectangle 12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5" name="Rectangle 12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Rectangle 12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ectangle 12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7"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0"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3"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4" name="Hexagon 103"/>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Hexagon 105"/>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Hexagon 106"/>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Hexagon 107"/>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Hexagon 108"/>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Hexagon 110"/>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Hexagon 11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Hexagon 11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Hexagon 11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Hexagon 11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Hexagon 11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Hexagon 11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Hexagon 11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Hexagon 11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7" name="Rectangle 136"/>
          <p:cNvSpPr/>
          <p:nvPr userDrawn="1"/>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8" name="Rectangle 137"/>
          <p:cNvSpPr/>
          <p:nvPr userDrawn="1"/>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000" dirty="0"/>
          </a:p>
          <a:p>
            <a:pPr algn="l"/>
            <a:endParaRPr lang="en-US" sz="2000" dirty="0"/>
          </a:p>
          <a:p>
            <a:pPr algn="l"/>
            <a:endParaRPr lang="en-US" sz="2000" dirty="0"/>
          </a:p>
          <a:p>
            <a:pPr algn="l"/>
            <a:endParaRPr lang="en-US" sz="2000" dirty="0"/>
          </a:p>
          <a:p>
            <a:pPr algn="l"/>
            <a:endParaRPr lang="en-US" sz="2000" dirty="0"/>
          </a:p>
          <a:p>
            <a:pPr algn="l"/>
            <a:endParaRPr lang="en-US" sz="2000" dirty="0"/>
          </a:p>
        </p:txBody>
      </p:sp>
      <p:sp>
        <p:nvSpPr>
          <p:cNvPr id="139" name="Title 1"/>
          <p:cNvSpPr>
            <a:spLocks noGrp="1"/>
          </p:cNvSpPr>
          <p:nvPr>
            <p:ph type="ctrTitle" hasCustomPrompt="1"/>
          </p:nvPr>
        </p:nvSpPr>
        <p:spPr>
          <a:xfrm>
            <a:off x="4733365" y="2708476"/>
            <a:ext cx="3313355" cy="1702160"/>
          </a:xfrm>
        </p:spPr>
        <p:txBody>
          <a:bodyPr anchor="ctr">
            <a:normAutofit/>
          </a:bodyPr>
          <a:lstStyle>
            <a:lvl1pPr>
              <a:defRPr sz="3200"/>
            </a:lvl1pPr>
          </a:lstStyle>
          <a:p>
            <a:r>
              <a:rPr lang="en-US" dirty="0"/>
              <a:t>Thank you</a:t>
            </a:r>
          </a:p>
        </p:txBody>
      </p:sp>
      <p:sp>
        <p:nvSpPr>
          <p:cNvPr id="143" name="Rectangle 142"/>
          <p:cNvSpPr/>
          <p:nvPr userDrawn="1"/>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Text Placeholder 14"/>
          <p:cNvSpPr>
            <a:spLocks noGrp="1"/>
          </p:cNvSpPr>
          <p:nvPr>
            <p:ph type="body" sz="quarter" idx="13" hasCustomPrompt="1"/>
          </p:nvPr>
        </p:nvSpPr>
        <p:spPr>
          <a:xfrm>
            <a:off x="5671028" y="5718006"/>
            <a:ext cx="2371006" cy="329509"/>
          </a:xfrm>
        </p:spPr>
        <p:txBody>
          <a:bodyPr>
            <a:normAutofit/>
          </a:bodyPr>
          <a:lstStyle>
            <a:lvl1pPr marL="68580" indent="0" algn="r">
              <a:buNone/>
              <a:defRPr sz="1400" baseline="0">
                <a:solidFill>
                  <a:schemeClr val="tx2">
                    <a:lumMod val="95000"/>
                    <a:lumOff val="5000"/>
                  </a:schemeClr>
                </a:solidFill>
              </a:defRPr>
            </a:lvl1pPr>
          </a:lstStyle>
          <a:p>
            <a:pPr lvl="0"/>
            <a:r>
              <a:rPr lang="en-US" dirty="0"/>
              <a:t>Teacher Name</a:t>
            </a:r>
          </a:p>
        </p:txBody>
      </p:sp>
      <p:sp>
        <p:nvSpPr>
          <p:cNvPr id="147" name="Rectangle 146"/>
          <p:cNvSpPr/>
          <p:nvPr userDrawn="1"/>
        </p:nvSpPr>
        <p:spPr>
          <a:xfrm>
            <a:off x="4649096" y="6096998"/>
            <a:ext cx="3505200" cy="13306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000" dirty="0"/>
          </a:p>
          <a:p>
            <a:pPr algn="l"/>
            <a:endParaRPr lang="en-US" sz="2000" dirty="0"/>
          </a:p>
          <a:p>
            <a:pPr algn="l"/>
            <a:endParaRPr lang="en-US" sz="2000" dirty="0"/>
          </a:p>
          <a:p>
            <a:pPr algn="l"/>
            <a:endParaRPr lang="en-US" sz="2000" dirty="0"/>
          </a:p>
          <a:p>
            <a:pPr algn="l"/>
            <a:endParaRPr lang="en-US" sz="2000" dirty="0"/>
          </a:p>
          <a:p>
            <a:pPr algn="l"/>
            <a:endParaRPr lang="en-US" sz="2000" dirty="0"/>
          </a:p>
        </p:txBody>
      </p:sp>
      <p:pic>
        <p:nvPicPr>
          <p:cNvPr id="50" name="Picture 49"/>
          <p:cNvPicPr>
            <a:picLocks noChangeAspect="1"/>
          </p:cNvPicPr>
          <p:nvPr userDrawn="1"/>
        </p:nvPicPr>
        <p:blipFill>
          <a:blip r:embed="rId2"/>
          <a:stretch>
            <a:fillRect/>
          </a:stretch>
        </p:blipFill>
        <p:spPr>
          <a:xfrm>
            <a:off x="1052233" y="740228"/>
            <a:ext cx="3302482" cy="5385297"/>
          </a:xfrm>
          <a:prstGeom prst="rect">
            <a:avLst/>
          </a:prstGeom>
        </p:spPr>
      </p:pic>
      <p:pic>
        <p:nvPicPr>
          <p:cNvPr id="52" name="Picture 51"/>
          <p:cNvPicPr>
            <a:picLocks noChangeAspect="1"/>
          </p:cNvPicPr>
          <p:nvPr userDrawn="1"/>
        </p:nvPicPr>
        <p:blipFill>
          <a:blip r:embed="rId3"/>
          <a:stretch>
            <a:fillRect/>
          </a:stretch>
        </p:blipFill>
        <p:spPr>
          <a:xfrm>
            <a:off x="4881059" y="615882"/>
            <a:ext cx="2759869" cy="1148932"/>
          </a:xfrm>
          <a:prstGeom prst="rect">
            <a:avLst/>
          </a:prstGeom>
        </p:spPr>
      </p:pic>
    </p:spTree>
    <p:extLst>
      <p:ext uri="{BB962C8B-B14F-4D97-AF65-F5344CB8AC3E}">
        <p14:creationId xmlns:p14="http://schemas.microsoft.com/office/powerpoint/2010/main" val="24404386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6008829" y="-27231"/>
            <a:ext cx="2133600" cy="251724"/>
          </a:xfrm>
          <a:prstGeom prst="rect">
            <a:avLst/>
          </a:prstGeom>
        </p:spPr>
        <p:txBody>
          <a:bodyPr/>
          <a:lstStyle/>
          <a:p>
            <a:fld id="{C876AC4D-4ED3-9644-8C84-E54A9DEA34A2}" type="datetime4">
              <a:rPr lang="en-US" smtClean="0"/>
              <a:t>August 27, 2017</a:t>
            </a:fld>
            <a:endParaRPr lang="en-US"/>
          </a:p>
        </p:txBody>
      </p:sp>
      <p:sp>
        <p:nvSpPr>
          <p:cNvPr id="4" name="Footer Placeholder 3"/>
          <p:cNvSpPr>
            <a:spLocks noGrp="1"/>
          </p:cNvSpPr>
          <p:nvPr>
            <p:ph type="ftr" sz="quarter" idx="11"/>
          </p:nvPr>
        </p:nvSpPr>
        <p:spPr>
          <a:xfrm>
            <a:off x="4653790" y="5852160"/>
            <a:ext cx="3586568" cy="365125"/>
          </a:xfrm>
          <a:prstGeom prst="rect">
            <a:avLst/>
          </a:prstGeom>
        </p:spPr>
        <p:txBody>
          <a:bodyPr/>
          <a:lstStyle/>
          <a:p>
            <a:endParaRPr lang="en-US" dirty="0"/>
          </a:p>
        </p:txBody>
      </p:sp>
      <p:sp>
        <p:nvSpPr>
          <p:cNvPr id="5" name="Slide Number Placeholder 4"/>
          <p:cNvSpPr>
            <a:spLocks noGrp="1"/>
          </p:cNvSpPr>
          <p:nvPr>
            <p:ph type="sldNum" sz="quarter" idx="12"/>
          </p:nvPr>
        </p:nvSpPr>
        <p:spPr>
          <a:xfrm>
            <a:off x="4653791" y="-20425"/>
            <a:ext cx="1332156" cy="244917"/>
          </a:xfrm>
          <a:prstGeom prst="rect">
            <a:avLst/>
          </a:prstGeom>
        </p:spPr>
        <p:txBody>
          <a:bodyPr/>
          <a:lstStyle/>
          <a:p>
            <a:fld id="{7D8DC1C1-2E7A-244A-9034-57DC828FCC64}" type="slidenum">
              <a:rPr lang="en-US" smtClean="0"/>
              <a:t>‹#›</a:t>
            </a:fld>
            <a:endParaRPr lang="en-US"/>
          </a:p>
        </p:txBody>
      </p:sp>
      <p:sp>
        <p:nvSpPr>
          <p:cNvPr id="6" name="Title 5"/>
          <p:cNvSpPr>
            <a:spLocks noGrp="1"/>
          </p:cNvSpPr>
          <p:nvPr>
            <p:ph type="title"/>
          </p:nvPr>
        </p:nvSpPr>
        <p:spPr/>
        <p:txBody>
          <a:bodyPr/>
          <a:lstStyle/>
          <a:p>
            <a:r>
              <a:rPr lang="en-US"/>
              <a:t>Click to edit Master title style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44929"/>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53628" y="722589"/>
            <a:ext cx="7177376" cy="571500"/>
          </a:xfrm>
          <a:prstGeom prst="rect">
            <a:avLst/>
          </a:prstGeom>
        </p:spPr>
        <p:txBody>
          <a:bodyPr vert="horz" lIns="91440" tIns="45720" rIns="91440" bIns="45720" rtlCol="0" anchor="b">
            <a:noAutofit/>
          </a:bodyPr>
          <a:lstStyle/>
          <a:p>
            <a:r>
              <a:rPr lang="en-US" dirty="0"/>
              <a:t>Click to edit Master title style</a:t>
            </a:r>
          </a:p>
        </p:txBody>
      </p:sp>
      <p:sp>
        <p:nvSpPr>
          <p:cNvPr id="3" name="Text Placeholder 2"/>
          <p:cNvSpPr>
            <a:spLocks noGrp="1"/>
          </p:cNvSpPr>
          <p:nvPr>
            <p:ph type="body" idx="1"/>
          </p:nvPr>
        </p:nvSpPr>
        <p:spPr>
          <a:xfrm>
            <a:off x="1043492" y="1441682"/>
            <a:ext cx="7187512" cy="439094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61" name="Picture 60" descr="CB_logo.png"/>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6987999" y="5852160"/>
            <a:ext cx="1243005" cy="369350"/>
          </a:xfrm>
          <a:prstGeom prst="rect">
            <a:avLst/>
          </a:prstGeom>
        </p:spPr>
      </p:pic>
    </p:spTree>
    <p:extLst>
      <p:ext uri="{BB962C8B-B14F-4D97-AF65-F5344CB8AC3E}">
        <p14:creationId xmlns:p14="http://schemas.microsoft.com/office/powerpoint/2010/main" val="62502546"/>
      </p:ext>
    </p:extLst>
  </p:cSld>
  <p:clrMap bg1="lt1" tx1="dk1" bg2="lt2" tx2="dk2" accent1="accent1" accent2="accent2" accent3="accent3" accent4="accent4" accent5="accent5" accent6="accent6" hlink="hlink" folHlink="folHlink"/>
  <p:sldLayoutIdLst>
    <p:sldLayoutId id="2147483971" r:id="rId1"/>
    <p:sldLayoutId id="2147483972" r:id="rId2"/>
    <p:sldLayoutId id="2147483973" r:id="rId3"/>
    <p:sldLayoutId id="2147483974" r:id="rId4"/>
    <p:sldLayoutId id="2147483975" r:id="rId5"/>
    <p:sldLayoutId id="2147483976" r:id="rId6"/>
    <p:sldLayoutId id="2147483977" r:id="rId7"/>
    <p:sldLayoutId id="2147483962" r:id="rId8"/>
  </p:sldLayoutIdLst>
  <p:hf sldNum="0" hdr="0" dt="0"/>
  <p:txStyles>
    <p:titleStyle>
      <a:lvl1pPr algn="l" defTabSz="914400" rtl="0" eaLnBrk="1" latinLnBrk="0" hangingPunct="1">
        <a:spcBef>
          <a:spcPct val="0"/>
        </a:spcBef>
        <a:buNone/>
        <a:defRPr sz="32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customXml" Target="../ink/ink3.xml"/><Relationship Id="rId7" Type="http://schemas.openxmlformats.org/officeDocument/2006/relationships/customXml" Target="../ink/ink5.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customXml" Target="../ink/ink4.xml"/><Relationship Id="rId10" Type="http://schemas.openxmlformats.org/officeDocument/2006/relationships/image" Target="../media/image11.png"/><Relationship Id="rId4" Type="http://schemas.openxmlformats.org/officeDocument/2006/relationships/image" Target="../media/image8.png"/><Relationship Id="rId9" Type="http://schemas.openxmlformats.org/officeDocument/2006/relationships/customXml" Target="../ink/ink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customXml" Target="../ink/ink9.xml"/><Relationship Id="rId3" Type="http://schemas.openxmlformats.org/officeDocument/2006/relationships/image" Target="../media/image12.png"/><Relationship Id="rId7"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customXml" Target="../ink/ink8.xml"/><Relationship Id="rId11" Type="http://schemas.openxmlformats.org/officeDocument/2006/relationships/image" Target="../media/image16.png"/><Relationship Id="rId5" Type="http://schemas.openxmlformats.org/officeDocument/2006/relationships/image" Target="../media/image13.png"/><Relationship Id="rId10" Type="http://schemas.openxmlformats.org/officeDocument/2006/relationships/customXml" Target="../ink/ink10.xml"/><Relationship Id="rId4" Type="http://schemas.openxmlformats.org/officeDocument/2006/relationships/customXml" Target="../ink/ink7.xml"/><Relationship Id="rId9"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customXml" Target="../ink/ink11.xm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IN" sz="2500" dirty="0"/>
              <a:t>Fundamentals -II</a:t>
            </a:r>
          </a:p>
        </p:txBody>
      </p:sp>
      <p:sp>
        <p:nvSpPr>
          <p:cNvPr id="6" name="Subtitle 5"/>
          <p:cNvSpPr>
            <a:spLocks noGrp="1"/>
          </p:cNvSpPr>
          <p:nvPr>
            <p:ph type="subTitle" idx="1"/>
          </p:nvPr>
        </p:nvSpPr>
        <p:spPr/>
        <p:txBody>
          <a:bodyPr/>
          <a:lstStyle/>
          <a:p>
            <a:r>
              <a:rPr lang="en-IN" dirty="0"/>
              <a:t>Programming Fundamentals contd..</a:t>
            </a:r>
          </a:p>
        </p:txBody>
      </p:sp>
      <p:sp>
        <p:nvSpPr>
          <p:cNvPr id="7" name="Text Placeholder 6"/>
          <p:cNvSpPr>
            <a:spLocks noGrp="1"/>
          </p:cNvSpPr>
          <p:nvPr>
            <p:ph type="body" sz="quarter" idx="12"/>
          </p:nvPr>
        </p:nvSpPr>
        <p:spPr/>
        <p:txBody>
          <a:bodyPr/>
          <a:lstStyle/>
          <a:p>
            <a:r>
              <a:rPr lang="en-IN" dirty="0"/>
              <a:t>Lecture-3</a:t>
            </a:r>
          </a:p>
        </p:txBody>
      </p:sp>
      <p:sp>
        <p:nvSpPr>
          <p:cNvPr id="8" name="Text Placeholder 7"/>
          <p:cNvSpPr>
            <a:spLocks noGrp="1"/>
          </p:cNvSpPr>
          <p:nvPr>
            <p:ph type="body" sz="quarter" idx="13"/>
          </p:nvPr>
        </p:nvSpPr>
        <p:spPr/>
        <p:txBody>
          <a:bodyPr/>
          <a:lstStyle/>
          <a:p>
            <a:r>
              <a:rPr lang="en-IN" dirty="0"/>
              <a:t>Prateek Narang</a:t>
            </a:r>
          </a:p>
        </p:txBody>
      </p:sp>
    </p:spTree>
    <p:extLst>
      <p:ext uri="{BB962C8B-B14F-4D97-AF65-F5344CB8AC3E}">
        <p14:creationId xmlns:p14="http://schemas.microsoft.com/office/powerpoint/2010/main" val="2165974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4368" y="2902197"/>
            <a:ext cx="7177376" cy="571500"/>
          </a:xfrm>
        </p:spPr>
        <p:txBody>
          <a:bodyPr/>
          <a:lstStyle/>
          <a:p>
            <a:r>
              <a:rPr lang="en-US" dirty="0" err="1"/>
              <a:t>Sizeof</a:t>
            </a:r>
            <a:r>
              <a:rPr lang="en-US" dirty="0"/>
              <a:t>( ) operator ?</a:t>
            </a:r>
          </a:p>
        </p:txBody>
      </p:sp>
      <p:sp>
        <p:nvSpPr>
          <p:cNvPr id="4" name="Slide Number Placeholder 3"/>
          <p:cNvSpPr>
            <a:spLocks noGrp="1"/>
          </p:cNvSpPr>
          <p:nvPr>
            <p:ph type="sldNum" sz="quarter" idx="4294967295"/>
          </p:nvPr>
        </p:nvSpPr>
        <p:spPr>
          <a:xfrm>
            <a:off x="7812088" y="-20638"/>
            <a:ext cx="1331912" cy="244476"/>
          </a:xfrm>
          <a:prstGeom prst="rect">
            <a:avLst/>
          </a:prstGeom>
        </p:spPr>
        <p:txBody>
          <a:bodyPr/>
          <a:lstStyle/>
          <a:p>
            <a:fld id="{7D8DC1C1-2E7A-244A-9034-57DC828FCC64}" type="slidenum">
              <a:rPr lang="en-US" smtClean="0"/>
              <a:t>10</a:t>
            </a:fld>
            <a:endParaRPr lang="en-US"/>
          </a:p>
        </p:txBody>
      </p:sp>
    </p:spTree>
    <p:extLst>
      <p:ext uri="{BB962C8B-B14F-4D97-AF65-F5344CB8AC3E}">
        <p14:creationId xmlns:p14="http://schemas.microsoft.com/office/powerpoint/2010/main" val="7517118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Constants</a:t>
            </a:r>
          </a:p>
        </p:txBody>
      </p:sp>
      <p:sp>
        <p:nvSpPr>
          <p:cNvPr id="5" name="Content Placeholder 4"/>
          <p:cNvSpPr>
            <a:spLocks noGrp="1"/>
          </p:cNvSpPr>
          <p:nvPr>
            <p:ph idx="1"/>
          </p:nvPr>
        </p:nvSpPr>
        <p:spPr/>
        <p:txBody>
          <a:bodyPr>
            <a:normAutofit/>
          </a:bodyPr>
          <a:lstStyle/>
          <a:p>
            <a:pPr marL="68580" indent="0">
              <a:buNone/>
            </a:pPr>
            <a:r>
              <a:rPr lang="en-US" dirty="0"/>
              <a:t>C++ has two types of constants</a:t>
            </a:r>
          </a:p>
          <a:p>
            <a:r>
              <a:rPr lang="en-US" dirty="0"/>
              <a:t>Literals</a:t>
            </a:r>
          </a:p>
          <a:p>
            <a:pPr lvl="1">
              <a:buFont typeface="+mj-lt"/>
              <a:buAutoNum type="romanLcPeriod"/>
            </a:pPr>
            <a:r>
              <a:rPr lang="en-US" dirty="0"/>
              <a:t>Integer [ 212, 215u,0x4b,077, 30ul, 75L)</a:t>
            </a:r>
          </a:p>
          <a:p>
            <a:pPr lvl="1">
              <a:buFont typeface="+mj-lt"/>
              <a:buAutoNum type="romanLcPeriod"/>
            </a:pPr>
            <a:r>
              <a:rPr lang="en-US" dirty="0"/>
              <a:t>Floating [3.14, 31459E-5]</a:t>
            </a:r>
          </a:p>
          <a:p>
            <a:pPr lvl="1">
              <a:buFont typeface="+mj-lt"/>
              <a:buAutoNum type="romanLcPeriod"/>
            </a:pPr>
            <a:r>
              <a:rPr lang="en-US" dirty="0"/>
              <a:t>Boolean [ true, false]</a:t>
            </a:r>
          </a:p>
          <a:p>
            <a:pPr lvl="1">
              <a:buFont typeface="+mj-lt"/>
              <a:buAutoNum type="romanLcPeriod"/>
            </a:pPr>
            <a:r>
              <a:rPr lang="en-US" dirty="0"/>
              <a:t>Character  [ ‘a’, ‘\n’, ‘\t’, ‘\\’, ‘\’’ ]</a:t>
            </a:r>
          </a:p>
          <a:p>
            <a:pPr lvl="1">
              <a:buFont typeface="+mj-lt"/>
              <a:buAutoNum type="romanLcPeriod"/>
            </a:pPr>
            <a:r>
              <a:rPr lang="en-US" dirty="0"/>
              <a:t>String [ “Coding Blocks” ]</a:t>
            </a:r>
          </a:p>
          <a:p>
            <a:r>
              <a:rPr lang="en-US" dirty="0"/>
              <a:t>Symbolic Constants</a:t>
            </a:r>
          </a:p>
          <a:p>
            <a:pPr lvl="1">
              <a:buFont typeface="+mj-lt"/>
              <a:buAutoNum type="romanLcPeriod"/>
            </a:pPr>
            <a:r>
              <a:rPr lang="en-US" dirty="0"/>
              <a:t>#define preprocessor </a:t>
            </a:r>
          </a:p>
          <a:p>
            <a:pPr lvl="1">
              <a:buFont typeface="+mj-lt"/>
              <a:buAutoNum type="romanLcPeriod"/>
            </a:pPr>
            <a:r>
              <a:rPr lang="en-US" dirty="0" err="1"/>
              <a:t>const</a:t>
            </a:r>
            <a:r>
              <a:rPr lang="en-US" dirty="0"/>
              <a:t> keyword</a:t>
            </a:r>
          </a:p>
        </p:txBody>
      </p:sp>
      <p:sp>
        <p:nvSpPr>
          <p:cNvPr id="4" name="Slide Number Placeholder 3"/>
          <p:cNvSpPr>
            <a:spLocks noGrp="1"/>
          </p:cNvSpPr>
          <p:nvPr>
            <p:ph type="sldNum" sz="quarter" idx="4294967295"/>
          </p:nvPr>
        </p:nvSpPr>
        <p:spPr>
          <a:xfrm>
            <a:off x="7812088" y="-20638"/>
            <a:ext cx="1331912" cy="244476"/>
          </a:xfrm>
          <a:prstGeom prst="rect">
            <a:avLst/>
          </a:prstGeom>
        </p:spPr>
        <p:txBody>
          <a:bodyPr/>
          <a:lstStyle/>
          <a:p>
            <a:fld id="{7D8DC1C1-2E7A-244A-9034-57DC828FCC64}" type="slidenum">
              <a:rPr lang="en-US" smtClean="0"/>
              <a:t>11</a:t>
            </a:fld>
            <a:endParaRPr lang="en-US"/>
          </a:p>
        </p:txBody>
      </p:sp>
    </p:spTree>
    <p:extLst>
      <p:ext uri="{BB962C8B-B14F-4D97-AF65-F5344CB8AC3E}">
        <p14:creationId xmlns:p14="http://schemas.microsoft.com/office/powerpoint/2010/main" val="7521335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 conversion!</a:t>
            </a:r>
          </a:p>
        </p:txBody>
      </p:sp>
      <p:sp>
        <p:nvSpPr>
          <p:cNvPr id="5" name="Content Placeholder 4"/>
          <p:cNvSpPr>
            <a:spLocks noGrp="1"/>
          </p:cNvSpPr>
          <p:nvPr>
            <p:ph idx="1"/>
          </p:nvPr>
        </p:nvSpPr>
        <p:spPr/>
        <p:txBody>
          <a:bodyPr/>
          <a:lstStyle/>
          <a:p>
            <a:r>
              <a:rPr lang="en-US" dirty="0"/>
              <a:t>Implicit – Based on the operator and operands</a:t>
            </a:r>
          </a:p>
          <a:p>
            <a:r>
              <a:rPr lang="en-US" dirty="0"/>
              <a:t>Explicit – (new type) expression</a:t>
            </a:r>
          </a:p>
        </p:txBody>
      </p:sp>
      <p:sp>
        <p:nvSpPr>
          <p:cNvPr id="4" name="Slide Number Placeholder 3"/>
          <p:cNvSpPr>
            <a:spLocks noGrp="1"/>
          </p:cNvSpPr>
          <p:nvPr>
            <p:ph type="sldNum" sz="quarter" idx="4294967295"/>
          </p:nvPr>
        </p:nvSpPr>
        <p:spPr>
          <a:xfrm>
            <a:off x="7812088" y="-20638"/>
            <a:ext cx="1331912" cy="244476"/>
          </a:xfrm>
          <a:prstGeom prst="rect">
            <a:avLst/>
          </a:prstGeom>
        </p:spPr>
        <p:txBody>
          <a:bodyPr/>
          <a:lstStyle/>
          <a:p>
            <a:fld id="{7D8DC1C1-2E7A-244A-9034-57DC828FCC64}" type="slidenum">
              <a:rPr lang="en-US" smtClean="0"/>
              <a:t>12</a:t>
            </a:fld>
            <a:endParaRPr lang="en-US"/>
          </a:p>
        </p:txBody>
      </p:sp>
    </p:spTree>
    <p:extLst>
      <p:ext uri="{BB962C8B-B14F-4D97-AF65-F5344CB8AC3E}">
        <p14:creationId xmlns:p14="http://schemas.microsoft.com/office/powerpoint/2010/main" val="38798131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Operators we have seen </a:t>
            </a:r>
          </a:p>
        </p:txBody>
      </p:sp>
      <p:sp>
        <p:nvSpPr>
          <p:cNvPr id="6" name="Content Placeholder 5"/>
          <p:cNvSpPr>
            <a:spLocks noGrp="1"/>
          </p:cNvSpPr>
          <p:nvPr>
            <p:ph idx="1"/>
          </p:nvPr>
        </p:nvSpPr>
        <p:spPr/>
        <p:txBody>
          <a:bodyPr>
            <a:normAutofit fontScale="92500" lnSpcReduction="20000"/>
          </a:bodyPr>
          <a:lstStyle/>
          <a:p>
            <a:r>
              <a:rPr lang="en-US" dirty="0"/>
              <a:t>Unary  [ +, - ]</a:t>
            </a:r>
          </a:p>
          <a:p>
            <a:r>
              <a:rPr lang="en-US" dirty="0"/>
              <a:t>Arithmetic [ +, -, /, *, % ]</a:t>
            </a:r>
          </a:p>
          <a:p>
            <a:r>
              <a:rPr lang="en-US" dirty="0"/>
              <a:t>Brackets  [ ()  ]</a:t>
            </a:r>
          </a:p>
          <a:p>
            <a:r>
              <a:rPr lang="en-US" dirty="0"/>
              <a:t>Assignment [ = ]</a:t>
            </a:r>
          </a:p>
          <a:p>
            <a:r>
              <a:rPr lang="en-US" dirty="0"/>
              <a:t>Relational [ ==, !=, &gt;, &lt;, &gt;=, &lt;=]</a:t>
            </a:r>
          </a:p>
          <a:p>
            <a:r>
              <a:rPr lang="en-US" dirty="0"/>
              <a:t>Logical Operators [ &amp;&amp;, ||, ! ]</a:t>
            </a:r>
          </a:p>
          <a:p>
            <a:pPr marL="68580" indent="0">
              <a:buNone/>
            </a:pPr>
            <a:endParaRPr lang="en-US" dirty="0"/>
          </a:p>
          <a:p>
            <a:pPr marL="68580" indent="0">
              <a:buNone/>
            </a:pPr>
            <a:r>
              <a:rPr lang="en-US" dirty="0"/>
              <a:t>PS - 1: Relational Operators and Logical Operators always Evaluate to 0 or 1</a:t>
            </a:r>
          </a:p>
          <a:p>
            <a:pPr marL="68580" indent="0">
              <a:buNone/>
            </a:pPr>
            <a:r>
              <a:rPr lang="en-US" dirty="0"/>
              <a:t>PS – 2: For logical evaluation any non-zero value is true.</a:t>
            </a:r>
          </a:p>
          <a:p>
            <a:pPr marL="68580" indent="0">
              <a:buNone/>
            </a:pPr>
            <a:r>
              <a:rPr lang="en-US" dirty="0"/>
              <a:t>PS - 3: Evaluation of a logical expressions stops as soon as the final value is known.  </a:t>
            </a:r>
          </a:p>
        </p:txBody>
      </p:sp>
      <p:sp>
        <p:nvSpPr>
          <p:cNvPr id="4" name="Slide Number Placeholder 3"/>
          <p:cNvSpPr>
            <a:spLocks noGrp="1"/>
          </p:cNvSpPr>
          <p:nvPr>
            <p:ph type="sldNum" sz="quarter" idx="4294967295"/>
          </p:nvPr>
        </p:nvSpPr>
        <p:spPr>
          <a:xfrm>
            <a:off x="7812088" y="-20638"/>
            <a:ext cx="1331912" cy="244476"/>
          </a:xfrm>
          <a:prstGeom prst="rect">
            <a:avLst/>
          </a:prstGeom>
        </p:spPr>
        <p:txBody>
          <a:bodyPr/>
          <a:lstStyle/>
          <a:p>
            <a:fld id="{7D8DC1C1-2E7A-244A-9034-57DC828FCC64}" type="slidenum">
              <a:rPr lang="en-US" smtClean="0"/>
              <a:t>13</a:t>
            </a:fld>
            <a:endParaRPr lang="en-US"/>
          </a:p>
        </p:txBody>
      </p:sp>
      <mc:AlternateContent xmlns:mc="http://schemas.openxmlformats.org/markup-compatibility/2006" xmlns:p14="http://schemas.microsoft.com/office/powerpoint/2010/main">
        <mc:Choice Requires="p14">
          <p:contentPart p14:bwMode="auto" r:id="rId3">
            <p14:nvContentPartPr>
              <p14:cNvPr id="36" name="Ink 35"/>
              <p14:cNvContentPartPr/>
              <p14:nvPr/>
            </p14:nvContentPartPr>
            <p14:xfrm>
              <a:off x="7225883" y="-916808"/>
              <a:ext cx="79488" cy="1804176"/>
            </p14:xfrm>
          </p:contentPart>
        </mc:Choice>
        <mc:Fallback xmlns="">
          <p:pic>
            <p:nvPicPr>
              <p:cNvPr id="36" name="Ink 35"/>
              <p:cNvPicPr/>
              <p:nvPr/>
            </p:nvPicPr>
            <p:blipFill>
              <a:blip r:embed="rId4"/>
              <a:stretch>
                <a:fillRect/>
              </a:stretch>
            </p:blipFill>
            <p:spPr>
              <a:xfrm>
                <a:off x="7224093" y="-918967"/>
                <a:ext cx="83427" cy="1808495"/>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40" name="Ink 39"/>
              <p14:cNvContentPartPr/>
              <p14:nvPr/>
            </p14:nvContentPartPr>
            <p14:xfrm>
              <a:off x="2005238" y="5205656"/>
              <a:ext cx="5699088" cy="144576"/>
            </p14:xfrm>
          </p:contentPart>
        </mc:Choice>
        <mc:Fallback xmlns="">
          <p:pic>
            <p:nvPicPr>
              <p:cNvPr id="40" name="Ink 39"/>
              <p:cNvPicPr/>
              <p:nvPr/>
            </p:nvPicPr>
            <p:blipFill>
              <a:blip r:embed="rId6"/>
              <a:stretch>
                <a:fillRect/>
              </a:stretch>
            </p:blipFill>
            <p:spPr>
              <a:xfrm>
                <a:off x="2003438" y="5201710"/>
                <a:ext cx="5704128" cy="151751"/>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43" name="Ink 42"/>
              <p14:cNvContentPartPr/>
              <p14:nvPr/>
            </p14:nvContentPartPr>
            <p14:xfrm>
              <a:off x="1134902" y="5313944"/>
              <a:ext cx="4435776" cy="329040"/>
            </p14:xfrm>
          </p:contentPart>
        </mc:Choice>
        <mc:Fallback xmlns="">
          <p:pic>
            <p:nvPicPr>
              <p:cNvPr id="43" name="Ink 42"/>
              <p:cNvPicPr/>
              <p:nvPr/>
            </p:nvPicPr>
            <p:blipFill>
              <a:blip r:embed="rId8"/>
              <a:stretch>
                <a:fillRect/>
              </a:stretch>
            </p:blipFill>
            <p:spPr>
              <a:xfrm>
                <a:off x="1133102" y="5312146"/>
                <a:ext cx="4441535" cy="334074"/>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44" name="Ink 43"/>
              <p14:cNvContentPartPr/>
              <p14:nvPr/>
            </p14:nvContentPartPr>
            <p14:xfrm>
              <a:off x="5610710" y="5333960"/>
              <a:ext cx="8208" cy="16128"/>
            </p14:xfrm>
          </p:contentPart>
        </mc:Choice>
        <mc:Fallback xmlns="">
          <p:pic>
            <p:nvPicPr>
              <p:cNvPr id="44" name="Ink 43"/>
              <p:cNvPicPr/>
              <p:nvPr/>
            </p:nvPicPr>
            <p:blipFill>
              <a:blip r:embed="rId10"/>
              <a:stretch>
                <a:fillRect/>
              </a:stretch>
            </p:blipFill>
            <p:spPr>
              <a:xfrm>
                <a:off x="5608658" y="5331856"/>
                <a:ext cx="12654" cy="20686"/>
              </a:xfrm>
              <a:prstGeom prst="rect">
                <a:avLst/>
              </a:prstGeom>
            </p:spPr>
          </p:pic>
        </mc:Fallback>
      </mc:AlternateContent>
    </p:spTree>
    <p:extLst>
      <p:ext uri="{BB962C8B-B14F-4D97-AF65-F5344CB8AC3E}">
        <p14:creationId xmlns:p14="http://schemas.microsoft.com/office/powerpoint/2010/main" val="1909182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 calcmode="lin" valueType="num">
                                      <p:cBhvr additive="base">
                                        <p:cTn id="25" dur="500" fill="hold"/>
                                        <p:tgtEl>
                                          <p:spTgt spid="6">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6">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anim calcmode="lin" valueType="num">
                                      <p:cBhvr additive="base">
                                        <p:cTn id="31" dur="500" fill="hold"/>
                                        <p:tgtEl>
                                          <p:spTgt spid="6">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6">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6">
                                            <p:txEl>
                                              <p:pRg st="5" end="5"/>
                                            </p:txEl>
                                          </p:spTgt>
                                        </p:tgtEl>
                                        <p:attrNameLst>
                                          <p:attrName>style.visibility</p:attrName>
                                        </p:attrNameLst>
                                      </p:cBhvr>
                                      <p:to>
                                        <p:strVal val="visible"/>
                                      </p:to>
                                    </p:set>
                                    <p:anim calcmode="lin" valueType="num">
                                      <p:cBhvr additive="base">
                                        <p:cTn id="37" dur="500" fill="hold"/>
                                        <p:tgtEl>
                                          <p:spTgt spid="6">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6">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6">
                                            <p:txEl>
                                              <p:pRg st="7" end="7"/>
                                            </p:txEl>
                                          </p:spTgt>
                                        </p:tgtEl>
                                        <p:attrNameLst>
                                          <p:attrName>style.visibility</p:attrName>
                                        </p:attrNameLst>
                                      </p:cBhvr>
                                      <p:to>
                                        <p:strVal val="visible"/>
                                      </p:to>
                                    </p:set>
                                    <p:anim calcmode="lin" valueType="num">
                                      <p:cBhvr additive="base">
                                        <p:cTn id="43" dur="500" fill="hold"/>
                                        <p:tgtEl>
                                          <p:spTgt spid="6">
                                            <p:txEl>
                                              <p:pRg st="7" end="7"/>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6">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6">
                                            <p:txEl>
                                              <p:pRg st="8" end="8"/>
                                            </p:txEl>
                                          </p:spTgt>
                                        </p:tgtEl>
                                        <p:attrNameLst>
                                          <p:attrName>style.visibility</p:attrName>
                                        </p:attrNameLst>
                                      </p:cBhvr>
                                      <p:to>
                                        <p:strVal val="visible"/>
                                      </p:to>
                                    </p:set>
                                    <p:anim calcmode="lin" valueType="num">
                                      <p:cBhvr additive="base">
                                        <p:cTn id="49" dur="500" fill="hold"/>
                                        <p:tgtEl>
                                          <p:spTgt spid="6">
                                            <p:txEl>
                                              <p:pRg st="8" end="8"/>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6">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6">
                                            <p:txEl>
                                              <p:pRg st="9" end="9"/>
                                            </p:txEl>
                                          </p:spTgt>
                                        </p:tgtEl>
                                        <p:attrNameLst>
                                          <p:attrName>style.visibility</p:attrName>
                                        </p:attrNameLst>
                                      </p:cBhvr>
                                      <p:to>
                                        <p:strVal val="visible"/>
                                      </p:to>
                                    </p:set>
                                    <p:anim calcmode="lin" valueType="num">
                                      <p:cBhvr additive="base">
                                        <p:cTn id="55" dur="500" fill="hold"/>
                                        <p:tgtEl>
                                          <p:spTgt spid="6">
                                            <p:txEl>
                                              <p:pRg st="9" end="9"/>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6">
                                            <p:txEl>
                                              <p:pRg st="9" end="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Some more operators!</a:t>
            </a:r>
          </a:p>
        </p:txBody>
      </p:sp>
      <p:sp>
        <p:nvSpPr>
          <p:cNvPr id="7" name="Content Placeholder 6"/>
          <p:cNvSpPr>
            <a:spLocks noGrp="1"/>
          </p:cNvSpPr>
          <p:nvPr>
            <p:ph idx="1"/>
          </p:nvPr>
        </p:nvSpPr>
        <p:spPr/>
        <p:txBody>
          <a:bodyPr/>
          <a:lstStyle/>
          <a:p>
            <a:r>
              <a:rPr lang="en-US" dirty="0"/>
              <a:t>Arithmetic – [ ++ , -- ]</a:t>
            </a:r>
          </a:p>
          <a:p>
            <a:r>
              <a:rPr lang="en-US" dirty="0"/>
              <a:t>Bitwise Operators – [ &amp;, | , ~, ^, &lt;&lt;, &gt;&gt;]</a:t>
            </a:r>
          </a:p>
          <a:p>
            <a:r>
              <a:rPr lang="en-US" dirty="0"/>
              <a:t>Compound assignment operators – [ +=, *=, /=, %=, &amp;=, |=, ^=, &lt;&lt;=, &gt;&gt;= ]</a:t>
            </a:r>
          </a:p>
        </p:txBody>
      </p:sp>
    </p:spTree>
    <p:extLst>
      <p:ext uri="{BB962C8B-B14F-4D97-AF65-F5344CB8AC3E}">
        <p14:creationId xmlns:p14="http://schemas.microsoft.com/office/powerpoint/2010/main" val="21764333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Precedence &amp; Associativity</a:t>
            </a:r>
          </a:p>
        </p:txBody>
      </p:sp>
      <p:pic>
        <p:nvPicPr>
          <p:cNvPr id="8" name="Content Placeholder 13"/>
          <p:cNvPicPr>
            <a:picLocks noGrp="1" noChangeAspect="1"/>
          </p:cNvPicPr>
          <p:nvPr>
            <p:ph idx="1"/>
          </p:nvPr>
        </p:nvPicPr>
        <p:blipFill>
          <a:blip r:embed="rId3"/>
          <a:stretch>
            <a:fillRect/>
          </a:stretch>
        </p:blipFill>
        <p:spPr>
          <a:xfrm>
            <a:off x="1842748" y="1350893"/>
            <a:ext cx="5851513" cy="4391025"/>
          </a:xfrm>
        </p:spPr>
      </p:pic>
      <mc:AlternateContent xmlns:mc="http://schemas.openxmlformats.org/markup-compatibility/2006" xmlns:p14="http://schemas.microsoft.com/office/powerpoint/2010/main">
        <mc:Choice Requires="p14">
          <p:contentPart p14:bwMode="auto" r:id="rId4">
            <p14:nvContentPartPr>
              <p14:cNvPr id="35" name="Ink 34"/>
              <p14:cNvContentPartPr/>
              <p14:nvPr/>
            </p14:nvContentPartPr>
            <p14:xfrm>
              <a:off x="6613332" y="2898357"/>
              <a:ext cx="46080" cy="59400"/>
            </p14:xfrm>
          </p:contentPart>
        </mc:Choice>
        <mc:Fallback xmlns="">
          <p:pic>
            <p:nvPicPr>
              <p:cNvPr id="35" name="Ink 34"/>
              <p:cNvPicPr/>
              <p:nvPr/>
            </p:nvPicPr>
            <p:blipFill>
              <a:blip r:embed="rId5"/>
              <a:stretch>
                <a:fillRect/>
              </a:stretch>
            </p:blipFill>
            <p:spPr>
              <a:xfrm>
                <a:off x="5905574" y="2895487"/>
                <a:ext cx="756932" cy="65282"/>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7" name="Ink 56"/>
              <p14:cNvContentPartPr/>
              <p14:nvPr/>
            </p14:nvContentPartPr>
            <p14:xfrm>
              <a:off x="2697792" y="2435904"/>
              <a:ext cx="164880" cy="408600"/>
            </p14:xfrm>
          </p:contentPart>
        </mc:Choice>
        <mc:Fallback xmlns="">
          <p:pic>
            <p:nvPicPr>
              <p:cNvPr id="57" name="Ink 56"/>
              <p:cNvPicPr/>
              <p:nvPr/>
            </p:nvPicPr>
            <p:blipFill>
              <a:blip r:embed="rId7"/>
              <a:stretch>
                <a:fillRect/>
              </a:stretch>
            </p:blipFill>
            <p:spPr>
              <a:xfrm>
                <a:off x="2539752" y="2433744"/>
                <a:ext cx="1074240" cy="5115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65" name="Ink 64"/>
              <p14:cNvContentPartPr/>
              <p14:nvPr/>
            </p14:nvContentPartPr>
            <p14:xfrm>
              <a:off x="5338078" y="4999109"/>
              <a:ext cx="69552" cy="69552"/>
            </p14:xfrm>
          </p:contentPart>
        </mc:Choice>
        <mc:Fallback xmlns="">
          <p:pic>
            <p:nvPicPr>
              <p:cNvPr id="65" name="Ink 64"/>
              <p:cNvPicPr/>
              <p:nvPr/>
            </p:nvPicPr>
            <p:blipFill>
              <a:blip r:embed="rId9"/>
              <a:stretch>
                <a:fillRect/>
              </a:stretch>
            </p:blipFill>
            <p:spPr>
              <a:xfrm>
                <a:off x="5336285" y="4996599"/>
                <a:ext cx="75288" cy="74571"/>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69" name="Ink 68"/>
              <p14:cNvContentPartPr/>
              <p14:nvPr/>
            </p14:nvContentPartPr>
            <p14:xfrm>
              <a:off x="2981112" y="4333824"/>
              <a:ext cx="11520" cy="20880"/>
            </p14:xfrm>
          </p:contentPart>
        </mc:Choice>
        <mc:Fallback xmlns="">
          <p:pic>
            <p:nvPicPr>
              <p:cNvPr id="69" name="Ink 68"/>
              <p:cNvPicPr/>
              <p:nvPr/>
            </p:nvPicPr>
            <p:blipFill>
              <a:blip r:embed="rId11"/>
              <a:stretch>
                <a:fillRect/>
              </a:stretch>
            </p:blipFill>
            <p:spPr>
              <a:xfrm>
                <a:off x="2980032" y="4332384"/>
                <a:ext cx="14040" cy="23400"/>
              </a:xfrm>
              <a:prstGeom prst="rect">
                <a:avLst/>
              </a:prstGeom>
            </p:spPr>
          </p:pic>
        </mc:Fallback>
      </mc:AlternateContent>
    </p:spTree>
    <p:extLst>
      <p:ext uri="{BB962C8B-B14F-4D97-AF65-F5344CB8AC3E}">
        <p14:creationId xmlns:p14="http://schemas.microsoft.com/office/powerpoint/2010/main" val="39250313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Another type of a loop!</a:t>
            </a:r>
          </a:p>
        </p:txBody>
      </p:sp>
      <p:sp>
        <p:nvSpPr>
          <p:cNvPr id="6" name="Content Placeholder 5"/>
          <p:cNvSpPr>
            <a:spLocks noGrp="1"/>
          </p:cNvSpPr>
          <p:nvPr>
            <p:ph idx="1"/>
          </p:nvPr>
        </p:nvSpPr>
        <p:spPr/>
        <p:txBody>
          <a:bodyPr/>
          <a:lstStyle/>
          <a:p>
            <a:pPr marL="68580" indent="0">
              <a:buNone/>
            </a:pPr>
            <a:r>
              <a:rPr lang="en-US" dirty="0"/>
              <a:t>for(</a:t>
            </a:r>
            <a:r>
              <a:rPr lang="en-US" i="1" dirty="0" err="1"/>
              <a:t>initialization;condition;step</a:t>
            </a:r>
            <a:r>
              <a:rPr lang="en-US" dirty="0"/>
              <a:t>) {}</a:t>
            </a:r>
          </a:p>
        </p:txBody>
      </p:sp>
      <p:sp>
        <p:nvSpPr>
          <p:cNvPr id="4" name="Slide Number Placeholder 3"/>
          <p:cNvSpPr>
            <a:spLocks noGrp="1"/>
          </p:cNvSpPr>
          <p:nvPr>
            <p:ph type="sldNum" sz="quarter" idx="4294967295"/>
          </p:nvPr>
        </p:nvSpPr>
        <p:spPr>
          <a:xfrm>
            <a:off x="7812088" y="-20638"/>
            <a:ext cx="1331912" cy="244476"/>
          </a:xfrm>
          <a:prstGeom prst="rect">
            <a:avLst/>
          </a:prstGeom>
        </p:spPr>
        <p:txBody>
          <a:bodyPr/>
          <a:lstStyle/>
          <a:p>
            <a:fld id="{7D8DC1C1-2E7A-244A-9034-57DC828FCC64}" type="slidenum">
              <a:rPr lang="en-US" smtClean="0"/>
              <a:t>16</a:t>
            </a:fld>
            <a:endParaRPr lang="en-US"/>
          </a:p>
        </p:txBody>
      </p:sp>
      <mc:AlternateContent xmlns:mc="http://schemas.openxmlformats.org/markup-compatibility/2006" xmlns:p14="http://schemas.microsoft.com/office/powerpoint/2010/main">
        <mc:Choice Requires="p14">
          <p:contentPart p14:bwMode="auto" r:id="rId3">
            <p14:nvContentPartPr>
              <p14:cNvPr id="3" name="Ink 2"/>
              <p14:cNvContentPartPr/>
              <p14:nvPr/>
            </p14:nvContentPartPr>
            <p14:xfrm>
              <a:off x="3498126" y="2470489"/>
              <a:ext cx="37872" cy="16992"/>
            </p14:xfrm>
          </p:contentPart>
        </mc:Choice>
        <mc:Fallback xmlns="">
          <p:pic>
            <p:nvPicPr>
              <p:cNvPr id="3" name="Ink 2"/>
              <p:cNvPicPr/>
              <p:nvPr/>
            </p:nvPicPr>
            <p:blipFill>
              <a:blip r:embed="rId4"/>
              <a:stretch>
                <a:fillRect/>
              </a:stretch>
            </p:blipFill>
            <p:spPr>
              <a:xfrm>
                <a:off x="3497054" y="2469427"/>
                <a:ext cx="40016" cy="19116"/>
              </a:xfrm>
              <a:prstGeom prst="rect">
                <a:avLst/>
              </a:prstGeom>
            </p:spPr>
          </p:pic>
        </mc:Fallback>
      </mc:AlternateContent>
    </p:spTree>
    <p:extLst>
      <p:ext uri="{BB962C8B-B14F-4D97-AF65-F5344CB8AC3E}">
        <p14:creationId xmlns:p14="http://schemas.microsoft.com/office/powerpoint/2010/main" val="4960158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2800" dirty="0"/>
              <a:t>Lets convert some problems to use for</a:t>
            </a:r>
          </a:p>
        </p:txBody>
      </p:sp>
      <p:sp>
        <p:nvSpPr>
          <p:cNvPr id="7" name="Content Placeholder 6"/>
          <p:cNvSpPr>
            <a:spLocks noGrp="1"/>
          </p:cNvSpPr>
          <p:nvPr>
            <p:ph idx="1"/>
          </p:nvPr>
        </p:nvSpPr>
        <p:spPr/>
        <p:txBody>
          <a:bodyPr/>
          <a:lstStyle/>
          <a:p>
            <a:r>
              <a:rPr lang="en-US" dirty="0"/>
              <a:t>Print all prime numbers between 2 to N</a:t>
            </a:r>
          </a:p>
          <a:p>
            <a:r>
              <a:rPr lang="en-US" dirty="0"/>
              <a:t>Reverse a number</a:t>
            </a:r>
          </a:p>
          <a:p>
            <a:r>
              <a:rPr lang="en-US" dirty="0"/>
              <a:t>Print the following pattern</a:t>
            </a:r>
          </a:p>
          <a:p>
            <a:pPr marL="68580" indent="0">
              <a:buNone/>
            </a:pPr>
            <a:r>
              <a:rPr lang="en-US" dirty="0"/>
              <a:t>1</a:t>
            </a:r>
          </a:p>
          <a:p>
            <a:pPr marL="68580" indent="0">
              <a:buNone/>
            </a:pPr>
            <a:r>
              <a:rPr lang="en-US" dirty="0"/>
              <a:t>0 1</a:t>
            </a:r>
          </a:p>
          <a:p>
            <a:pPr marL="68580" indent="0">
              <a:buNone/>
            </a:pPr>
            <a:r>
              <a:rPr lang="en-US" dirty="0"/>
              <a:t>1 0 1</a:t>
            </a:r>
          </a:p>
          <a:p>
            <a:pPr marL="68580" indent="0">
              <a:buNone/>
            </a:pPr>
            <a:r>
              <a:rPr lang="en-US" dirty="0"/>
              <a:t>0 1 0 1</a:t>
            </a:r>
          </a:p>
          <a:p>
            <a:pPr marL="68580" indent="0">
              <a:buNone/>
            </a:pPr>
            <a:r>
              <a:rPr lang="en-US" dirty="0"/>
              <a:t>1 0 1 0 1</a:t>
            </a:r>
          </a:p>
          <a:p>
            <a:pPr marL="68580" indent="0">
              <a:buNone/>
            </a:pPr>
            <a:endParaRPr lang="en-US" dirty="0"/>
          </a:p>
        </p:txBody>
      </p:sp>
    </p:spTree>
    <p:extLst>
      <p:ext uri="{BB962C8B-B14F-4D97-AF65-F5344CB8AC3E}">
        <p14:creationId xmlns:p14="http://schemas.microsoft.com/office/powerpoint/2010/main" val="31123305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To alter normal flow of a loop</a:t>
            </a:r>
          </a:p>
        </p:txBody>
      </p:sp>
      <p:sp>
        <p:nvSpPr>
          <p:cNvPr id="7" name="Content Placeholder 6"/>
          <p:cNvSpPr>
            <a:spLocks noGrp="1"/>
          </p:cNvSpPr>
          <p:nvPr>
            <p:ph idx="1"/>
          </p:nvPr>
        </p:nvSpPr>
        <p:spPr/>
        <p:txBody>
          <a:bodyPr/>
          <a:lstStyle/>
          <a:p>
            <a:r>
              <a:rPr lang="en-US" dirty="0"/>
              <a:t>break;</a:t>
            </a:r>
          </a:p>
          <a:p>
            <a:r>
              <a:rPr lang="en-US" dirty="0"/>
              <a:t>continue;</a:t>
            </a:r>
          </a:p>
        </p:txBody>
      </p:sp>
    </p:spTree>
    <p:extLst>
      <p:ext uri="{BB962C8B-B14F-4D97-AF65-F5344CB8AC3E}">
        <p14:creationId xmlns:p14="http://schemas.microsoft.com/office/powerpoint/2010/main" val="39022156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Easy?</a:t>
            </a:r>
          </a:p>
        </p:txBody>
      </p:sp>
      <p:sp>
        <p:nvSpPr>
          <p:cNvPr id="7" name="Content Placeholder 6"/>
          <p:cNvSpPr>
            <a:spLocks noGrp="1"/>
          </p:cNvSpPr>
          <p:nvPr>
            <p:ph idx="1"/>
          </p:nvPr>
        </p:nvSpPr>
        <p:spPr/>
        <p:txBody>
          <a:bodyPr/>
          <a:lstStyle/>
          <a:p>
            <a:pPr marL="68580" indent="0">
              <a:buNone/>
            </a:pPr>
            <a:r>
              <a:rPr lang="en-US" dirty="0"/>
              <a:t>In the below code, change/add only one character and print ‘*’ exactly 20 times.</a:t>
            </a:r>
          </a:p>
          <a:p>
            <a:pPr marL="68580" indent="0">
              <a:buNone/>
            </a:pPr>
            <a:endParaRPr lang="en-US" dirty="0"/>
          </a:p>
          <a:p>
            <a:pPr marL="68580" indent="0">
              <a:buNone/>
            </a:pPr>
            <a:r>
              <a:rPr lang="en-US" dirty="0" err="1"/>
              <a:t>int</a:t>
            </a:r>
            <a:r>
              <a:rPr lang="en-US" dirty="0"/>
              <a:t> main() {</a:t>
            </a:r>
          </a:p>
          <a:p>
            <a:pPr marL="68580" indent="0">
              <a:buNone/>
            </a:pPr>
            <a:r>
              <a:rPr lang="fr-FR" dirty="0"/>
              <a:t>	</a:t>
            </a:r>
            <a:r>
              <a:rPr lang="fr-FR" dirty="0" err="1"/>
              <a:t>int</a:t>
            </a:r>
            <a:r>
              <a:rPr lang="fr-FR" dirty="0"/>
              <a:t> i, n = 20;</a:t>
            </a:r>
          </a:p>
          <a:p>
            <a:pPr marL="68580" indent="0">
              <a:buNone/>
            </a:pPr>
            <a:r>
              <a:rPr lang="da-DK" dirty="0"/>
              <a:t>	for (i = 0; i &lt; n; i--)</a:t>
            </a:r>
          </a:p>
          <a:p>
            <a:pPr marL="68580" indent="0">
              <a:buNone/>
            </a:pPr>
            <a:r>
              <a:rPr lang="en-US" dirty="0"/>
              <a:t>		</a:t>
            </a:r>
            <a:r>
              <a:rPr lang="en-US" dirty="0" err="1"/>
              <a:t>cout</a:t>
            </a:r>
            <a:r>
              <a:rPr lang="en-US" dirty="0"/>
              <a:t> &lt;&lt; “*”;</a:t>
            </a:r>
          </a:p>
          <a:p>
            <a:pPr marL="68580" indent="0">
              <a:buNone/>
            </a:pPr>
            <a:r>
              <a:rPr lang="en-US" dirty="0"/>
              <a:t>	return 0;</a:t>
            </a:r>
          </a:p>
          <a:p>
            <a:pPr marL="68580" indent="0">
              <a:buNone/>
            </a:pPr>
            <a:r>
              <a:rPr lang="en-US" dirty="0"/>
              <a:t>}</a:t>
            </a:r>
          </a:p>
        </p:txBody>
      </p:sp>
    </p:spTree>
    <p:extLst>
      <p:ext uri="{BB962C8B-B14F-4D97-AF65-F5344CB8AC3E}">
        <p14:creationId xmlns:p14="http://schemas.microsoft.com/office/powerpoint/2010/main" val="4009038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Any doubts?</a:t>
            </a:r>
          </a:p>
        </p:txBody>
      </p:sp>
    </p:spTree>
    <p:extLst>
      <p:ext uri="{BB962C8B-B14F-4D97-AF65-F5344CB8AC3E}">
        <p14:creationId xmlns:p14="http://schemas.microsoft.com/office/powerpoint/2010/main" val="37403480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Time to try?</a:t>
            </a:r>
          </a:p>
        </p:txBody>
      </p:sp>
      <p:sp>
        <p:nvSpPr>
          <p:cNvPr id="6" name="Content Placeholder 5"/>
          <p:cNvSpPr>
            <a:spLocks noGrp="1"/>
          </p:cNvSpPr>
          <p:nvPr>
            <p:ph idx="1"/>
          </p:nvPr>
        </p:nvSpPr>
        <p:spPr/>
        <p:txBody>
          <a:bodyPr>
            <a:normAutofit/>
          </a:bodyPr>
          <a:lstStyle/>
          <a:p>
            <a:r>
              <a:rPr lang="en-US" dirty="0"/>
              <a:t>Given an integer n, count number of bits set ( number of bits which are 1) in it.</a:t>
            </a:r>
          </a:p>
          <a:p>
            <a:r>
              <a:rPr lang="en-US" dirty="0"/>
              <a:t>Given </a:t>
            </a:r>
            <a:r>
              <a:rPr lang="en-US" dirty="0" err="1"/>
              <a:t>N,Print</a:t>
            </a:r>
            <a:r>
              <a:rPr lang="en-US" dirty="0"/>
              <a:t> following pattern (FOR N = 5)</a:t>
            </a:r>
          </a:p>
          <a:p>
            <a:pPr marL="365760" lvl="1" indent="0">
              <a:buNone/>
            </a:pPr>
            <a:r>
              <a:rPr lang="en-US" dirty="0"/>
              <a:t>ABCDEEDCBA</a:t>
            </a:r>
          </a:p>
          <a:p>
            <a:pPr marL="365760" lvl="1" indent="0">
              <a:buNone/>
            </a:pPr>
            <a:r>
              <a:rPr lang="en-US" dirty="0"/>
              <a:t>ABCDDCBA</a:t>
            </a:r>
          </a:p>
          <a:p>
            <a:pPr marL="365760" lvl="1" indent="0">
              <a:buNone/>
            </a:pPr>
            <a:r>
              <a:rPr lang="en-US" dirty="0"/>
              <a:t>ABCCBA</a:t>
            </a:r>
          </a:p>
          <a:p>
            <a:pPr marL="365760" lvl="1" indent="0">
              <a:buNone/>
            </a:pPr>
            <a:r>
              <a:rPr lang="en-US" dirty="0"/>
              <a:t>ABBA</a:t>
            </a:r>
          </a:p>
          <a:p>
            <a:pPr marL="365760" lvl="1" indent="0">
              <a:buNone/>
            </a:pPr>
            <a:r>
              <a:rPr lang="en-US" dirty="0"/>
              <a:t>AA</a:t>
            </a:r>
          </a:p>
        </p:txBody>
      </p:sp>
      <p:sp>
        <p:nvSpPr>
          <p:cNvPr id="4" name="Slide Number Placeholder 3"/>
          <p:cNvSpPr>
            <a:spLocks noGrp="1"/>
          </p:cNvSpPr>
          <p:nvPr>
            <p:ph type="sldNum" sz="quarter" idx="4294967295"/>
          </p:nvPr>
        </p:nvSpPr>
        <p:spPr>
          <a:xfrm>
            <a:off x="7812088" y="-20638"/>
            <a:ext cx="1331912" cy="244476"/>
          </a:xfrm>
          <a:prstGeom prst="rect">
            <a:avLst/>
          </a:prstGeom>
        </p:spPr>
        <p:txBody>
          <a:bodyPr/>
          <a:lstStyle/>
          <a:p>
            <a:fld id="{7D8DC1C1-2E7A-244A-9034-57DC828FCC64}" type="slidenum">
              <a:rPr lang="en-US" smtClean="0"/>
              <a:t>20</a:t>
            </a:fld>
            <a:endParaRPr lang="en-US"/>
          </a:p>
        </p:txBody>
      </p:sp>
    </p:spTree>
    <p:extLst>
      <p:ext uri="{BB962C8B-B14F-4D97-AF65-F5344CB8AC3E}">
        <p14:creationId xmlns:p14="http://schemas.microsoft.com/office/powerpoint/2010/main" val="31290351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next class about?</a:t>
            </a:r>
          </a:p>
        </p:txBody>
      </p:sp>
      <p:sp>
        <p:nvSpPr>
          <p:cNvPr id="5" name="Content Placeholder 4"/>
          <p:cNvSpPr>
            <a:spLocks noGrp="1"/>
          </p:cNvSpPr>
          <p:nvPr>
            <p:ph idx="1"/>
          </p:nvPr>
        </p:nvSpPr>
        <p:spPr/>
        <p:txBody>
          <a:bodyPr/>
          <a:lstStyle/>
          <a:p>
            <a:r>
              <a:rPr lang="en-US" dirty="0"/>
              <a:t>Some more basic constructs</a:t>
            </a:r>
          </a:p>
          <a:p>
            <a:r>
              <a:rPr lang="en-US" dirty="0"/>
              <a:t>Arrays</a:t>
            </a:r>
          </a:p>
          <a:p>
            <a:endParaRPr lang="en-US" dirty="0"/>
          </a:p>
        </p:txBody>
      </p:sp>
      <p:sp>
        <p:nvSpPr>
          <p:cNvPr id="4" name="Slide Number Placeholder 3"/>
          <p:cNvSpPr>
            <a:spLocks noGrp="1"/>
          </p:cNvSpPr>
          <p:nvPr>
            <p:ph type="sldNum" sz="quarter" idx="4294967295"/>
          </p:nvPr>
        </p:nvSpPr>
        <p:spPr>
          <a:xfrm>
            <a:off x="7812088" y="-20638"/>
            <a:ext cx="1331912" cy="244476"/>
          </a:xfrm>
          <a:prstGeom prst="rect">
            <a:avLst/>
          </a:prstGeom>
        </p:spPr>
        <p:txBody>
          <a:bodyPr/>
          <a:lstStyle/>
          <a:p>
            <a:fld id="{7D8DC1C1-2E7A-244A-9034-57DC828FCC64}" type="slidenum">
              <a:rPr lang="en-US" smtClean="0"/>
              <a:t>21</a:t>
            </a:fld>
            <a:endParaRPr lang="en-US"/>
          </a:p>
        </p:txBody>
      </p:sp>
    </p:spTree>
    <p:extLst>
      <p:ext uri="{BB962C8B-B14F-4D97-AF65-F5344CB8AC3E}">
        <p14:creationId xmlns:p14="http://schemas.microsoft.com/office/powerpoint/2010/main" val="25576515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Thank You!</a:t>
            </a:r>
          </a:p>
        </p:txBody>
      </p:sp>
      <p:sp>
        <p:nvSpPr>
          <p:cNvPr id="3" name="Text Placeholder 2"/>
          <p:cNvSpPr>
            <a:spLocks noGrp="1"/>
          </p:cNvSpPr>
          <p:nvPr>
            <p:ph type="body" sz="quarter" idx="13"/>
          </p:nvPr>
        </p:nvSpPr>
        <p:spPr/>
        <p:txBody>
          <a:bodyPr/>
          <a:lstStyle/>
          <a:p>
            <a:r>
              <a:rPr lang="en-IN" dirty="0"/>
              <a:t>Prateek Narang</a:t>
            </a:r>
          </a:p>
        </p:txBody>
      </p:sp>
    </p:spTree>
    <p:extLst>
      <p:ext uri="{BB962C8B-B14F-4D97-AF65-F5344CB8AC3E}">
        <p14:creationId xmlns:p14="http://schemas.microsoft.com/office/powerpoint/2010/main" val="9578362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Brain Teasers?</a:t>
            </a:r>
          </a:p>
        </p:txBody>
      </p:sp>
      <p:sp>
        <p:nvSpPr>
          <p:cNvPr id="4" name="Slide Number Placeholder 3"/>
          <p:cNvSpPr>
            <a:spLocks noGrp="1"/>
          </p:cNvSpPr>
          <p:nvPr>
            <p:ph type="sldNum" sz="quarter" idx="4294967295"/>
          </p:nvPr>
        </p:nvSpPr>
        <p:spPr>
          <a:xfrm>
            <a:off x="7812088" y="-20638"/>
            <a:ext cx="1331912" cy="244476"/>
          </a:xfrm>
          <a:prstGeom prst="rect">
            <a:avLst/>
          </a:prstGeom>
        </p:spPr>
        <p:txBody>
          <a:bodyPr/>
          <a:lstStyle/>
          <a:p>
            <a:fld id="{7D8DC1C1-2E7A-244A-9034-57DC828FCC64}" type="slidenum">
              <a:rPr lang="en-US" smtClean="0"/>
              <a:t>3</a:t>
            </a:fld>
            <a:endParaRPr lang="en-US"/>
          </a:p>
        </p:txBody>
      </p:sp>
    </p:spTree>
    <p:extLst>
      <p:ext uri="{BB962C8B-B14F-4D97-AF65-F5344CB8AC3E}">
        <p14:creationId xmlns:p14="http://schemas.microsoft.com/office/powerpoint/2010/main" val="19839730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BT – 5: Circular Jail Cell</a:t>
            </a:r>
          </a:p>
        </p:txBody>
      </p:sp>
      <p:sp>
        <p:nvSpPr>
          <p:cNvPr id="6" name="Content Placeholder 5"/>
          <p:cNvSpPr>
            <a:spLocks noGrp="1"/>
          </p:cNvSpPr>
          <p:nvPr>
            <p:ph idx="1"/>
          </p:nvPr>
        </p:nvSpPr>
        <p:spPr/>
        <p:txBody>
          <a:bodyPr>
            <a:normAutofit fontScale="92500" lnSpcReduction="10000"/>
          </a:bodyPr>
          <a:lstStyle/>
          <a:p>
            <a:pPr marL="68580" indent="0">
              <a:buNone/>
            </a:pPr>
            <a:r>
              <a:rPr lang="en-US" dirty="0"/>
              <a:t>There is a circular jail with 100 cells numbered 1-100. Each cell has an inmate and the door is locked. One night the jailor gets drunk and starts running around the jail in circles. In his first round he opens each door. In his second round he visits every 2nd door (2,4,6---) and shuts the door. In the 3rd round he visits every 3rd door (3,6,9---) and if the door is shut he opens it, if it is open he shuts it. This continues for 100 rounds (i.e. 4,8,12 ---; 5,10,15 ---; ---; 49,98 etc.) and exhausted the jailor falls down.</a:t>
            </a:r>
          </a:p>
          <a:p>
            <a:pPr marL="68580" indent="0">
              <a:buNone/>
            </a:pPr>
            <a:r>
              <a:rPr lang="en-US" b="1" dirty="0"/>
              <a:t>How many prisoners found their doors open</a:t>
            </a:r>
          </a:p>
          <a:p>
            <a:pPr marL="68580" indent="0">
              <a:buNone/>
            </a:pPr>
            <a:r>
              <a:rPr lang="en-US" b="1" dirty="0"/>
              <a:t>after 100 rounds?</a:t>
            </a:r>
          </a:p>
        </p:txBody>
      </p:sp>
      <p:sp>
        <p:nvSpPr>
          <p:cNvPr id="4" name="Slide Number Placeholder 3"/>
          <p:cNvSpPr>
            <a:spLocks noGrp="1"/>
          </p:cNvSpPr>
          <p:nvPr>
            <p:ph type="sldNum" sz="quarter" idx="4294967295"/>
          </p:nvPr>
        </p:nvSpPr>
        <p:spPr>
          <a:xfrm>
            <a:off x="7812088" y="-20638"/>
            <a:ext cx="1331912" cy="244476"/>
          </a:xfrm>
          <a:prstGeom prst="rect">
            <a:avLst/>
          </a:prstGeom>
        </p:spPr>
        <p:txBody>
          <a:bodyPr/>
          <a:lstStyle/>
          <a:p>
            <a:fld id="{7D8DC1C1-2E7A-244A-9034-57DC828FCC64}" type="slidenum">
              <a:rPr lang="en-US" smtClean="0"/>
              <a:t>4</a:t>
            </a:fld>
            <a:endParaRPr lang="en-US"/>
          </a:p>
        </p:txBody>
      </p:sp>
    </p:spTree>
    <p:extLst>
      <p:ext uri="{BB962C8B-B14F-4D97-AF65-F5344CB8AC3E}">
        <p14:creationId xmlns:p14="http://schemas.microsoft.com/office/powerpoint/2010/main" val="20980189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BT – 6: Greedy Pirates</a:t>
            </a:r>
          </a:p>
        </p:txBody>
      </p:sp>
      <p:sp>
        <p:nvSpPr>
          <p:cNvPr id="7" name="Content Placeholder 6"/>
          <p:cNvSpPr>
            <a:spLocks noGrp="1"/>
          </p:cNvSpPr>
          <p:nvPr>
            <p:ph idx="1"/>
          </p:nvPr>
        </p:nvSpPr>
        <p:spPr/>
        <p:txBody>
          <a:bodyPr>
            <a:normAutofit lnSpcReduction="10000"/>
          </a:bodyPr>
          <a:lstStyle/>
          <a:p>
            <a:pPr marL="68580" indent="0">
              <a:buNone/>
            </a:pPr>
            <a:r>
              <a:rPr lang="en-US" dirty="0"/>
              <a:t>A pirate ship captures a treasure of 1000 golden coins. The treasure has to be split among the 5 pirates: 1, 2, 3, 4, and 5 in order of rank. The pirates have the following important characteristics: infinitely smart, bloodthirsty, greedy. Starting with pirate 5 they can make a proposal how to split up the treasure. This proposal can either be accepted or the pirate is thrown overboard. A proposal is accepted if and only if a majority of the pirates agrees on it</a:t>
            </a:r>
            <a:r>
              <a:rPr lang="en-US" b="1" dirty="0"/>
              <a:t>. What proposal should pirate 5 make?</a:t>
            </a:r>
          </a:p>
        </p:txBody>
      </p:sp>
    </p:spTree>
    <p:extLst>
      <p:ext uri="{BB962C8B-B14F-4D97-AF65-F5344CB8AC3E}">
        <p14:creationId xmlns:p14="http://schemas.microsoft.com/office/powerpoint/2010/main" val="7218304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BT – 7: Infinite Quarter Sequence</a:t>
            </a:r>
          </a:p>
        </p:txBody>
      </p:sp>
      <p:sp>
        <p:nvSpPr>
          <p:cNvPr id="7" name="Content Placeholder 6"/>
          <p:cNvSpPr>
            <a:spLocks noGrp="1"/>
          </p:cNvSpPr>
          <p:nvPr>
            <p:ph idx="1"/>
          </p:nvPr>
        </p:nvSpPr>
        <p:spPr/>
        <p:txBody>
          <a:bodyPr>
            <a:normAutofit fontScale="92500" lnSpcReduction="10000"/>
          </a:bodyPr>
          <a:lstStyle/>
          <a:p>
            <a:pPr marL="68580" indent="0">
              <a:buNone/>
            </a:pPr>
            <a:r>
              <a:rPr lang="en-US" dirty="0"/>
              <a:t>You are wearing a blindfold and thick gloves. An infinite number of quarters are laid out before you on a table of infinite area. Someone tells you that 20 of these quarters are tails and the rest are heads. He says that if you can split the quarters into 2 piles where the number of tails quarters is the same in both piles, then you win all of the quarters. You are allowed to move the quarters and to flip them over, but you can never tell what state a quarter is currently in (the blindfold prevents you from seeing, and the gloves prevent you from feeling which side is heads or tails). </a:t>
            </a:r>
            <a:r>
              <a:rPr lang="en-US" b="1" dirty="0"/>
              <a:t>How do you partition the quarters so that you can win them all?</a:t>
            </a:r>
          </a:p>
        </p:txBody>
      </p:sp>
    </p:spTree>
    <p:extLst>
      <p:ext uri="{BB962C8B-B14F-4D97-AF65-F5344CB8AC3E}">
        <p14:creationId xmlns:p14="http://schemas.microsoft.com/office/powerpoint/2010/main" val="8426659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BT – 8: Daughters’ Ages</a:t>
            </a:r>
          </a:p>
        </p:txBody>
      </p:sp>
      <p:sp>
        <p:nvSpPr>
          <p:cNvPr id="7" name="Content Placeholder 6"/>
          <p:cNvSpPr>
            <a:spLocks noGrp="1"/>
          </p:cNvSpPr>
          <p:nvPr>
            <p:ph idx="1"/>
          </p:nvPr>
        </p:nvSpPr>
        <p:spPr/>
        <p:txBody>
          <a:bodyPr>
            <a:normAutofit fontScale="77500" lnSpcReduction="20000"/>
          </a:bodyPr>
          <a:lstStyle/>
          <a:p>
            <a:pPr marL="68580" indent="0">
              <a:buNone/>
            </a:pPr>
            <a:r>
              <a:rPr lang="en-US" dirty="0"/>
              <a:t>Local Berkeley professors Dr. X and Dr. Y bump into each after a long time.</a:t>
            </a:r>
          </a:p>
          <a:p>
            <a:pPr marL="68580" indent="0">
              <a:buNone/>
            </a:pPr>
            <a:endParaRPr lang="en-US" dirty="0"/>
          </a:p>
          <a:p>
            <a:pPr marL="68580" indent="0">
              <a:buNone/>
            </a:pPr>
            <a:r>
              <a:rPr lang="en-US" dirty="0"/>
              <a:t>X	hey! how have you been?</a:t>
            </a:r>
          </a:p>
          <a:p>
            <a:pPr marL="68580" indent="0">
              <a:buNone/>
            </a:pPr>
            <a:r>
              <a:rPr lang="en-US" dirty="0"/>
              <a:t>Y	great! </a:t>
            </a:r>
            <a:r>
              <a:rPr lang="en-US" dirty="0" err="1"/>
              <a:t>i</a:t>
            </a:r>
            <a:r>
              <a:rPr lang="en-US" dirty="0"/>
              <a:t> got married and </a:t>
            </a:r>
            <a:r>
              <a:rPr lang="en-US" dirty="0" err="1"/>
              <a:t>i</a:t>
            </a:r>
            <a:r>
              <a:rPr lang="en-US" dirty="0"/>
              <a:t> have three daughters 	now</a:t>
            </a:r>
          </a:p>
          <a:p>
            <a:pPr marL="68580" indent="0">
              <a:buNone/>
            </a:pPr>
            <a:r>
              <a:rPr lang="en-US" dirty="0"/>
              <a:t>X	really? how old are they?</a:t>
            </a:r>
          </a:p>
          <a:p>
            <a:pPr marL="68580" indent="0">
              <a:buNone/>
            </a:pPr>
            <a:r>
              <a:rPr lang="en-US" dirty="0"/>
              <a:t>Y	well, the product of their ages is 72, and the sum of 	their ages is the same as the number on that 	building over there</a:t>
            </a:r>
          </a:p>
          <a:p>
            <a:pPr marL="68580" indent="0">
              <a:buNone/>
            </a:pPr>
            <a:r>
              <a:rPr lang="en-US" dirty="0"/>
              <a:t>Y	right, ok ... oh wait ... hmm, </a:t>
            </a:r>
            <a:r>
              <a:rPr lang="en-US" dirty="0" err="1"/>
              <a:t>i</a:t>
            </a:r>
            <a:r>
              <a:rPr lang="en-US" dirty="0"/>
              <a:t> still don't know</a:t>
            </a:r>
          </a:p>
          <a:p>
            <a:pPr marL="68580" indent="0">
              <a:buNone/>
            </a:pPr>
            <a:r>
              <a:rPr lang="en-US" dirty="0"/>
              <a:t>X	oh sorry, the oldest one just started to play the 	piano</a:t>
            </a:r>
          </a:p>
          <a:p>
            <a:pPr marL="68580" indent="0">
              <a:buNone/>
            </a:pPr>
            <a:r>
              <a:rPr lang="en-US" dirty="0"/>
              <a:t>Y	wonderful! my oldest is the same age!</a:t>
            </a:r>
          </a:p>
          <a:p>
            <a:pPr marL="68580" indent="0">
              <a:buNone/>
            </a:pPr>
            <a:endParaRPr lang="en-US" dirty="0"/>
          </a:p>
          <a:p>
            <a:pPr marL="68580" indent="0">
              <a:buNone/>
            </a:pPr>
            <a:r>
              <a:rPr lang="en-US" b="1" dirty="0"/>
              <a:t>How old are the daughters?</a:t>
            </a:r>
          </a:p>
        </p:txBody>
      </p:sp>
    </p:spTree>
    <p:extLst>
      <p:ext uri="{BB962C8B-B14F-4D97-AF65-F5344CB8AC3E}">
        <p14:creationId xmlns:p14="http://schemas.microsoft.com/office/powerpoint/2010/main" val="4073644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Warm up!</a:t>
            </a:r>
          </a:p>
        </p:txBody>
      </p:sp>
      <p:sp>
        <p:nvSpPr>
          <p:cNvPr id="7" name="Content Placeholder 6"/>
          <p:cNvSpPr>
            <a:spLocks noGrp="1"/>
          </p:cNvSpPr>
          <p:nvPr>
            <p:ph idx="1"/>
          </p:nvPr>
        </p:nvSpPr>
        <p:spPr/>
        <p:txBody>
          <a:bodyPr/>
          <a:lstStyle/>
          <a:p>
            <a:pPr marL="68580" indent="0">
              <a:buNone/>
            </a:pPr>
            <a:r>
              <a:rPr lang="en-US" dirty="0"/>
              <a:t>Write a program which takes initial value, final value and a step value and prints a table for Fahrenheit to Celsius using formula - C = (5/9)(F – 32)</a:t>
            </a:r>
          </a:p>
          <a:p>
            <a:pPr marL="68580" indent="0">
              <a:buNone/>
            </a:pPr>
            <a:r>
              <a:rPr lang="en-US" dirty="0" err="1"/>
              <a:t>E.g</a:t>
            </a:r>
            <a:r>
              <a:rPr lang="en-US" dirty="0"/>
              <a:t>: For initial 0, final 300 and step 20 output is</a:t>
            </a:r>
          </a:p>
          <a:p>
            <a:pPr marL="68580" indent="0">
              <a:buNone/>
            </a:pPr>
            <a:endParaRPr lang="en-US" dirty="0"/>
          </a:p>
          <a:p>
            <a:pPr marL="68580" indent="0">
              <a:buNone/>
            </a:pPr>
            <a:endParaRPr lang="en-US" dirty="0"/>
          </a:p>
          <a:p>
            <a:pPr marL="68580" indent="0">
              <a:buNone/>
            </a:pPr>
            <a:endParaRPr lang="en-US" dirty="0"/>
          </a:p>
          <a:p>
            <a:pPr marL="68580" indent="0">
              <a:buNone/>
            </a:pPr>
            <a:endParaRPr lang="en-US" dirty="0"/>
          </a:p>
          <a:p>
            <a:pPr marL="68580" indent="0">
              <a:buNone/>
            </a:pPr>
            <a:endParaRPr lang="en-US" dirty="0"/>
          </a:p>
          <a:p>
            <a:endParaRPr lang="en-US" dirty="0"/>
          </a:p>
        </p:txBody>
      </p:sp>
      <p:pic>
        <p:nvPicPr>
          <p:cNvPr id="8" name="Picture 7"/>
          <p:cNvPicPr>
            <a:picLocks noChangeAspect="1"/>
          </p:cNvPicPr>
          <p:nvPr/>
        </p:nvPicPr>
        <p:blipFill>
          <a:blip r:embed="rId2"/>
          <a:stretch>
            <a:fillRect/>
          </a:stretch>
        </p:blipFill>
        <p:spPr>
          <a:xfrm>
            <a:off x="1201166" y="3243192"/>
            <a:ext cx="1278903" cy="2475476"/>
          </a:xfrm>
          <a:prstGeom prst="rect">
            <a:avLst/>
          </a:prstGeom>
        </p:spPr>
      </p:pic>
      <mc:AlternateContent xmlns:mc="http://schemas.openxmlformats.org/markup-compatibility/2006" xmlns:p14="http://schemas.microsoft.com/office/powerpoint/2010/main">
        <mc:Choice Requires="p14">
          <p:contentPart p14:bwMode="auto" r:id="rId3">
            <p14:nvContentPartPr>
              <p14:cNvPr id="18" name="Ink 17"/>
              <p14:cNvContentPartPr/>
              <p14:nvPr/>
            </p14:nvContentPartPr>
            <p14:xfrm>
              <a:off x="2926440" y="4021839"/>
              <a:ext cx="2574720" cy="821664"/>
            </p14:xfrm>
          </p:contentPart>
        </mc:Choice>
        <mc:Fallback xmlns="">
          <p:pic>
            <p:nvPicPr>
              <p:cNvPr id="18" name="Ink 17"/>
              <p:cNvPicPr/>
              <p:nvPr/>
            </p:nvPicPr>
            <p:blipFill>
              <a:blip r:embed="rId4"/>
              <a:stretch>
                <a:fillRect/>
              </a:stretch>
            </p:blipFill>
            <p:spPr>
              <a:xfrm>
                <a:off x="2924280" y="4018960"/>
                <a:ext cx="2580479" cy="825623"/>
              </a:xfrm>
              <a:prstGeom prst="rect">
                <a:avLst/>
              </a:prstGeom>
            </p:spPr>
          </p:pic>
        </mc:Fallback>
      </mc:AlternateContent>
    </p:spTree>
    <p:extLst>
      <p:ext uri="{BB962C8B-B14F-4D97-AF65-F5344CB8AC3E}">
        <p14:creationId xmlns:p14="http://schemas.microsoft.com/office/powerpoint/2010/main" val="9700293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1341175" y="3040220"/>
            <a:ext cx="7177376" cy="571500"/>
          </a:xfrm>
        </p:spPr>
        <p:txBody>
          <a:bodyPr/>
          <a:lstStyle/>
          <a:p>
            <a:r>
              <a:rPr lang="en-US" dirty="0"/>
              <a:t>Square root of a given number?</a:t>
            </a:r>
          </a:p>
        </p:txBody>
      </p:sp>
      <mc:AlternateContent xmlns:mc="http://schemas.openxmlformats.org/markup-compatibility/2006" xmlns:p14="http://schemas.microsoft.com/office/powerpoint/2010/main">
        <mc:Choice Requires="p14">
          <p:contentPart p14:bwMode="auto" r:id="rId3">
            <p14:nvContentPartPr>
              <p14:cNvPr id="5" name="Ink 4"/>
              <p14:cNvContentPartPr/>
              <p14:nvPr/>
            </p14:nvContentPartPr>
            <p14:xfrm>
              <a:off x="4072043" y="1701077"/>
              <a:ext cx="20520" cy="360"/>
            </p14:xfrm>
          </p:contentPart>
        </mc:Choice>
        <mc:Fallback xmlns="">
          <p:pic>
            <p:nvPicPr>
              <p:cNvPr id="5" name="Ink 4"/>
              <p:cNvPicPr/>
              <p:nvPr/>
            </p:nvPicPr>
            <p:blipFill>
              <a:blip r:embed="rId4"/>
              <a:stretch>
                <a:fillRect/>
              </a:stretch>
            </p:blipFill>
            <p:spPr>
              <a:xfrm>
                <a:off x="4069523" y="1698557"/>
                <a:ext cx="24840" cy="5400"/>
              </a:xfrm>
              <a:prstGeom prst="rect">
                <a:avLst/>
              </a:prstGeom>
            </p:spPr>
          </p:pic>
        </mc:Fallback>
      </mc:AlternateContent>
    </p:spTree>
    <p:extLst>
      <p:ext uri="{BB962C8B-B14F-4D97-AF65-F5344CB8AC3E}">
        <p14:creationId xmlns:p14="http://schemas.microsoft.com/office/powerpoint/2010/main" val="29290627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1_CB FINAL">
  <a:themeElements>
    <a:clrScheme name="Custom 2">
      <a:dk1>
        <a:srgbClr val="EF5946"/>
      </a:dk1>
      <a:lt1>
        <a:sysClr val="window" lastClr="FFFFFF"/>
      </a:lt1>
      <a:dk2>
        <a:srgbClr val="000000"/>
      </a:dk2>
      <a:lt2>
        <a:srgbClr val="F5F5F5"/>
      </a:lt2>
      <a:accent1>
        <a:srgbClr val="BD5C45"/>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ustin">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16105</TotalTime>
  <Words>1088</Words>
  <Application>Microsoft Office PowerPoint</Application>
  <PresentationFormat>On-screen Show (4:3)</PresentationFormat>
  <Paragraphs>135</Paragraphs>
  <Slides>22</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Century Gothic</vt:lpstr>
      <vt:lpstr>Wingdings 2</vt:lpstr>
      <vt:lpstr>1_CB FINAL</vt:lpstr>
      <vt:lpstr>Fundamentals -II</vt:lpstr>
      <vt:lpstr>Any doubts?</vt:lpstr>
      <vt:lpstr>Brain Teasers?</vt:lpstr>
      <vt:lpstr>BT – 5: Circular Jail Cell</vt:lpstr>
      <vt:lpstr>BT – 6: Greedy Pirates</vt:lpstr>
      <vt:lpstr>BT – 7: Infinite Quarter Sequence</vt:lpstr>
      <vt:lpstr>BT – 8: Daughters’ Ages</vt:lpstr>
      <vt:lpstr>Warm up!</vt:lpstr>
      <vt:lpstr>Square root of a given number?</vt:lpstr>
      <vt:lpstr>Sizeof( ) operator ?</vt:lpstr>
      <vt:lpstr>Constants</vt:lpstr>
      <vt:lpstr>Type conversion!</vt:lpstr>
      <vt:lpstr>Operators we have seen </vt:lpstr>
      <vt:lpstr>Some more operators!</vt:lpstr>
      <vt:lpstr>Precedence &amp; Associativity</vt:lpstr>
      <vt:lpstr>Another type of a loop!</vt:lpstr>
      <vt:lpstr>Lets convert some problems to use for</vt:lpstr>
      <vt:lpstr>To alter normal flow of a loop</vt:lpstr>
      <vt:lpstr>Easy?</vt:lpstr>
      <vt:lpstr>Time to try?</vt:lpstr>
      <vt:lpstr>What is next class about?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Anushray Gupta</dc:creator>
  <cp:lastModifiedBy>Prateek Narang</cp:lastModifiedBy>
  <cp:revision>88</cp:revision>
  <dcterms:created xsi:type="dcterms:W3CDTF">2015-05-01T09:25:45Z</dcterms:created>
  <dcterms:modified xsi:type="dcterms:W3CDTF">2017-08-27T18:07:23Z</dcterms:modified>
</cp:coreProperties>
</file>