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17"/>
  </p:notesMasterIdLst>
  <p:handoutMasterIdLst>
    <p:handoutMasterId r:id="rId18"/>
  </p:handoutMasterIdLst>
  <p:sldIdLst>
    <p:sldId id="372" r:id="rId2"/>
    <p:sldId id="334" r:id="rId3"/>
    <p:sldId id="366" r:id="rId4"/>
    <p:sldId id="362" r:id="rId5"/>
    <p:sldId id="344" r:id="rId6"/>
    <p:sldId id="343" r:id="rId7"/>
    <p:sldId id="350" r:id="rId8"/>
    <p:sldId id="367" r:id="rId9"/>
    <p:sldId id="368" r:id="rId10"/>
    <p:sldId id="369" r:id="rId11"/>
    <p:sldId id="370" r:id="rId12"/>
    <p:sldId id="371" r:id="rId13"/>
    <p:sldId id="374" r:id="rId14"/>
    <p:sldId id="325" r:id="rId15"/>
    <p:sldId id="3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49C9CF8-FCA6-4E63-A72F-CE57827492DB}">
          <p14:sldIdLst>
            <p14:sldId id="372"/>
            <p14:sldId id="334"/>
            <p14:sldId id="366"/>
            <p14:sldId id="362"/>
            <p14:sldId id="344"/>
            <p14:sldId id="343"/>
            <p14:sldId id="350"/>
            <p14:sldId id="367"/>
            <p14:sldId id="368"/>
            <p14:sldId id="369"/>
            <p14:sldId id="370"/>
            <p14:sldId id="371"/>
            <p14:sldId id="374"/>
            <p14:sldId id="325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 autoAdjust="0"/>
  </p:normalViewPr>
  <p:slideViewPr>
    <p:cSldViewPr snapToGrid="0" snapToObjects="1">
      <p:cViewPr>
        <p:scale>
          <a:sx n="99" d="100"/>
          <a:sy n="99" d="100"/>
        </p:scale>
        <p:origin x="29" y="-7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2T04:44:39.281"/>
    </inkml:context>
    <inkml:brush xml:id="br0">
      <inkml:brushProperty name="width" value="0.02" units="cm"/>
      <inkml:brushProperty name="height" value="0.02" units="cm"/>
    </inkml:brush>
  </inkml:definitions>
  <inkml:traceGroup>
    <inkml:annotationXML>
      <emma:emma xmlns:emma="http://www.w3.org/2003/04/emma" version="1.0">
        <emma:interpretation id="{F69027F1-9967-46E1-850B-DF2567532D87}" emma:medium="tactile" emma:mode="ink">
          <msink:context xmlns:msink="http://schemas.microsoft.com/ink/2010/main" type="writingRegion" rotatedBoundingBox="14486,5796 16883,5676 16927,6542 14529,6662">
            <msink:destinationLink direction="with" ref="{5BAAB6E5-FBD5-4ABD-B69A-19AB29BAEE2D}"/>
          </msink:context>
        </emma:interpretation>
      </emma:emma>
    </inkml:annotationXML>
    <inkml:traceGroup>
      <inkml:annotationXML>
        <emma:emma xmlns:emma="http://www.w3.org/2003/04/emma" version="1.0">
          <emma:interpretation id="{E7CAE1E4-3C6C-4424-B163-4740620DDFC3}" emma:medium="tactile" emma:mode="ink">
            <msink:context xmlns:msink="http://schemas.microsoft.com/ink/2010/main" type="paragraph" rotatedBoundingBox="14486,5796 16883,5676 16927,6542 14529,6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91E5E0-45E1-48F1-90B8-5A393C796F20}" emma:medium="tactile" emma:mode="ink">
              <msink:context xmlns:msink="http://schemas.microsoft.com/ink/2010/main" type="line" rotatedBoundingBox="14486,5796 16883,5676 16927,6542 14529,6662"/>
            </emma:interpretation>
          </emma:emma>
        </inkml:annotationXML>
        <inkml:traceGroup>
          <inkml:annotationXML>
            <emma:emma xmlns:emma="http://www.w3.org/2003/04/emma" version="1.0">
              <emma:interpretation id="{A070BA00-755F-40A6-A82C-64DCA742FB3B}" emma:medium="tactile" emma:mode="ink">
                <msink:context xmlns:msink="http://schemas.microsoft.com/ink/2010/main" type="inkWord" rotatedBoundingBox="14486,5796 16883,5676 16927,6542 14529,6662"/>
              </emma:interpretation>
            </emma:emma>
          </inkml:annotationXML>
          <inkml:trace contextRef="#ctx0" brushRef="#br0">22037 8813 2688,'-12'-11'1056,"12"22"-576,0-33-288,0 33 288,0-11-352,0 0-32,0 0-160,0 0-64</inkml:trace>
          <inkml:trace contextRef="#ctx0" brushRef="#br0" timeOffset="191">22026 8813 4672,'0'22'-192,"0"-11"96,-12 11 128,12 22-64,0 12 0,0-12 32,0 11 64,0-11-32,0 11 64,0-22-64,0 11-32,12-11-64,-12 0-32,0 1-640,0-12-320,0-11 32,0 0 128</inkml:trace>
          <inkml:trace contextRef="#ctx0" brushRef="#br0" timeOffset="604">21970 8967 1664,'0'-22'608,"0"11"-320,0 11-416,22 0 128,-22-11 64,0 11 32,0 0 160,11 0 160,0-11 608,-11 11 384,11 0-448,-11 0-96,11 11-384,11-11-256,-22 0-224,11 22-32,0 0 96,0 0 32,23 0 32,-34 11 0,11 0-64,11 1-64,11-1 160,-22 11 32,0 0-64,11-22-96,11 22 0,-11-11 32,11 0-96,-22-11 0,11 22 32,12-21 0,-24-1-96,2 11 64,10-22-480,-22 0-128,22-11-2912</inkml:trace>
          <inkml:trace contextRef="#ctx0" brushRef="#br0" timeOffset="941">22256 8813 7040,'0'0'2624,"0"-22"-1408,0 22-1408,0 0 160,0 11-128,0-11-64,0 11 32,0 11 128,0-22 32,11 11 96,-11 11 96,0 22 64,11 12-32,-11-12-32,11 0-96,-11 11-64,11 0-64,11 11 32,-22-22 32,11 45 0,0-45-96,-11 11 64,11-11-32,1-11 0,-12 1-96,22-12 32,-22 11-704,0-33-256,0 11-1504</inkml:trace>
          <inkml:trace contextRef="#ctx0" brushRef="#br0" timeOffset="1291">22819 8945 4608,'0'0'1760,"0"0"-960,11 0-1088,11 0 224,-22 23-128,0-23 128,11 0 512,0 0 352,0 0-416,0 0 448,11 0 128,-11 0-352,22 0-160,0 11-384,-11-11-32,11 0-32,0-11 0,0 11-352,-11 0-96,-10 0-544,20 0-1888,-10 0-416,-10 0 1408</inkml:trace>
          <inkml:trace contextRef="#ctx0" brushRef="#br0" timeOffset="1574">23084 9111 4352,'0'0'1664,"0"0"-896,0 11-896,0-11 320,0 0 192,11 0 128,11 11 320,-22-11 192,11 11-544,11-11 224,11 0 160,0 0-352,0 23-96,11-23-192,-10 0 0,-2 0-128,2 0-64,-1 0-224,-11 0-960,11 0-288,0-23-1824,-33 12-704,22 0 2080</inkml:trace>
          <inkml:trace contextRef="#ctx0" brushRef="#br0" timeOffset="2208">23756 8769 7424,'0'0'2816,"22"0"-1536,0-22-1504,-11 22 512,0 0-320,11-11-64,22 11 64,0-11 0,0 11 32,0 0 0,0-11 64,1 11-32,-12 0-32,0 11 32,0-11 32,0 0-32,-22 11-32,0-11-64,0 11 32,0 11 32,-11 0 0,-11 0-160,0 0 32,0 0 64,0 0 32,-22 0-64,22-11 64,0 11 32,0 12 64,-11-34 32,11 22 32,11-22-64,-11 10-64,11 2 32,0 10-32,0-22 0,11 11 64,0 0 32,11 11 224,11 0 192,0-11 160,0 0 64,0 11-192,-11 0-64,0-22-224,0 22 0,-10-11-96,-12 0 0,0-11-192,-34 22 32,1 0 0,-11 0 0,11 1 0,-11-13-224,0 12-96,0-10 192,-1-12-384,1 22-64,0-22-544,0 0-160,0-22-544,0 0-192,11 10-608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2T04:44:42.556"/>
    </inkml:context>
    <inkml:brush xml:id="br0">
      <inkml:brushProperty name="width" value="0.02" units="cm"/>
      <inkml:brushProperty name="height" value="0.02" units="cm"/>
    </inkml:brush>
  </inkml:definitions>
  <inkml:traceGroup>
    <inkml:annotationXML>
      <emma:emma xmlns:emma="http://www.w3.org/2003/04/emma" version="1.0">
        <emma:interpretation id="{5BAAB6E5-FBD5-4ABD-B69A-19AB29BAEE2D}" emma:medium="tactile" emma:mode="ink">
          <msink:context xmlns:msink="http://schemas.microsoft.com/ink/2010/main" type="inkDrawing" rotatedBoundingBox="13507,5516 17677,5215 17794,6845 13624,7145" hotPoints="13671,5689 15016,5367 17388,5411 17707,6694 16220,6984 13582,6850" semanticType="enclosure" shapeName="Hexagon">
            <msink:sourceLink direction="with" ref="{F69027F1-9967-46E1-850B-DF2567532D87}"/>
          </msink:context>
        </emma:interpretation>
      </emma:emma>
    </inkml:annotationXML>
    <inkml:trace contextRef="#ctx0" brushRef="#br0">24390 8240 4864,'33'-11'1824,"-33"11"-960,33 0-736,-22 0 416,11 0-192,-22-22 32,11 22-32,0 0 96,-11 0-224,0-11 352,-11 11 384,0 0-288,-33 0-128,-22-11-128,0 0-320,-11 11-32,-34-11 0,12 11 32,-33 0 32,-34 0 0,12 0-64,11 0 32,-45 0-64,12 0 64,10 0-64,-21 11 64,11-11-64,-12 11 64,23 0-64,-1-11-32,1 33-64,21-33 32,-10 11 32,44 0 0,-11 0 0,22 22 0,10-33 0,12 11 64,11 22-96,22-11 0,11-10 32,-22-2 0,21 2 0,12 21 0,0-33 0,0 22 0,0-11 0,11 22 0,0-11 0,-11 22 64,11-22-96,-11 33-64,11 11 64,11 11 0,-22-11 32,11 1 0,11-1 0,-11-11 64,11 11-32,-11-11-32,0 11 32,11 1-32,0-35 0,0 13 64,0-13-32,0-9-32,0 10 32,11 0-32,0-11-96,0 0 64,0 0 96,11 0 32,0-11-32,0 22 32,0-22 0,0 0 96,34 11-32,-2 0 64,24-22-128,-1 0 0,-11 11-32,44-22-64,-110 11 96,276 0-64,176 22 64,-121 0 0,-55 1-128,-23-23 32,-44 0 0,-10 0 0,-34-23 0,1 12 0,-12 0 64,-22-11 96,-10 22 64,-1-33-96,0 22-32,-33-11-33,1 0 33,-23 0 0,0 0 32,-11-11 0,0 11 64,0-11 192,1-11 64,-34-23-160,0 2-32,0-24-192,-22 12-64,-33-22-160,0 0-32,11-1 0,-12 34 64,24-22-448,-46-11-160,1 22-895,-22-22-385,0 21-2048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2T04:44:43.684"/>
    </inkml:context>
    <inkml:brush xml:id="br0">
      <inkml:brushProperty name="width" value="0.02" units="cm"/>
      <inkml:brushProperty name="height" value="0.02" units="cm"/>
    </inkml:brush>
  </inkml:definitions>
  <inkml:traceGroup>
    <inkml:annotationXML>
      <emma:emma xmlns:emma="http://www.w3.org/2003/04/emma" version="1.0">
        <emma:interpretation id="{3CFA01DE-CA31-4522-AD75-A04BD387FD50}" emma:medium="tactile" emma:mode="ink">
          <msink:context xmlns:msink="http://schemas.microsoft.com/ink/2010/main" type="inkDrawing" rotatedBoundingBox="9216,9440 9420,5365 9906,5389 9703,9464" shapeName="Other"/>
        </emma:interpretation>
      </emma:emma>
    </inkml:annotationXML>
    <inkml:trace contextRef="#ctx0" brushRef="#br0">14268 8245 1792,'-22'-11'704,"22"11"-384,-12 0-160,12-22 192,0 22-128,0 0-64,0-11 128,0 11 64,0 0-128,0 0 32,0 0-96,0 0 64,0 0-64,0 0 0,12 0 160,10 0 192,11 0-64,0-11 64,0 11-224,0 0-96,11-11-96,11 11 128,-22 0 96,11 0 96,-22 0 160,12 0-128,-24 11 64,2 0-160,-2 0 32,2 11-160,10 22 32,-22 0-32,0 0 96,0 23-96,0-1-64,0 33 0,-22 11-32,10 11 0,2 12 64,-2-1-96,2 0 0,-12 12 96,10-1 32,1-11 32,0 1 64,0-1 32,11-11 96,0 1-96,0-23 32,-22 22-160,11 0 32,11 1-97,-11-34 65,0 22 64,0-11 64,-11 0-32,11-10 32,0-1-128,0 0-64,0 0 0,11 1-32,0-1-160,-22-11-32,11 0 32,0-11 64,11-10 0,-11-2 64,11 13-64,-11-1-32,11-33 32,0 11-32,-22-11 64,22 0 32,-11-11 96,11 12 32,-11-24-32,11 2-32,-11-2-96,11-10-64,-11 12-64,11-12 32,-22-12-544,0 2-160,-1-2-864,-31 2-319,9-35-1729,-10 23-1696,11-22 1888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2T04:44:44.776"/>
    </inkml:context>
    <inkml:brush xml:id="br0">
      <inkml:brushProperty name="width" value="0.02" units="cm"/>
      <inkml:brushProperty name="height" value="0.02" units="cm"/>
    </inkml:brush>
  </inkml:definitions>
  <inkml:traceGroup>
    <inkml:annotationXML>
      <emma:emma xmlns:emma="http://www.w3.org/2003/04/emma" version="1.0">
        <emma:interpretation id="{0290D308-4A20-4410-8B14-5EC5A1CBCE53}" emma:medium="tactile" emma:mode="ink">
          <msink:context xmlns:msink="http://schemas.microsoft.com/ink/2010/main" type="inkDrawing" rotatedBoundingBox="2136,9897 2234,5371 2970,5387 2872,9913" shapeName="Other"/>
        </emma:interpretation>
      </emma:emma>
    </inkml:annotationXML>
    <inkml:trace contextRef="#ctx0" brushRef="#br0">4158 8179 4608,'-22'0'1760,"0"0"-960,22 0-736,-23 0 384,12 0-288,0 11-32,0-11 64,0 11 96,-33-11-128,22 33-32,-33-33 64,11 44-96,11 0-64,0 0-160,0 0 0,-22 11 128,21-10 64,1 10 0,0 11-64,0 0 160,22 23 128,-22-1-96,22 11-32,0 22-64,0-11 0,11 45-64,0-12 64,0 12 0,0 21 96,11 12 32,0-34 32,0 22 0,-11-10 0,33-1-64,-33-10-32,11-1 32,11-21 96,-11 21-128,11-22-32,-11 0 0,0 12 0,1-1-64,-2-10-64,12-12 384,-22 1 128,0-12 224,12-11 96,-12-22-64,10-22-97,12 11-351,1-11-128,21-33-544,11-10-255,22-12-673,11-34-320,45-10-2464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talk about local variables</a:t>
            </a:r>
            <a:r>
              <a:rPr lang="en-US" baseline="0" dirty="0"/>
              <a:t> – Scope can be broken into two parts – life and visibility of variables.  </a:t>
            </a:r>
          </a:p>
          <a:p>
            <a:r>
              <a:rPr lang="en-US" baseline="0" dirty="0"/>
              <a:t>Scope is defined by a pair of {}</a:t>
            </a:r>
          </a:p>
          <a:p>
            <a:r>
              <a:rPr lang="en-US" baseline="0" dirty="0"/>
              <a:t>A pair of braces with {} is a valid scope. </a:t>
            </a:r>
          </a:p>
          <a:p>
            <a:r>
              <a:rPr lang="en-US" baseline="0" dirty="0"/>
              <a:t>You cannot declare two variables of same name in one scope. </a:t>
            </a:r>
          </a:p>
          <a:p>
            <a:r>
              <a:rPr lang="en-US" baseline="0" dirty="0"/>
              <a:t>If you re-declare a variable in the child scope then parent scope is hidden. </a:t>
            </a:r>
            <a:endParaRPr lang="en-US" dirty="0"/>
          </a:p>
          <a:p>
            <a:r>
              <a:rPr lang="en-US" dirty="0"/>
              <a:t>Explicitl</a:t>
            </a:r>
            <a:r>
              <a:rPr lang="en-US" baseline="0" dirty="0"/>
              <a:t>y explain for has a hidden scope for variables initialized in the for statement!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4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3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8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4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t>February 12,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8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Fundamentals-III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Programming Fundamentals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114432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10 numbers and print them in reverse order</a:t>
            </a:r>
          </a:p>
          <a:p>
            <a:r>
              <a:rPr lang="en-US" dirty="0"/>
              <a:t>Linear Search through the Array</a:t>
            </a:r>
          </a:p>
          <a:p>
            <a:r>
              <a:rPr lang="en-US" dirty="0"/>
              <a:t>Find largest number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9462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55915" y="3072984"/>
            <a:ext cx="7177376" cy="571500"/>
          </a:xfrm>
        </p:spPr>
        <p:txBody>
          <a:bodyPr/>
          <a:lstStyle/>
          <a:p>
            <a:r>
              <a:rPr lang="en-US" dirty="0"/>
              <a:t>Bubble Sort !</a:t>
            </a:r>
          </a:p>
        </p:txBody>
      </p:sp>
    </p:spTree>
    <p:extLst>
      <p:ext uri="{BB962C8B-B14F-4D97-AF65-F5344CB8AC3E}">
        <p14:creationId xmlns:p14="http://schemas.microsoft.com/office/powerpoint/2010/main" val="327211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549" y="3053666"/>
            <a:ext cx="7177376" cy="571500"/>
          </a:xfrm>
        </p:spPr>
        <p:txBody>
          <a:bodyPr/>
          <a:lstStyle/>
          <a:p>
            <a:r>
              <a:rPr lang="en-US" dirty="0"/>
              <a:t>Selection Sort!</a:t>
            </a:r>
          </a:p>
        </p:txBody>
      </p:sp>
    </p:spTree>
    <p:extLst>
      <p:ext uri="{BB962C8B-B14F-4D97-AF65-F5344CB8AC3E}">
        <p14:creationId xmlns:p14="http://schemas.microsoft.com/office/powerpoint/2010/main" val="372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549" y="3053666"/>
            <a:ext cx="7177376" cy="571500"/>
          </a:xfrm>
        </p:spPr>
        <p:txBody>
          <a:bodyPr/>
          <a:lstStyle/>
          <a:p>
            <a:r>
              <a:rPr lang="en-US" dirty="0"/>
              <a:t>Insertion Sort!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 class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307337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4700" y="2930951"/>
            <a:ext cx="7177376" cy="571500"/>
          </a:xfrm>
        </p:spPr>
        <p:txBody>
          <a:bodyPr/>
          <a:lstStyle/>
          <a:p>
            <a:r>
              <a:rPr lang="en-US" dirty="0"/>
              <a:t>Any doubts?</a:t>
            </a:r>
          </a:p>
        </p:txBody>
      </p:sp>
    </p:spTree>
    <p:extLst>
      <p:ext uri="{BB962C8B-B14F-4D97-AF65-F5344CB8AC3E}">
        <p14:creationId xmlns:p14="http://schemas.microsoft.com/office/powerpoint/2010/main" val="37403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Write a program to print following pattern:</a:t>
            </a:r>
          </a:p>
          <a:p>
            <a:pPr marL="68580" indent="0">
              <a:buNone/>
            </a:pPr>
            <a:r>
              <a:rPr lang="en-US" dirty="0">
                <a:latin typeface="Courier"/>
                <a:cs typeface="Courier"/>
              </a:rPr>
              <a:t>* *** *** *</a:t>
            </a:r>
          </a:p>
          <a:p>
            <a:pPr marL="68580" indent="0">
              <a:buNone/>
            </a:pPr>
            <a:r>
              <a:rPr lang="en-US" dirty="0">
                <a:latin typeface="Courier"/>
                <a:cs typeface="Courier"/>
              </a:rPr>
              <a:t>** ** ** **</a:t>
            </a:r>
          </a:p>
          <a:p>
            <a:pPr marL="68580" indent="0">
              <a:buNone/>
            </a:pPr>
            <a:r>
              <a:rPr lang="en-US" dirty="0">
                <a:latin typeface="Courier"/>
                <a:cs typeface="Courier"/>
              </a:rPr>
              <a:t>*** * * ***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5218311" y="2057995"/>
              <a:ext cx="869328" cy="333648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6872" y="2055119"/>
                <a:ext cx="874365" cy="338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4892727" y="1934875"/>
              <a:ext cx="1500480" cy="571824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9488" y="1931636"/>
                <a:ext cx="1507678" cy="578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3320967" y="1938907"/>
              <a:ext cx="238320" cy="1464912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9529" y="1936387"/>
                <a:ext cx="242633" cy="1471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796503" y="1938907"/>
              <a:ext cx="238320" cy="1627776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7" y="1936748"/>
                <a:ext cx="243352" cy="16335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43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74111" y="3068974"/>
            <a:ext cx="7177376" cy="571500"/>
          </a:xfrm>
        </p:spPr>
        <p:txBody>
          <a:bodyPr/>
          <a:lstStyle/>
          <a:p>
            <a:r>
              <a:rPr lang="en-US" dirty="0"/>
              <a:t>Scope of a variable!</a:t>
            </a:r>
          </a:p>
        </p:txBody>
      </p:sp>
    </p:spTree>
    <p:extLst>
      <p:ext uri="{BB962C8B-B14F-4D97-AF65-F5344CB8AC3E}">
        <p14:creationId xmlns:p14="http://schemas.microsoft.com/office/powerpoint/2010/main" val="340416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more problems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number of characters till you read a $.</a:t>
            </a:r>
          </a:p>
          <a:p>
            <a:r>
              <a:rPr lang="en-US" dirty="0"/>
              <a:t>Modify the above to print total number of digits, whitespaces, alphabets and other characters till you read a $.</a:t>
            </a:r>
          </a:p>
        </p:txBody>
      </p:sp>
    </p:spTree>
    <p:extLst>
      <p:ext uri="{BB962C8B-B14F-4D97-AF65-F5344CB8AC3E}">
        <p14:creationId xmlns:p14="http://schemas.microsoft.com/office/powerpoint/2010/main" val="179972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27485" y="3074725"/>
            <a:ext cx="7177376" cy="571500"/>
          </a:xfrm>
        </p:spPr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cin.get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298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program to count number of words, characters and lines in the given input. Input is terminated by a ‘$’</a:t>
            </a:r>
          </a:p>
          <a:p>
            <a:pPr lvl="0"/>
            <a:r>
              <a:rPr lang="en-US" dirty="0"/>
              <a:t>A person wants to go from origin to a particular location, he can move in only 4 directions(</a:t>
            </a:r>
            <a:r>
              <a:rPr lang="en-US" dirty="0" err="1"/>
              <a:t>i.e</a:t>
            </a:r>
            <a:r>
              <a:rPr lang="en-US" dirty="0"/>
              <a:t> East, West, North, South) but his friend gave him a long route, help a person to find minimum Moves so that he can reach to the destination.</a:t>
            </a:r>
            <a:br>
              <a:rPr lang="en-US" dirty="0"/>
            </a:br>
            <a:r>
              <a:rPr lang="en-US" dirty="0"/>
              <a:t>Input – NESNWES</a:t>
            </a:r>
            <a:br>
              <a:rPr lang="en-US" dirty="0"/>
            </a:br>
            <a:r>
              <a:rPr lang="en-US" dirty="0"/>
              <a:t>Output – E</a:t>
            </a:r>
            <a:br>
              <a:rPr lang="en-US" dirty="0"/>
            </a:br>
            <a:r>
              <a:rPr lang="en-US" dirty="0"/>
              <a:t>You need to print the lexicographically sorted string. Assume the string will have only ‘E’ ‘N’ ‘S’ ‘W’ characters.</a:t>
            </a:r>
            <a:br>
              <a:rPr lang="en-US" dirty="0"/>
            </a:br>
            <a:r>
              <a:rPr lang="en-US" dirty="0" err="1"/>
              <a:t>E.g</a:t>
            </a:r>
            <a:r>
              <a:rPr lang="en-US" dirty="0"/>
              <a:t> – SSSNEEEW</a:t>
            </a:r>
            <a:br>
              <a:rPr lang="en-US" dirty="0"/>
            </a:br>
            <a:r>
              <a:rPr lang="en-US" dirty="0"/>
              <a:t>output – EESS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53262" y="3047225"/>
            <a:ext cx="7177376" cy="571500"/>
          </a:xfrm>
        </p:spPr>
        <p:txBody>
          <a:bodyPr/>
          <a:lstStyle/>
          <a:p>
            <a:r>
              <a:rPr lang="en-US" dirty="0"/>
              <a:t>Time for Arrays!</a:t>
            </a:r>
          </a:p>
        </p:txBody>
      </p:sp>
    </p:spTree>
    <p:extLst>
      <p:ext uri="{BB962C8B-B14F-4D97-AF65-F5344CB8AC3E}">
        <p14:creationId xmlns:p14="http://schemas.microsoft.com/office/powerpoint/2010/main" val="392368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An array can be defined as number of memory locations, each of which can store the same data type and which can be references through the same variable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9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17201</TotalTime>
  <Words>337</Words>
  <Application>Microsoft Office PowerPoint</Application>
  <PresentationFormat>On-screen Show (4:3)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</vt:lpstr>
      <vt:lpstr>Wingdings 2</vt:lpstr>
      <vt:lpstr>1_CB FINAL</vt:lpstr>
      <vt:lpstr>Fundamentals-III</vt:lpstr>
      <vt:lpstr>Any doubts?</vt:lpstr>
      <vt:lpstr>Warm up?</vt:lpstr>
      <vt:lpstr>Scope of a variable!</vt:lpstr>
      <vt:lpstr>Lets do some more problems</vt:lpstr>
      <vt:lpstr>cin vs cin.get()</vt:lpstr>
      <vt:lpstr>Time to try?</vt:lpstr>
      <vt:lpstr>Time for Arrays!</vt:lpstr>
      <vt:lpstr>What is an Array?</vt:lpstr>
      <vt:lpstr>Lets write some code</vt:lpstr>
      <vt:lpstr>Bubble Sort !</vt:lpstr>
      <vt:lpstr>Selection Sort!</vt:lpstr>
      <vt:lpstr>Insertion Sort!</vt:lpstr>
      <vt:lpstr>What is next class about?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82</cp:revision>
  <cp:lastPrinted>2016-02-08T16:27:58Z</cp:lastPrinted>
  <dcterms:created xsi:type="dcterms:W3CDTF">2015-05-01T09:25:45Z</dcterms:created>
  <dcterms:modified xsi:type="dcterms:W3CDTF">2017-02-12T04:57:59Z</dcterms:modified>
</cp:coreProperties>
</file>