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29"/>
  </p:notesMasterIdLst>
  <p:handoutMasterIdLst>
    <p:handoutMasterId r:id="rId30"/>
  </p:handoutMasterIdLst>
  <p:sldIdLst>
    <p:sldId id="432" r:id="rId2"/>
    <p:sldId id="334" r:id="rId3"/>
    <p:sldId id="402" r:id="rId4"/>
    <p:sldId id="380" r:id="rId5"/>
    <p:sldId id="389" r:id="rId6"/>
    <p:sldId id="381" r:id="rId7"/>
    <p:sldId id="400" r:id="rId8"/>
    <p:sldId id="401" r:id="rId9"/>
    <p:sldId id="390" r:id="rId10"/>
    <p:sldId id="392" r:id="rId11"/>
    <p:sldId id="393" r:id="rId12"/>
    <p:sldId id="403" r:id="rId13"/>
    <p:sldId id="405" r:id="rId14"/>
    <p:sldId id="406" r:id="rId15"/>
    <p:sldId id="407" r:id="rId16"/>
    <p:sldId id="408" r:id="rId17"/>
    <p:sldId id="409" r:id="rId18"/>
    <p:sldId id="413" r:id="rId19"/>
    <p:sldId id="415" r:id="rId20"/>
    <p:sldId id="416" r:id="rId21"/>
    <p:sldId id="411" r:id="rId22"/>
    <p:sldId id="426" r:id="rId23"/>
    <p:sldId id="412" r:id="rId24"/>
    <p:sldId id="427" r:id="rId25"/>
    <p:sldId id="425" r:id="rId26"/>
    <p:sldId id="431" r:id="rId27"/>
    <p:sldId id="43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547" autoAdjust="0"/>
  </p:normalViewPr>
  <p:slideViewPr>
    <p:cSldViewPr snapToGrid="0" snapToObjects="1">
      <p:cViewPr>
        <p:scale>
          <a:sx n="108" d="100"/>
          <a:sy n="108" d="100"/>
        </p:scale>
        <p:origin x="-151" y="-5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lead to unexpected</a:t>
            </a:r>
            <a:r>
              <a:rPr lang="en-US" baseline="0" dirty="0"/>
              <a:t> result </a:t>
            </a:r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Can give you an value – if the address is not being used by any other program on your system</a:t>
            </a:r>
          </a:p>
          <a:p>
            <a:pPr marL="228600" indent="-228600">
              <a:buAutoNum type="arabicPeriod"/>
            </a:pPr>
            <a:r>
              <a:rPr lang="en-US" baseline="0" dirty="0"/>
              <a:t>Can give you segmentation fault – if the address is used by some other program on your system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8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</a:t>
            </a:r>
            <a:r>
              <a:rPr lang="en-US" baseline="0" dirty="0"/>
              <a:t> a swap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en-US" baseline="0" dirty="0"/>
              <a:t> a simple input output where main has one pointer variable and passed to a </a:t>
            </a:r>
            <a:r>
              <a:rPr lang="en-US" baseline="0" dirty="0" err="1"/>
              <a:t>funciton</a:t>
            </a:r>
            <a:r>
              <a:rPr lang="en-US" baseline="0" dirty="0"/>
              <a:t>. Change the address in the function but nothing changes in the main.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clearly that declaring</a:t>
            </a:r>
            <a:r>
              <a:rPr lang="en-US" baseline="0" dirty="0"/>
              <a:t> a pointer creates a memory where is address is stored. But array name is just an alias to address of first element.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here out of </a:t>
            </a:r>
          </a:p>
          <a:p>
            <a:endParaRPr lang="en-US" baseline="0" dirty="0"/>
          </a:p>
          <a:p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arr</a:t>
            </a:r>
            <a:r>
              <a:rPr lang="en-US" baseline="0" dirty="0"/>
              <a:t>[] = { 1,2 3,4,5};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</a:t>
            </a:r>
            <a:r>
              <a:rPr lang="en-US" baseline="0" dirty="0" err="1"/>
              <a:t>arr</a:t>
            </a:r>
            <a:r>
              <a:rPr lang="en-US" baseline="0" dirty="0"/>
              <a:t>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Int</a:t>
            </a:r>
            <a:r>
              <a:rPr lang="en-US" baseline="0" dirty="0"/>
              <a:t> *</a:t>
            </a:r>
            <a:r>
              <a:rPr lang="en-US" baseline="0" dirty="0" err="1"/>
              <a:t>ptr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Ptr</a:t>
            </a:r>
            <a:r>
              <a:rPr lang="en-US" baseline="0" dirty="0"/>
              <a:t> = </a:t>
            </a:r>
            <a:r>
              <a:rPr lang="en-US" baseline="0" dirty="0" err="1"/>
              <a:t>arr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</a:t>
            </a:r>
            <a:r>
              <a:rPr lang="en-US" baseline="0" dirty="0" err="1"/>
              <a:t>ptr</a:t>
            </a:r>
            <a:r>
              <a:rPr lang="en-US" baseline="0" dirty="0"/>
              <a:t>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&amp;</a:t>
            </a:r>
            <a:r>
              <a:rPr lang="en-US" baseline="0" dirty="0" err="1"/>
              <a:t>ptr</a:t>
            </a:r>
            <a:r>
              <a:rPr lang="en-US" baseline="0" dirty="0"/>
              <a:t>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endParaRPr lang="en-US" baseline="0" dirty="0"/>
          </a:p>
          <a:p>
            <a:r>
              <a:rPr lang="en-US" baseline="0" dirty="0" err="1"/>
              <a:t>Cout</a:t>
            </a:r>
            <a:r>
              <a:rPr lang="en-US" baseline="0" dirty="0"/>
              <a:t> &lt;&lt; arr+2 &lt;&lt; end;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</a:t>
            </a:r>
            <a:r>
              <a:rPr lang="en-US" baseline="0" dirty="0" err="1"/>
              <a:t>ptr</a:t>
            </a:r>
            <a:r>
              <a:rPr lang="en-US" baseline="0" dirty="0"/>
              <a:t> + 2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</a:t>
            </a:r>
            <a:r>
              <a:rPr lang="en-US" baseline="0" dirty="0" err="1"/>
              <a:t>arr</a:t>
            </a:r>
            <a:r>
              <a:rPr lang="en-US" baseline="0" dirty="0"/>
              <a:t>[2]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*(</a:t>
            </a:r>
            <a:r>
              <a:rPr lang="en-US" baseline="0" dirty="0" err="1"/>
              <a:t>ptr</a:t>
            </a:r>
            <a:r>
              <a:rPr lang="en-US" baseline="0" dirty="0"/>
              <a:t> + 2)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previous</a:t>
            </a:r>
            <a:r>
              <a:rPr lang="en-US" baseline="0" dirty="0"/>
              <a:t> code to include </a:t>
            </a:r>
          </a:p>
          <a:p>
            <a:endParaRPr lang="en-US" baseline="0" dirty="0"/>
          </a:p>
          <a:p>
            <a:r>
              <a:rPr lang="en-US" baseline="0" dirty="0" err="1"/>
              <a:t>Ptr</a:t>
            </a:r>
            <a:r>
              <a:rPr lang="en-US" baseline="0" dirty="0"/>
              <a:t>++</a:t>
            </a:r>
          </a:p>
          <a:p>
            <a:r>
              <a:rPr lang="en-US" baseline="0" dirty="0"/>
              <a:t>*</a:t>
            </a:r>
            <a:r>
              <a:rPr lang="en-US" baseline="0" dirty="0" err="1"/>
              <a:t>ptr</a:t>
            </a:r>
            <a:r>
              <a:rPr lang="en-US" baseline="0" dirty="0"/>
              <a:t>++</a:t>
            </a:r>
          </a:p>
          <a:p>
            <a:r>
              <a:rPr lang="en-US" baseline="0" dirty="0"/>
              <a:t>Ptr+5</a:t>
            </a:r>
          </a:p>
          <a:p>
            <a:r>
              <a:rPr lang="en-US" baseline="0" dirty="0"/>
              <a:t>Ptr+10</a:t>
            </a:r>
          </a:p>
          <a:p>
            <a:r>
              <a:rPr lang="en-US" baseline="0" dirty="0"/>
              <a:t>(*</a:t>
            </a:r>
            <a:r>
              <a:rPr lang="en-US" baseline="0" dirty="0" err="1"/>
              <a:t>ptr</a:t>
            </a:r>
            <a:r>
              <a:rPr lang="en-US" baseline="0" dirty="0"/>
              <a:t>)++;</a:t>
            </a:r>
          </a:p>
          <a:p>
            <a:r>
              <a:rPr lang="en-US" baseline="0" dirty="0" err="1"/>
              <a:t>Ptr</a:t>
            </a:r>
            <a:r>
              <a:rPr lang="en-US" baseline="0" dirty="0"/>
              <a:t>—</a:t>
            </a:r>
          </a:p>
          <a:p>
            <a:r>
              <a:rPr lang="en-US" baseline="0" dirty="0"/>
              <a:t>--</a:t>
            </a:r>
            <a:r>
              <a:rPr lang="en-US" baseline="0" dirty="0" err="1"/>
              <a:t>ptr</a:t>
            </a:r>
            <a:endParaRPr lang="en-US" baseline="0" dirty="0"/>
          </a:p>
          <a:p>
            <a:r>
              <a:rPr lang="en-US" baseline="0" dirty="0"/>
              <a:t>--*</a:t>
            </a:r>
            <a:r>
              <a:rPr lang="en-US" baseline="0" dirty="0" err="1"/>
              <a:t>ptr</a:t>
            </a:r>
            <a:endParaRPr lang="en-US" baseline="0" dirty="0"/>
          </a:p>
          <a:p>
            <a:r>
              <a:rPr lang="en-US" baseline="0" dirty="0"/>
              <a:t>*</a:t>
            </a:r>
            <a:r>
              <a:rPr lang="en-US" baseline="0" dirty="0" err="1"/>
              <a:t>ptr</a:t>
            </a:r>
            <a:r>
              <a:rPr lang="en-US" baseline="0" dirty="0"/>
              <a:t>—</a:t>
            </a:r>
          </a:p>
          <a:p>
            <a:r>
              <a:rPr lang="en-US" baseline="0" dirty="0"/>
              <a:t>--(*</a:t>
            </a:r>
            <a:r>
              <a:rPr lang="en-US" baseline="0" dirty="0" err="1"/>
              <a:t>ptr</a:t>
            </a:r>
            <a:r>
              <a:rPr lang="en-US" baseline="0" dirty="0"/>
              <a:t>)</a:t>
            </a:r>
          </a:p>
          <a:p>
            <a:r>
              <a:rPr lang="en-US" baseline="0" dirty="0"/>
              <a:t>(Ptr+1) – (Ptr+5);</a:t>
            </a:r>
          </a:p>
          <a:p>
            <a:r>
              <a:rPr lang="en-US" baseline="0" dirty="0"/>
              <a:t>Arr+9 – </a:t>
            </a:r>
            <a:r>
              <a:rPr lang="en-US" baseline="0" dirty="0" err="1"/>
              <a:t>arr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2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sure to use *(</a:t>
            </a:r>
            <a:r>
              <a:rPr lang="en-US" baseline="0" dirty="0" err="1"/>
              <a:t>arr+i</a:t>
            </a:r>
            <a:r>
              <a:rPr lang="en-US" baseline="0" dirty="0"/>
              <a:t>) and </a:t>
            </a:r>
            <a:r>
              <a:rPr lang="en-US" baseline="0" dirty="0" err="1"/>
              <a:t>arr</a:t>
            </a:r>
            <a:r>
              <a:rPr lang="en-US" baseline="0" dirty="0"/>
              <a:t>[</a:t>
            </a:r>
            <a:r>
              <a:rPr lang="en-US" baseline="0" dirty="0" err="1"/>
              <a:t>i</a:t>
            </a:r>
            <a:r>
              <a:rPr lang="en-US" baseline="0" dirty="0"/>
              <a:t>] both in your codes. And clearly explain the difference.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4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</a:t>
            </a:r>
            <a:r>
              <a:rPr lang="en-US" baseline="0" dirty="0"/>
              <a:t> array has more than 10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0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3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7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3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1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t>February 19,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5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Address Of Operator</a:t>
            </a:r>
          </a:p>
          <a:p>
            <a:r>
              <a:rPr lang="en-IN" dirty="0"/>
              <a:t>Pointers</a:t>
            </a:r>
          </a:p>
          <a:p>
            <a:r>
              <a:rPr lang="en-IN" dirty="0"/>
              <a:t>Dereferencing Pointers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397908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*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* in a declaration of variable or as a function argument -  is only signifying that this variable is meant to store an address.</a:t>
            </a:r>
          </a:p>
          <a:p>
            <a:r>
              <a:rPr lang="en-US" dirty="0"/>
              <a:t>Using * in an expression can mean two things </a:t>
            </a:r>
          </a:p>
          <a:p>
            <a:pPr lvl="1"/>
            <a:r>
              <a:rPr lang="en-US" dirty="0"/>
              <a:t>As binary operator - Multiplication</a:t>
            </a:r>
          </a:p>
          <a:p>
            <a:pPr lvl="1"/>
            <a:r>
              <a:rPr lang="en-US" dirty="0"/>
              <a:t>As unary operator – Dereferencing the address.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in pointers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variable is assignable – it means that we can change the address which it is storing now.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x = 10, y = 20;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 = &amp;x; // Now </a:t>
            </a:r>
            <a:r>
              <a:rPr lang="en-US" dirty="0" err="1"/>
              <a:t>ptr</a:t>
            </a:r>
            <a:r>
              <a:rPr lang="en-US" dirty="0"/>
              <a:t> is storing address of x</a:t>
            </a:r>
          </a:p>
          <a:p>
            <a:pPr marL="365760" lvl="1" indent="0">
              <a:buNone/>
            </a:pPr>
            <a:r>
              <a:rPr lang="en-US" dirty="0" err="1"/>
              <a:t>ptr</a:t>
            </a:r>
            <a:r>
              <a:rPr lang="en-US" dirty="0"/>
              <a:t> = &amp;y; // Now </a:t>
            </a:r>
            <a:r>
              <a:rPr lang="en-US" dirty="0" err="1"/>
              <a:t>ptr</a:t>
            </a:r>
            <a:r>
              <a:rPr lang="en-US" dirty="0"/>
              <a:t> is storing address of y;</a:t>
            </a:r>
          </a:p>
          <a:p>
            <a:r>
              <a:rPr lang="en-US" dirty="0"/>
              <a:t>Assigning value which is being pointed at by the variable.</a:t>
            </a:r>
          </a:p>
          <a:p>
            <a:pPr marL="365760" lvl="1" indent="0">
              <a:buNone/>
            </a:pP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= 25; // This would change the value to which </a:t>
            </a:r>
            <a:r>
              <a:rPr lang="en-US" dirty="0" err="1"/>
              <a:t>ptr</a:t>
            </a:r>
            <a:r>
              <a:rPr lang="en-US" dirty="0"/>
              <a:t> is pointing to i.e. now y would become 25. </a:t>
            </a:r>
          </a:p>
        </p:txBody>
      </p:sp>
    </p:spTree>
    <p:extLst>
      <p:ext uri="{BB962C8B-B14F-4D97-AF65-F5344CB8AC3E}">
        <p14:creationId xmlns:p14="http://schemas.microsoft.com/office/powerpoint/2010/main" val="17928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21700" y="2864054"/>
            <a:ext cx="7177376" cy="571500"/>
          </a:xfrm>
        </p:spPr>
        <p:txBody>
          <a:bodyPr/>
          <a:lstStyle/>
          <a:p>
            <a:r>
              <a:rPr lang="en-US" dirty="0"/>
              <a:t>Lets write some code.</a:t>
            </a:r>
          </a:p>
        </p:txBody>
      </p:sp>
    </p:spTree>
    <p:extLst>
      <p:ext uri="{BB962C8B-B14F-4D97-AF65-F5344CB8AC3E}">
        <p14:creationId xmlns:p14="http://schemas.microsoft.com/office/powerpoint/2010/main" val="256082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2621" y="3955435"/>
            <a:ext cx="7177376" cy="571500"/>
          </a:xfrm>
        </p:spPr>
        <p:txBody>
          <a:bodyPr/>
          <a:lstStyle/>
          <a:p>
            <a:r>
              <a:rPr lang="en-US" dirty="0"/>
              <a:t>We should never de-reference any garbage address 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 Always initialize your pointer with NULL.</a:t>
            </a:r>
          </a:p>
        </p:txBody>
      </p:sp>
    </p:spTree>
    <p:extLst>
      <p:ext uri="{BB962C8B-B14F-4D97-AF65-F5344CB8AC3E}">
        <p14:creationId xmlns:p14="http://schemas.microsoft.com/office/powerpoint/2010/main" val="14486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Pointer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Sometimes it is useful to make our pointers point to nothing. This is called a null pointer. We assign a pointer a null value by setting it to address 0:</a:t>
            </a:r>
          </a:p>
          <a:p>
            <a:pPr marL="68580" indent="0">
              <a:buNone/>
            </a:pPr>
            <a:r>
              <a:rPr lang="en-US" dirty="0"/>
              <a:t>double *p = 0;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Dereferencing Null pointer always gives segmentation fault.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February 19,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9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902" y="2982042"/>
            <a:ext cx="7177376" cy="571500"/>
          </a:xfrm>
        </p:spPr>
        <p:txBody>
          <a:bodyPr/>
          <a:lstStyle/>
          <a:p>
            <a:r>
              <a:rPr lang="en-US" dirty="0"/>
              <a:t>Pointers and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February 19,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609" y="3312405"/>
            <a:ext cx="7177376" cy="571500"/>
          </a:xfrm>
        </p:spPr>
        <p:txBody>
          <a:bodyPr/>
          <a:lstStyle/>
          <a:p>
            <a:r>
              <a:rPr lang="en-US" dirty="0"/>
              <a:t>Address are also passed by value to a function!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February 19,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7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Pointers and arrays are intricately linked in the C language</a:t>
            </a:r>
          </a:p>
          <a:p>
            <a:r>
              <a:rPr lang="en-US" dirty="0"/>
              <a:t>An Array is actually a pointer that points to the first element of the array! Because the array variable is a pointer, you can dereference it, which returns array element 0:</a:t>
            </a:r>
          </a:p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is same as *(a +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Note – An array name is just an alias to address of first element. There is no separate storage for the variable name. It behaves as a pointer but is not actually a pointer.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February 19,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1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some code!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February 19,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Addition, Multiplication, Division of two addresses doesn’t make any sense.</a:t>
            </a:r>
          </a:p>
          <a:p>
            <a:r>
              <a:rPr lang="en-US" dirty="0"/>
              <a:t>Addition of an address by a constant integer value i.e. </a:t>
            </a:r>
            <a:r>
              <a:rPr lang="en-US" dirty="0" err="1"/>
              <a:t>ptr</a:t>
            </a:r>
            <a:r>
              <a:rPr lang="en-US" dirty="0"/>
              <a:t> +5 means address of cell which is 5 * </a:t>
            </a:r>
            <a:r>
              <a:rPr lang="en-US" dirty="0" err="1"/>
              <a:t>sizeof</a:t>
            </a:r>
            <a:r>
              <a:rPr lang="en-US" dirty="0"/>
              <a:t>(*</a:t>
            </a:r>
            <a:r>
              <a:rPr lang="en-US" dirty="0" err="1"/>
              <a:t>ptr</a:t>
            </a:r>
            <a:r>
              <a:rPr lang="en-US" dirty="0"/>
              <a:t>) away from </a:t>
            </a:r>
            <a:r>
              <a:rPr lang="en-US" dirty="0" err="1"/>
              <a:t>ptr</a:t>
            </a:r>
            <a:r>
              <a:rPr lang="en-US" dirty="0"/>
              <a:t>.</a:t>
            </a:r>
          </a:p>
          <a:p>
            <a:r>
              <a:rPr lang="en-US" dirty="0"/>
              <a:t>Similar for subtraction.</a:t>
            </a:r>
          </a:p>
          <a:p>
            <a:r>
              <a:rPr lang="en-US" dirty="0"/>
              <a:t>Again Multiplying/Dividing an address with some constant value doesn’t make any sense.</a:t>
            </a:r>
          </a:p>
          <a:p>
            <a:r>
              <a:rPr lang="en-US" dirty="0"/>
              <a:t>Subtracting two address of same type would give you number of elements between them.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February 19,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13948" y="2982041"/>
            <a:ext cx="7177376" cy="571500"/>
          </a:xfrm>
        </p:spPr>
        <p:txBody>
          <a:bodyPr/>
          <a:lstStyle/>
          <a:p>
            <a:r>
              <a:rPr lang="en-US" dirty="0"/>
              <a:t>Doubts ?</a:t>
            </a:r>
          </a:p>
        </p:txBody>
      </p:sp>
    </p:spTree>
    <p:extLst>
      <p:ext uri="{BB962C8B-B14F-4D97-AF65-F5344CB8AC3E}">
        <p14:creationId xmlns:p14="http://schemas.microsoft.com/office/powerpoint/2010/main" val="374034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contd..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Lets look at few input/output examples to understand more clearly!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February 19,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62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3628" y="2572311"/>
            <a:ext cx="7186730" cy="1912615"/>
          </a:xfrm>
        </p:spPr>
        <p:txBody>
          <a:bodyPr/>
          <a:lstStyle/>
          <a:p>
            <a:r>
              <a:rPr lang="en-US" dirty="0"/>
              <a:t>So when you are passing an array to a function, you are actually passing the address of the first element.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February 19,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21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some problems.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Array</a:t>
            </a:r>
          </a:p>
          <a:p>
            <a:r>
              <a:rPr lang="en-US" dirty="0"/>
              <a:t>Bubble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February 19,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7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086" y="3359601"/>
            <a:ext cx="7177376" cy="571500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sumofarray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N) </a:t>
            </a:r>
            <a:br>
              <a:rPr lang="en-US" dirty="0"/>
            </a:br>
            <a:r>
              <a:rPr lang="en-US" dirty="0"/>
              <a:t>is same as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sumofarray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February 19,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3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13489" y="3241613"/>
            <a:ext cx="7177376" cy="571500"/>
          </a:xfrm>
        </p:spPr>
        <p:txBody>
          <a:bodyPr/>
          <a:lstStyle/>
          <a:p>
            <a:r>
              <a:rPr lang="en-US" dirty="0"/>
              <a:t>What would happen if I change the call to 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sumofarray</a:t>
            </a:r>
            <a:r>
              <a:rPr lang="en-US" dirty="0"/>
              <a:t>(arr+5, 10);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February 19,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</a:t>
            </a:r>
            <a:r>
              <a:rPr lang="en-US" dirty="0" err="1"/>
              <a:t>vs</a:t>
            </a:r>
            <a:r>
              <a:rPr lang="en-US" dirty="0"/>
              <a:t>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the </a:t>
            </a:r>
            <a:r>
              <a:rPr lang="en-US" sz="1300" dirty="0" err="1"/>
              <a:t>sizeof</a:t>
            </a:r>
            <a:r>
              <a:rPr lang="en-US" sz="1300" dirty="0"/>
              <a:t> operator</a:t>
            </a:r>
          </a:p>
          <a:p>
            <a:pPr lvl="1"/>
            <a:r>
              <a:rPr lang="en-US" sz="1300" dirty="0" err="1"/>
              <a:t>sizeof</a:t>
            </a:r>
            <a:r>
              <a:rPr lang="en-US" sz="1300" dirty="0"/>
              <a:t>(array) returns the amount of memory used by all elements in array</a:t>
            </a:r>
          </a:p>
          <a:p>
            <a:pPr lvl="1"/>
            <a:r>
              <a:rPr lang="en-US" sz="1300" dirty="0"/>
              <a:t> </a:t>
            </a:r>
            <a:r>
              <a:rPr lang="en-US" sz="1300" dirty="0" err="1"/>
              <a:t>sizeof</a:t>
            </a:r>
            <a:r>
              <a:rPr lang="en-US" sz="1300" dirty="0"/>
              <a:t>(pointer) only returns the amount of memory used by the pointer variable itself</a:t>
            </a:r>
          </a:p>
          <a:p>
            <a:r>
              <a:rPr lang="en-US" sz="1300" dirty="0"/>
              <a:t>the &amp; operator</a:t>
            </a:r>
          </a:p>
          <a:p>
            <a:pPr lvl="1"/>
            <a:r>
              <a:rPr lang="en-US" sz="1300" dirty="0"/>
              <a:t>&amp;array is an alias for &amp;array[0] and returns the address of the first element in array</a:t>
            </a:r>
          </a:p>
          <a:p>
            <a:pPr lvl="1"/>
            <a:r>
              <a:rPr lang="en-US" sz="1300" dirty="0"/>
              <a:t>&amp;pointer returns the address of pointer</a:t>
            </a:r>
          </a:p>
          <a:p>
            <a:r>
              <a:rPr lang="en-US" sz="1300" dirty="0"/>
              <a:t>Pointer variable can be assigned a value whereas array variable cannot be.</a:t>
            </a:r>
          </a:p>
          <a:p>
            <a:pPr marL="365760" lvl="1" indent="0">
              <a:buNone/>
            </a:pPr>
            <a:r>
              <a:rPr lang="en-US" sz="1300" dirty="0" err="1"/>
              <a:t>int</a:t>
            </a:r>
            <a:r>
              <a:rPr lang="en-US" sz="1300" dirty="0"/>
              <a:t> a[10];</a:t>
            </a:r>
          </a:p>
          <a:p>
            <a:pPr marL="365760" lvl="1" indent="0">
              <a:buNone/>
            </a:pPr>
            <a:r>
              <a:rPr lang="en-US" sz="1300" dirty="0" err="1"/>
              <a:t>int</a:t>
            </a:r>
            <a:r>
              <a:rPr lang="en-US" sz="1300" dirty="0"/>
              <a:t> *p; </a:t>
            </a:r>
          </a:p>
          <a:p>
            <a:pPr marL="365760" lvl="1" indent="0">
              <a:buNone/>
            </a:pPr>
            <a:r>
              <a:rPr lang="en-US" sz="1300" dirty="0"/>
              <a:t>p=a; /*legal*/</a:t>
            </a:r>
          </a:p>
          <a:p>
            <a:pPr marL="365760" lvl="1" indent="0">
              <a:buNone/>
            </a:pPr>
            <a:r>
              <a:rPr lang="en-US" sz="1300" dirty="0"/>
              <a:t>a=p; /*illegal*/ </a:t>
            </a:r>
          </a:p>
          <a:p>
            <a:r>
              <a:rPr lang="en-US" sz="1300" dirty="0"/>
              <a:t>Arithmetic on pointer variable is allowed.</a:t>
            </a:r>
          </a:p>
          <a:p>
            <a:pPr marL="365760" lvl="1" indent="0">
              <a:buNone/>
            </a:pPr>
            <a:r>
              <a:rPr lang="en-US" sz="1300" dirty="0"/>
              <a:t>p++; /*Legal*/</a:t>
            </a:r>
          </a:p>
          <a:p>
            <a:pPr marL="365760" lvl="1" indent="0">
              <a:buNone/>
            </a:pPr>
            <a:r>
              <a:rPr lang="en-US" sz="1300" dirty="0"/>
              <a:t>a++; /*illegal*/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February 19,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2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as return 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67378" y="2987312"/>
            <a:ext cx="7187512" cy="4390947"/>
          </a:xfrm>
        </p:spPr>
        <p:txBody>
          <a:bodyPr/>
          <a:lstStyle/>
          <a:p>
            <a:pPr marL="68580" indent="0">
              <a:buNone/>
            </a:pPr>
            <a:r>
              <a:rPr lang="en-US" dirty="0"/>
              <a:t>We should never return address of a local variable from a function.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February 19,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7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386264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882" y="3070532"/>
            <a:ext cx="7177376" cy="571500"/>
          </a:xfrm>
        </p:spPr>
        <p:txBody>
          <a:bodyPr/>
          <a:lstStyle/>
          <a:p>
            <a:r>
              <a:rPr lang="en-US" dirty="0"/>
              <a:t>Initialization of Array.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February 19,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760" y="3029237"/>
            <a:ext cx="7177376" cy="571500"/>
          </a:xfrm>
        </p:spPr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February 19,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6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of Operator (&amp;)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/>
              <a:t>To get the address of a variable, we can use </a:t>
            </a:r>
            <a:r>
              <a:rPr lang="en-US" b="1" dirty="0"/>
              <a:t>the address-of operator (&amp;)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p = 5;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&amp;p &lt;&lt; </a:t>
            </a:r>
            <a:r>
              <a:rPr lang="en-US" dirty="0" err="1"/>
              <a:t>endl</a:t>
            </a:r>
            <a:r>
              <a:rPr lang="en-US" dirty="0"/>
              <a:t>; // It will print address of the variable;</a:t>
            </a:r>
          </a:p>
          <a:p>
            <a:pPr marL="68580" indent="0">
              <a:buNone/>
            </a:pPr>
            <a:r>
              <a:rPr lang="en-US" dirty="0"/>
              <a:t>-----------------------------</a:t>
            </a:r>
          </a:p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[3];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arr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// it will show you address of first element.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arr</a:t>
            </a:r>
            <a:r>
              <a:rPr lang="en-US" dirty="0"/>
              <a:t>[0] &lt;&lt; </a:t>
            </a:r>
            <a:r>
              <a:rPr lang="en-US" dirty="0" err="1"/>
              <a:t>endl</a:t>
            </a:r>
            <a:r>
              <a:rPr lang="en-US" dirty="0"/>
              <a:t>; // same as above.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February 19,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are one of the most powerful and confusing aspects of the C/C++ language.</a:t>
            </a:r>
          </a:p>
          <a:p>
            <a:r>
              <a:rPr lang="en-US" dirty="0"/>
              <a:t>A pointer is a variable that holds the address of another variable. </a:t>
            </a:r>
          </a:p>
          <a:p>
            <a:r>
              <a:rPr lang="en-US" dirty="0"/>
              <a:t>To declare a pointer, we use an asterisk between the data type and the variable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February 19,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4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pointer variable!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pnPtr</a:t>
            </a:r>
            <a:r>
              <a:rPr lang="en-US" dirty="0"/>
              <a:t>; // a pointer to an integer value</a:t>
            </a:r>
          </a:p>
          <a:p>
            <a:pPr marL="365760" lvl="1" indent="0">
              <a:buNone/>
            </a:pPr>
            <a:r>
              <a:rPr lang="en-US" dirty="0"/>
              <a:t>double *</a:t>
            </a:r>
            <a:r>
              <a:rPr lang="en-US" dirty="0" err="1"/>
              <a:t>pdPtr</a:t>
            </a:r>
            <a:r>
              <a:rPr lang="en-US" dirty="0"/>
              <a:t>; // a pointer to a double value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* pnPtr2; // also valid syntax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 pnPtr3; // also valid syntax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*pnptr1, *pnptr3 // Declaring Multiple pointers.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Note – The space between the type and variable name.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February 19,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the pointer variable.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variable when declared store some </a:t>
            </a:r>
            <a:r>
              <a:rPr lang="en-US" dirty="0" err="1"/>
              <a:t>arbit</a:t>
            </a:r>
            <a:r>
              <a:rPr lang="en-US" dirty="0"/>
              <a:t> collection of 1s and 0s. So we can say that they are pointing to some garbage address.</a:t>
            </a:r>
          </a:p>
          <a:p>
            <a:r>
              <a:rPr lang="en-US" dirty="0"/>
              <a:t>We can initialize the pointer variable to some valid address i.e. address of same type of valid memory.</a:t>
            </a:r>
          </a:p>
          <a:p>
            <a:r>
              <a:rPr lang="en-US" dirty="0" err="1"/>
              <a:t>Int</a:t>
            </a:r>
            <a:r>
              <a:rPr lang="en-US" dirty="0"/>
              <a:t> x = 10; </a:t>
            </a:r>
            <a:r>
              <a:rPr lang="en-US" dirty="0" err="1"/>
              <a:t>int</a:t>
            </a:r>
            <a:r>
              <a:rPr lang="en-US" dirty="0"/>
              <a:t> *q= &amp;x;</a:t>
            </a:r>
          </a:p>
          <a:p>
            <a:r>
              <a:rPr lang="en-US" dirty="0"/>
              <a:t>We should never store address of a different type in the pointer variable.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February 19,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Operator (*)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/>
              <a:t>An interesting property of pointers is that they can be used to access the variable they point to directly. This is done by preceding the pointer name with the dereference operator (*). The operator itself can be read as "</a:t>
            </a:r>
            <a:r>
              <a:rPr lang="en-US" b="1" dirty="0"/>
              <a:t>value pointed to by</a:t>
            </a:r>
            <a:r>
              <a:rPr lang="en-US" dirty="0"/>
              <a:t>”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Therefore the value pointed by q in previous example can be accessed as </a:t>
            </a:r>
          </a:p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r = *q;</a:t>
            </a:r>
          </a:p>
          <a:p>
            <a:pPr marL="68580" indent="0">
              <a:buNone/>
            </a:pPr>
            <a:r>
              <a:rPr lang="en-US" dirty="0"/>
              <a:t>// or 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*q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// or</a:t>
            </a:r>
          </a:p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z = (*q) + 1;</a:t>
            </a:r>
          </a:p>
        </p:txBody>
      </p:sp>
    </p:spTree>
    <p:extLst>
      <p:ext uri="{BB962C8B-B14F-4D97-AF65-F5344CB8AC3E}">
        <p14:creationId xmlns:p14="http://schemas.microsoft.com/office/powerpoint/2010/main" val="388777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22970</TotalTime>
  <Words>1299</Words>
  <Application>Microsoft Office PowerPoint</Application>
  <PresentationFormat>On-screen Show (4:3)</PresentationFormat>
  <Paragraphs>181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2</vt:lpstr>
      <vt:lpstr>1_CB FINAL</vt:lpstr>
      <vt:lpstr>Pointers</vt:lpstr>
      <vt:lpstr>Doubts ?</vt:lpstr>
      <vt:lpstr>Initialization of Array.</vt:lpstr>
      <vt:lpstr>Pointers</vt:lpstr>
      <vt:lpstr>Address of Operator (&amp;)</vt:lpstr>
      <vt:lpstr>What are pointers?</vt:lpstr>
      <vt:lpstr>Declaring a pointer variable!</vt:lpstr>
      <vt:lpstr>Initializing the pointer variable.</vt:lpstr>
      <vt:lpstr>Dereference Operator (*)</vt:lpstr>
      <vt:lpstr>So what is * ?</vt:lpstr>
      <vt:lpstr>Assignment in pointers</vt:lpstr>
      <vt:lpstr>Lets write some code.</vt:lpstr>
      <vt:lpstr>We should never de-reference any garbage address !  So Always initialize your pointer with NULL.</vt:lpstr>
      <vt:lpstr>Null Pointer</vt:lpstr>
      <vt:lpstr>Pointers and Functions</vt:lpstr>
      <vt:lpstr>Address are also passed by value to a function!</vt:lpstr>
      <vt:lpstr>Pointers and Arrays!</vt:lpstr>
      <vt:lpstr>Lets see some code!</vt:lpstr>
      <vt:lpstr>Pointer Arithmetic</vt:lpstr>
      <vt:lpstr>Pointer Arithmetic contd..</vt:lpstr>
      <vt:lpstr>So when you are passing an array to a function, you are actually passing the address of the first element.</vt:lpstr>
      <vt:lpstr>Lets see some problems.</vt:lpstr>
      <vt:lpstr>void sumofarray(int arr[], int N)  is same as void sumofarray(int *arr, int N)</vt:lpstr>
      <vt:lpstr>What would happen if I change the call to  cout &lt;&lt; sumofarray(arr+5, 10);</vt:lpstr>
      <vt:lpstr>Pointers vs Arrays</vt:lpstr>
      <vt:lpstr>Pointer as return value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Prateek Narang</cp:lastModifiedBy>
  <cp:revision>110</cp:revision>
  <cp:lastPrinted>2016-02-22T05:49:27Z</cp:lastPrinted>
  <dcterms:created xsi:type="dcterms:W3CDTF">2015-05-01T09:25:45Z</dcterms:created>
  <dcterms:modified xsi:type="dcterms:W3CDTF">2017-02-19T06:19:41Z</dcterms:modified>
</cp:coreProperties>
</file>