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12"/>
  </p:notesMasterIdLst>
  <p:handoutMasterIdLst>
    <p:handoutMasterId r:id="rId13"/>
  </p:handoutMasterIdLst>
  <p:sldIdLst>
    <p:sldId id="362" r:id="rId2"/>
    <p:sldId id="366" r:id="rId3"/>
    <p:sldId id="365" r:id="rId4"/>
    <p:sldId id="367" r:id="rId5"/>
    <p:sldId id="368" r:id="rId6"/>
    <p:sldId id="369" r:id="rId7"/>
    <p:sldId id="370" r:id="rId8"/>
    <p:sldId id="371" r:id="rId9"/>
    <p:sldId id="372" r:id="rId10"/>
    <p:sldId id="3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3095" autoAdjust="0"/>
  </p:normalViewPr>
  <p:slideViewPr>
    <p:cSldViewPr snapToGrid="0" snapToObjects="1">
      <p:cViewPr>
        <p:scale>
          <a:sx n="100" d="100"/>
          <a:sy n="100" d="100"/>
        </p:scale>
        <p:origin x="525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11T14:08:20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11533 964 3328,'0'0'1216,"0"0"-640,0 0 32,0 0 576,0 0-96,0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11T14:08:48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8455 325 6144,'0'0'2272,"0"0"-1216,0-18-1440,0 36 224,0-18-832,0 0-320,0 0-864,0 0-320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11T14:08:48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8603 149 1152,'0'0'512,"0"0"-256,-19 0-800,19 0-128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11T14:10:48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16846 8491 10112,'-16'0'3776,"16"0"-2048,0 0-1952,0 0 608,0 0-416,0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11T14:16:35.274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11237 12860 7040,'-8'0'2720,"8"8"-1472,0-8-1120,8 0 736,-8 0-544,8 0 0,8 0-224,0 0 0,8-8-96,0 8-32,8 0 96,-8 0 96,0 0-64,0 0-832,-8 0-320,0 0-3552,-1 0 2496,1 8-672</inkml:trace>
  <inkml:trace contextRef="#ctx0" brushRef="#br0" timeOffset="606">11253 13092 7040,'0'-8'2624,"8"8"-1408,-16 0-1216,8 0 576,8 0-96,0 0 96,0 0-128,8 0 0,0-8-256,0 8-128,8-8 32,-8 8-128,8 0 0,0-8-3200,0 8 1728,0-8-1056,-1 8 224,1-8 32</inkml:trace>
  <inkml:trace contextRef="#ctx0" brushRef="#br0" timeOffset="3616">12108 12804 4992,'0'-8'1824,"0"8"-960,0 0-672,0 0 544,0 0-160,0 0-32,0 0-160,0 0-64,0 8-128,0-8-192,-8 8 0,0 0-160,-8 8 96,8 0 96,-8 8 0,8 0-32,-8 0-64,8 8 32,0 0 32,8 0 0,-8-8-96,8 8 64,8-16-256,0 8-128,0-8 64,8-8 192,0 8 96,0-16 128,8 8 256,0-8 96,0-8 0,-8 8 0,8-8-224,-8 0 96,-8 0 32,8 8 32,-8-8 32,0 8 0,0-8 160,-8 0-96,0 0-256,0 0-32,0 0-96,-8 8 32,-8-8-128,-8 8-64,0-8-288,0 8-96,-8 0 32,8 0 32,0 0-544,8 0-224</inkml:trace>
  <inkml:trace contextRef="#ctx0" brushRef="#br0" timeOffset="3964">12739 13028 4992,'0'-8'1920,"0"8"-1024,0 0-416,0 0 576,0 0-96,0 0 0,0 0-192,0 8-32,0-8-384,0 8 0,0 8 64,0 0-224,0 8-32,0 0-160,-7 0-32,7 0-32,0 0 0,-9 0-96,9-8-32,0-8-1312,0 0-608</inkml:trace>
  <inkml:trace contextRef="#ctx0" brushRef="#br0" timeOffset="-66957">20142 8363 3456,'0'0'1312,"0"0"-704,0 0-96,0 0 576,0 0-288,0 0-96,-8-8-320,8 16-96,0-16-160,0 16-32,0-8 96,0-8-96,0 8 0,0 0 320,8 8-160,0-16 0,-8 8-64,16 0-32,-8 0-96,0 0 32,8-8-64,0 8-32,0-8 32,0 8 32,0 0 32,0-8 96,0 8-96,-8 0 0,8 0-32,-8 0-64,0-8 32,0 8-32,0 0-96,0 0 64,-8 0 32,0 0 0,0 0-96,0 0 64,0 8 32,0-8 0,0 0 0,-8 16 0,0-8 0,-8 0 0,0 0 0,0 0 0,0 8-96,0 0 64,0-8 32,0 8 0,0 0 0,8-8 64,-8 8-32,8-8-32,0 0 32,0-8-32,8 8 0,-8 0 64,8-8-96,-8 8 0,8-8-32,0 0-64,8 0 160,0 8 32,-8-8 0,16 0 32,0 0-64,0 0 64,0 0-64,0 0-32,8 0-64,0 0 32,-8 8 32,8 0 64,-8 8-96,0-8 0,0 8-32,0 0 0,-8 0 64,8 8 64,-8-8-32,0 0-32,-8 0 32,0-8-32,0 8 64,0 0 32,-8 0 160,0-8 160,-8 7 64,-8 1 96,8 0-256,-8-8-32,0 8-160,0-8-96,-8 8 0,16-8-32,-8 0-96,8 0 0,0 0-736,0 0-224,8 0-4832,-8-8 2272</inkml:trace>
  <inkml:trace contextRef="#ctx0" brushRef="#br0" timeOffset="-125657">15510 5639 5888,'-8'-8'2272,"8"8"-1216,0-16-672,0 16 608,0 0-448,0-8-128,0 8-352,0 0-32,0-8-32,0 8-640,0 0-2176,0 8-1120,0 8 1440</inkml:trace>
  <inkml:trace contextRef="#ctx0" brushRef="#br0" timeOffset="-125974">15470 6007 3456,'-8'-8'1312,"8"0"-704,0 0-224,0 0 416,0 0-160,8 0-32,-8 0-448,0 0-64,0 0-96,0 8 0,0 0 64,8 8 32,-8 8-128,8 0 32,-8 0-64,0 8 0,8-8 192,0 0 64,-8 8 0,0-8-32,8 0-192,-8-1 32,8 1 0,-8-8 64,0 8-96,8-16-64,-8 8-992,0-8-1760,0 0 224</inkml:trace>
  <inkml:trace contextRef="#ctx0" brushRef="#br0" timeOffset="-125353">15726 5887 3584,'-16'-8'1408,"16"8"-768,-8 0-768,8 0 320,0 0-160,0 0 64,0 0 224,0 0 160,0 0-224,8 0-128,0 8-192,0-8 32,0 8-608,0-8-224,8 8-672,0-8-256,0 8 736,0 0 448</inkml:trace>
  <inkml:trace contextRef="#ctx0" brushRef="#br0" timeOffset="-125146">15758 6127 4992,'0'-8'1824,"0"8"-960,0 0-672,8 0 544,0 0-320,0 0-64,8 0-352,8 0-64,-8 0-1216,0 0-416,8 0-480,0 0-192</inkml:trace>
  <inkml:trace contextRef="#ctx0" brushRef="#br0" timeOffset="-124652">16213 5783 5248,'-8'-8'2016,"8"0"-1088,0 0-1024,0 8 416,0 0-384,0 0 0,0 0-160,0 0 64,0 8 96,0 0 96,0 0 64,8 0-128,-8-1 32,8 9-64,0 0 0,0-8 64,8 8 0,8-8-352,-8 0-96,8 0 160,0 0 64,0-8 160,-8 0 32,-1 0 160,1-8 160,-8 8 480,8-8 224,-8-8-384,0 8-96,-8 0-192,8-8 32,-8 8-128,0 0-64,0 0 0,0 1-32,0 7-160,0-8 32,0 8-64,0 0-64,0 0 96,0 0 0,0 8-64,8-1 0,0 9 64,-8 0 64,8 8-160,0 0 32,8 0-1024,0 0-448,0-8-960</inkml:trace>
  <inkml:trace contextRef="#ctx0" brushRef="#br0" timeOffset="-123939">15654 6454 6912,'0'0'2624,"0"-8"-1408,8 8-3744,-8 0-576,16-8 800,0 8 544</inkml:trace>
  <inkml:trace contextRef="#ctx0" brushRef="#br0" timeOffset="-124156">15686 6749 4736,'0'0'1824,"0"0"-960,8 8-1152,0 8 224,0-8-32,8 16 32,-8 8-96,8 0 32,0 8 64,-8 8 32,8-8 96,-8-8-32,0 15 64,8-7-64,-16-8 64,16 0 0,-16 0 32,0 0 64,0-8 32,0-8 256,-8 0 64,0 0-64,-8-8-32,-8 0-192,0-8-96,-8 0-288,0-16-160,0-8-1472,-8-8-1600,8-16 928</inkml:trace>
  <inkml:trace contextRef="#ctx0" brushRef="#br0" timeOffset="-123730">15957 6725 5632,'0'0'2176,"0"-8"-1152,16 8-1632,-8-8 160,8 8-128,1 0 64,-1-8-736,0 8-320,-8 0 128,7 0 32</inkml:trace>
  <inkml:trace contextRef="#ctx0" brushRef="#br0" timeOffset="-123524">15957 6869 6272,'0'0'2368,"0"0"-1280,0 0-864,0 0 704,8 0-320,0 0-192,8 0-32,8-8-224,0 8-160,7 0-96,-7 0-512,8-8-160,0 8-672,8-8-224,0 0-928</inkml:trace>
  <inkml:trace contextRef="#ctx0" brushRef="#br0" timeOffset="-123281">16644 6646 7296,'-16'-16'2720,"16"16"-1472,0 0-1024,0-8 640,0 0-320,8 8-64,-8-8-352,8 0-64,0 8-64,8-16-160,0 8 32,0 0-96,0 0 0,8 0-448,-8 0-192,-8 8-896,8-8-384,-8 8-448</inkml:trace>
  <inkml:trace contextRef="#ctx0" brushRef="#br0" timeOffset="-122909">16548 6654 4736,'-8'8'1760,"8"-8"-960,0 0-736,0 0 384,-8 0-224,8 8 32,0 0-32,8-8 32,-8 8-128,8 0-32,0 0 96,0 8-96,0 0 0,8-8-32,0 8-64,0 0 32,0 8-32,-8-8-96,8 8 64,-8 0 96,-8 0 32,0 0 32,0 0 0,-8 0 192,-8 0 192,0 0 96,0-8 96,-8 0-192,-8-8-32,0 0-288,0 0-128,-16-8-480,8 0-128,1 0-2464,-9-16-1600,0-16 1920</inkml:trace>
  <inkml:trace contextRef="#ctx0" brushRef="#br1" timeOffset="-457439">10 4319 7936,'-10'10'2976,"10"-10"-1600,0-10-1664,0 10 384,0 0-224,10 0 0,-1 0 96,0 0 64,19 0 0,-9-9-160,8 9 0,1-9 0,0 9 64,0-9-384,0 9-128,-10-10-608,10 10-288,-10-9-1056</inkml:trace>
  <inkml:trace contextRef="#ctx0" brushRef="#br0" timeOffset="-368050">13920 3602 7424,'0'-16'2816,"0"8"-1536,0 8-928,0 0 736,0-8-576,0 8-192,0 0-416,0 0-128,8 0 128,0 0-896,-8 8-352,16-8-2048</inkml:trace>
  <inkml:trace contextRef="#ctx0" brushRef="#br0" timeOffset="-367783">14112 4145 6656,'0'0'2528,"0"0"-1344,-8 0-736,8 0 640,0 0-416,0 0-128,0 0-192,0 0 0,0 0-192,0 8-96,0-8 32,0 8-128,8 0-64,-8 0-288,0 0-160,0 0-640,0 8-192,0-8-224,0 8 32,0-8-192,0 0-736,0 0 736</inkml:trace>
  <inkml:trace contextRef="#ctx0" brushRef="#br0" timeOffset="-367181">14551 3658 8064,'0'-8'3072,"0"8"-1664,0 0-1152,0 0 672,0 0-544,0 0-160,8 0-704,0 0-256,-8 0-2304,8 0-1024,0 8 1280,-8 8 768</inkml:trace>
  <inkml:trace contextRef="#ctx0" brushRef="#br0" timeOffset="-366552">13417 5479 4864,'-8'8'1824,"0"-8"-960,8 0-448,0 0 544,0 0-128,0 0 64,0 8-224,8-8-96,-8 0-320,8 8-32,8-8 96,0 0-192,0 0-64,8 0-256,0-8-128,8 8-512,-9 0-224,1 0-1184,0-8-1472,0 8 1120</inkml:trace>
  <inkml:trace contextRef="#ctx0" brushRef="#br0" timeOffset="-365944">14240 5184 9216,'-16'-8'3424,"16"8"-1856,-8 0-1888,8 0 448,0 0-1024,0 0-352,8 0-928,0 0-320,8 0-128,0 0 0</inkml:trace>
  <inkml:trace contextRef="#ctx0" brushRef="#br0" timeOffset="-366207">14216 5344 9216,'-8'0'3424,"8"0"-1856,0 0-1888,0 0 448,0 8-256,0 0 96,0 0-64,8 0 32,-8 8 64,8 8 0,-8 8 0,8 0 0,0-8 0,-8 8 0,8-8 64,-8 0-320,8-8-128,-8-8-1152</inkml:trace>
  <inkml:trace contextRef="#ctx0" brushRef="#br0" timeOffset="-365105">15007 5184 9984,'-8'-8'3680,"8"8"-1984,0 0-2176,0 0 416,0 0-1056,8 0-320,0 0-1440,0 0-576,8 8 896,0-8 544</inkml:trace>
  <inkml:trace contextRef="#ctx0" brushRef="#br0" timeOffset="-357589">9591 16 11008,'-255'-16'4128,"143"16"-2241,-80 8-2207,88-8 640</inkml:trace>
  <inkml:trace contextRef="#ctx0" brushRef="#br1" timeOffset="-507787">7898 1732 10112,'10'-27'3872,"-10"8"-2112,0 1-2048,0 8 640,0-8-320,0-1 64,0 1-128,0-1 0</inkml:trace>
  <inkml:trace contextRef="#ctx0" brushRef="#br1" timeOffset="-507386">8667 946 9728,'37'0'3584,"-18"0"-1920,8 0-1856,-8 0 544</inkml:trace>
  <inkml:trace contextRef="#ctx0" brushRef="#br1" timeOffset="-507385">8908 936 9856,'0'10'3680,"10"-20"-1984,-10 20-2048,0-10 512</inkml:trace>
  <inkml:trace contextRef="#ctx0" brushRef="#br1" timeOffset="-494422">9205 1761 128,'-19'0'0</inkml:trace>
  <inkml:trace contextRef="#ctx0" brushRef="#br1" timeOffset="-520100">4162 1018 10368,'-28'-9'3872,"19"18"-2112,-9-9-2112,18 0 576,-10 0-224,1 0 0,0 0 0,-1 0 64,-8 0-32,9 0-32,-1 10 96,-8-10-128,9 0 0,-1 0 32,10 0 0,-9 0-160,0 0-32,9 0-704,-10 0-192,10 0-1024,-9 18-2304</inkml:trace>
  <inkml:trace contextRef="#ctx0" brushRef="#br1" timeOffset="-516975">5794 991 9600,'0'-19'3584,"0"19"-1920,-9-9-3008,9 9 96</inkml:trace>
  <inkml:trace contextRef="#ctx0" brushRef="#br1" timeOffset="-478688">5702 1696 10112,'-10'0'3776,"10"10"-2048,-9-10-2080,9 0 576,-9 0-736,9 0-128,0 0-2208,-10 0-1024,2 8 736,-2-8 448</inkml:trace>
  <inkml:trace contextRef="#ctx0" brushRef="#br1" timeOffset="-478285">6637 927 2304,'9'-19'864,"-9"19"-448,0 0-64,0 0 384,0-9 96,0 9 128,-9 0-160,9 0-32</inkml:trace>
  <inkml:trace contextRef="#ctx0" brushRef="#br1" timeOffset="-477358">4542 2086 12928,'-46'0'4831,"18"0"-2623,-28 10-2656,38-10 768</inkml:trace>
  <inkml:trace contextRef="#ctx0" brushRef="#br1" timeOffset="-506007">12004 936 2560,'0'0'1056,"0"0"-576,-9 0-160,9 0 384,0 0-128,-9 0 0,-1 0-192,-8 0-64,-1 10-192,1-10-32,-10 0-32,-9 0 32,-10 8 0,-8 2-32,-1-1 32,1-9 0,8 19 96,1-10-32,0 0 64,-1 1-192,-8-2-96,8 12 96,10-12 32,-9 2 128,9-1 96,0 0-64,9 1 32,-9-1-96,9 0 0,9-9-192,1 10 32,9-10 64,-10 8 32,10 2 224,-1-1 192,10 0-192,-9 1-96,9 8-128,0-8-96</inkml:trace>
  <inkml:trace contextRef="#ctx0" brushRef="#br1" timeOffset="-474745">12580 974 13696,'-46'-47'5183,"8"29"-2815,-18-1-2752,38 10 768,-19-9-384,-10-1 0,1 10 0,-18-19 0,-11 9 0</inkml:trace>
  <inkml:trace contextRef="#ctx0" brushRef="#br1" timeOffset="-474398">11282 520 13696,'-84'-28'5087,"47"18"-2751,-19 1-2720,29 9 768,-1-9-384,-19 9 0,-8-10 0,-11 1 0,2 0 0,-10-1 0,-19 2 64,10-2-32,-1 1-32,0 9-64,-8-9 32,-1 9-32,10-10 0,-1 10 64,1 0 64,-10-9-32,10 9-32,0 0 32,-1-9 32,10 9-32,0-10 64,-10 10-128,10-9-64,0 9 64,9 0 0,0 0 32,-9 0 0,0 0 0,9 0 0,0 9-96,0-9 64,0 0 32,1 10 64,-2-10-32,2 9-32,-2-9 32,2 9-32,-1 1 0,0-1 64,0 0-96,-9 1 0,74-10 32</inkml:trace>
  <inkml:trace contextRef="#ctx0" brushRef="#br1" timeOffset="-474131">7352 547 13568,'-56'19'5087,"10"-10"-2751,-10 10-2720,28-10 768,0 0-256,-37 19-64,1 0-32,8-10-96,0 10 32</inkml:trace>
  <inkml:trace contextRef="#ctx0" brushRef="#br1" timeOffset="-474130">6573 844 13440,'-28'9'5087,"19"1"-2751,-10-1-2720,10-9 832</inkml:trace>
  <inkml:trace contextRef="#ctx0" brushRef="#br1" timeOffset="-474129">6378 946 13568,'-28'19'5087,"28"-19"-2751,-9 18-2720,0-9 768</inkml:trace>
  <inkml:trace contextRef="#ctx0" brushRef="#br1" timeOffset="-473471">5868 1715 13312,'-9'37'4991,"0"-18"-2687,9 18-2688,-9-19 768,-1 1-384,10 0 64,-18-1-96,8 10 0,-8-10 32,-1 10 0,1-9 0,-10-10 64,0 9 32</inkml:trace>
  <inkml:trace contextRef="#ctx0" brushRef="#br1" timeOffset="-466912">7018 798 1408,'0'-9'608,"0"18"-320,0-9 0,0 0 288,0 0 32,0 0 32,0 0-224,0 0-96,-10 9 32,10-18 96,-9 9-192,9 0 0,-9-9-64,-1 9 32,-8-9-64,0 9 0,-10-10-96,0 1 32,-10 9 64,2-9 224,-2 0 64,2-1-96,8 10 32,-10-9-224,2-1-96,-2 1-32,2 0 32,-11-1 32,10 1 32,0 9-160,0 0 32,-1 0 0,11 0 0</inkml:trace>
  <inkml:trace contextRef="#ctx0" brushRef="#br1" timeOffset="-466422">6174 566 1408,'-18'19'512,"8"-19"-256,1 9-96,0 1 256,0-10-160,-1 9 0,10 0-64,-9 0-32</inkml:trace>
  <inkml:trace contextRef="#ctx0" brushRef="#br1" timeOffset="-466168">6081 649 4864,'0'10'1056,"0"-1"-128,0 0-128,0 0-320,9 1-128,-9-1-192,19 0 32,-10 1 0,10-1 0,-1-9-32,1 9-192,9 0 32,-10 1-64,10-1 0,0-9 128,-9 9 32,9 0-128,-10-9-32,-9 0-256,10 0-128,-10 0-1792,0 0-992,-9 0 1472</inkml:trace>
  <inkml:trace contextRef="#ctx0" brushRef="#br1" timeOffset="-465871">5117 510 3200,'-18'-9'1216,"9"0"-640,-10 0-320,19-1 416</inkml:trace>
  <inkml:trace contextRef="#ctx0" brushRef="#br1" timeOffset="-465607">5025 446 4608,'0'0'1760,"0"0"-960,0 0-672,0 0 480,9 0-160,10 0 0,0 0-192,-1 0-96,10 0-64,9-10-160,0 10 32,0 0 32,0-9 64,0 9-32,-9-9-32,9 9 96,-9-10 64,0 10-128,-10-8-32,0 8 64,1 0 32,-10 0-192,10 0 0,-10-10-832,1 10-256,-10 0-1152</inkml:trace>
  <inkml:trace contextRef="#ctx0" brushRef="#br1" timeOffset="-465362">5302 426 2560,'0'-9'1056,"0"9"-576,0 0-416,0 0 288,0 0-96,0 0 32,0 0 96,0 0 96,0 0-128,0 0 32,0 0-160,0 9 32,0-9-32,0 10 32,0-1-128,-8 0 64,8 10 96,0-19 128,-10 37-160,10 0-64,-9 0-32,9-9 32,-9 9-32,9-19-96,-10 1 64,10 0-32,0-1-32,-9-9-64,9 1 32,0-10-32,0 9-352,0 0-160,9-9-2144</inkml:trace>
  <inkml:trace contextRef="#ctx0" brushRef="#br1" timeOffset="-463014">7100 482 6016,'0'0'2272,"0"0"-1216,-18 0-2016,18 0 0</inkml:trace>
  <inkml:trace contextRef="#ctx0" brushRef="#br1" timeOffset="-462046">6980 427 6784,'19'0'2528,"-19"0"-1344,18 19-1376,-18-19 448</inkml:trace>
  <inkml:trace contextRef="#ctx0" brushRef="#br1" timeOffset="-461813">7008 464 6400,'0'0'2464,"0"9"-1344,0 1-1312,0-10 384</inkml:trace>
  <inkml:trace contextRef="#ctx0" brushRef="#br1" timeOffset="-461812">7017 547 3328,'10'0'1312,"-10"0"-704,0 10-2112,9-10-448</inkml:trace>
  <inkml:trace contextRef="#ctx0" brushRef="#br1" timeOffset="-440101">5210 1743 2304,'-38'-9'864,"29"9"-448,0 19-1472,-19-19-256</inkml:trace>
  <inkml:trace contextRef="#ctx0" brushRef="#br1" timeOffset="-438501">6332 1687 3968,'-19'-19'1472,"19"1"-768,0 18-1888,0 0-224</inkml:trace>
  <inkml:trace contextRef="#ctx0" brushRef="#br1" timeOffset="-436998">5525 1428 1664,'0'-38'704,"0"38"-384,0-18-160,0 18 192</inkml:trace>
  <inkml:trace contextRef="#ctx0" brushRef="#br1" timeOffset="-433625">5312 1512 640,'0'-10'352,"0"20"-192,9-20-192,1 10 128,-10 0 64,9-10 128,-9 10 160,9-8 96,0-2-160,10 1 32,-10 0-128,1-1 0,8 1-256,10 0-64,-10-1 0,10 2 0,-9-2 32,9 10 0,-10-10-96,1 2 64,-1 8-32,1-10 0,-1 10 0,-8 0 0,8-9-160,-9 9-96</inkml:trace>
  <inkml:trace contextRef="#ctx0" brushRef="#br1" timeOffset="-433396">5692 1336 128,'0'-19'0</inkml:trace>
  <inkml:trace contextRef="#ctx0" brushRef="#br1" timeOffset="-432792">5350 1493 896,'0'9'416,"-10"-9"-192,10 10-128,0-10 224,0 0-64,0 9 32,0 0-96,0-9-32,0 9-32,0-9 64,0 10-32,0-10 64,0 9-192,0-9-32,-9 0 64,9 9 96,0-9 64,0 0 96,0 0-96,0 0-64,0 0 0,9 0-32,1-9-160,-2 9 32,2 0 0,0-9 0,-2 9 0,2 0 0,8-10-96,-8 10 64,-1 0 32,10 0 0,-11 10-96,11-10 0,-10 9 64,10-9 0,-10 9 32,1 0 64,-1 1-96,0 8-64,1-9 64,-2 10 64,-8-10 0,0 10-32,0-1-64,0-8-32,0 8 192,0-9 96,-8 10 96,-2-10 64,1 10 544,-10 9-288,1-10-96,-1 1-96,0-10-32,1 0 0,0 1 64,-1-10-224,-8-10 160,7 10 32,2-9 64,0 9 128,-10-9-160,10 9 64,-1-10-352,10 10-96,-10-9-128,10 9 0,-1 0-1344,1-9-576</inkml:trace>
  <inkml:trace contextRef="#ctx0" brushRef="#br0" timeOffset="-360954">12826 1829 7168,'-8'-8'2720,"8"8"-1472,-8 0-1376,8 0 416,0 0-320,0 8-32,-8 0-64,0 8 96,0 0 0,0 7-64,-8 1 64,8-8 32,0 8 0,8-8 0,0 0 0,8 0 64,0 0 32,0 0 160,16-8 96,-8 0 0,16-8 96,-8-8-32,0 0 0,0 0-32,-8 0 0,0-8 64,-8 8 64,0-8-96,-8 0 64,0 0-192,-16 0-33,0 0-127,0-8-96,-16 16-223,0 8-33,8 0 96,-8 0 64,0 8-32,8 8 0,0-8-32,8 8 0,8 0-64,0 0-32,0-8 128,8 8 32,8 0-32,0-8 64,8 0 96,8-8 32,-8 0-128,8 0 32,0-8 64,-8 8 96,8-8 0,-16 0 64,8 0-64,-16 0 64,0-8 0,-8 8 31,0-8-127,-8 8-96,-8 0-96,8 8 32,-8 0-127,8 0-33,-8 8 96,8 0 32,0 0-32,8 0 64,0 8-128,8 0 32,0 0 0,8 0 64,0 0-32,8 0 32,8-8 64,8 0 0,0-8 64,0-8 32,0 0 32,-8 0 0,-8 0 64,0 0 32,0 0-32,-16 0-32,8 0-97,-16 0 33,0 0-128,-8 8 0,-8 0-127,0 0-33,0 0-352,0 0-32,8 8-704,0-8-224,8 8-4992,16 0 3264</inkml:trace>
  <inkml:trace contextRef="#ctx0" brushRef="#br0" timeOffset="-355459">13720 6558 4864,'8'0'1824,"-8"0"-960,8 0-96,-8 0 768,0 0-480,8 0-128,-8 0-544,0 8-160,0-8-160,8 0-416,-8 0-128,0 8-2880</inkml:trace>
  <inkml:trace contextRef="#ctx0" brushRef="#br0" timeOffset="-336543">2091 10703 9344,'0'0'0,"-8"-8"864,0 8 64,8 0 96,0 0 32,0-8-512,8 0-160,0 0-256,8 0-96,8-8 0,0 8-32,16-8 64,0 8 32,8 8 96,-1 0-96,-7 8 0,8 8-32,-16 0 32,0 8-64,-8 0-32,-8 16 160,-16 8 128,0 8-32,-16 0 96,-16 16-64,-8 0-1,-24 0-255,9 0-64,-9-9-799,-8 1-225</inkml:trace>
  <inkml:trace contextRef="#ctx0" brushRef="#br0" timeOffset="-335897">11461 10040 4224,'-24'-8'1568,"16"0"-832,0 0-1088,0 8 256,0 0-896,-8-8-288,0 8-128,0 0 64</inkml:trace>
  <inkml:trace contextRef="#ctx0" brushRef="#br0" timeOffset="-335018">11461 9752 8064,'-8'-8'2976,"0"8"-1600,8-8-1536,0 8 544,0 0-224,0 0 0,0 0-384,0 0-96,8 0 160,0 0 0,0 0 96,8-8 128,0 8 32,8-8 32,0 8 0,8-8 0,8-8 0,0 16 64,0-8 32,-8 0-32,8 0 32,8 0-128,-9 1 0,9 7-96,8-8-32,-8 8-32,0 0 0,0 0 64,0 0 0,-8 8 0,8-8 64,-8 7-32,0 1 64,0 0 0,-8 0 96,-8 0-32,0 8 64,0-8-128,-9 16 0,1-8 32,0 8 0,0 0-160,0 0 32,-8-8 0,8 8 0,-8-16-288,0 8-64,0-8-576,-8 0-288,8 0-1920,-16-16-1312,8-16 1824</inkml:trace>
  <inkml:trace contextRef="#ctx0" brushRef="#br0" timeOffset="-334679">12475 9633 9344,'0'0'3520,"0"0"-1920,0 0-1952,0 0 512,0 0-480,7 8-64,1-8 0,0 8 64,8 0 192,0 8 288,0-8 192,0 8-96,0 0-64,8 8 32,-8-8 0,0 8-96,0-8-96,-8 0 64,0 8 0,-8-8 32,0 8 0,0-8-160,-8 8 32,0-8 0,0 0 64,-8 0-256,0-8-32,8 7-512,0 1-160,0-8-1376,0 0-608</inkml:trace>
  <inkml:trace contextRef="#ctx0" brushRef="#br0" timeOffset="-334274">13027 9609 8704,'-8'-8'3328,"0"8"-1792,-8 0-2016,8 0 416,0 8-352,-8 0-64,0 0 160,0 8 192,0 0 96,0 16 96,0 8 32,8 0-32,8 8 32,0-8 0,8 0 96,0 0-32,16-16 0,0-1 96,0-7 160,16 0 64,-8-16 0,0 0-32,0 0-32,-9-16-96,1 8-32,-8-7 96,0-1 159,-8-8-159,0 0-64,-8-8 32,-8 0 96,0 0-672,-8 0-224,-16 0-1151,1 8-417,-1 0-2336</inkml:trace>
  <inkml:trace contextRef="#ctx0" brushRef="#br0" timeOffset="-333072">2082 10672 6912,'-8'0'2624,"-8"0"-1408,8 0-992,0 0 576,0 8-352,0 0-96,-8 0-288,1 0-32,-1 0-32,0 16 0,0 0 64,8 0 32,0 8 32,0-8-64,0 8 32,8-16 0,8 8 96,0-8 96,0-8 64,8 8-32,8 0 32,-8-16-128,7 8 32,1-8-224,0 0-32,0 8-64,0-8-64,-8 0-256,8 0-160,0 8-768,8-8-288,0 8-1920</inkml:trace>
  <inkml:trace contextRef="#ctx0" brushRef="#br0" timeOffset="-331511">3936 11215 7424,'0'-8'2816,"0"0"-1536,0 0-992,0 8 704,-8-8-320,8 0 0,0 8-256,0-8 0,0 8-256,0 0 128,-8 0 32,8 0-320,0 16-64,0 0-128,-8 0 32,8 16 32,0-9 64,-8 1-192,8 0-64,0-8-512,0 0-288,8-8-1024,-8 0-384,8-8-320</inkml:trace>
  <inkml:trace contextRef="#ctx0" brushRef="#br0" timeOffset="-331216">3960 10855 10368,'-16'0'3936,"0"0"-2112,16 0-2752,0 0 352,0 0-3360,16 0-1696,16 0 2624</inkml:trace>
  <inkml:trace contextRef="#ctx0" brushRef="#br0" timeOffset="-330916">4192 11159 9472,'0'8'3584,"0"-8"-1920,0 0-1856,0 0 544,0 0-384,0 0-32,8 0-64,8-8 96,-8 8 0,8-8-128,0 0 32,-8 0-352,8 8-96,-8-8-480,8 8-224,-8 0-1280,0 0-1376,0 8 1376</inkml:trace>
  <inkml:trace contextRef="#ctx0" brushRef="#br0" timeOffset="-330550">4296 11406 8192,'0'0'3072,"0"8"-1664,0-8-1216,0 0 704,16 0-480,0 0-224,16-8-128,0 8-32,0-8-256,0 0-96,-8 8-800,0-8-320,0 0-1536,0 8-1184,-8 0 1696</inkml:trace>
  <inkml:trace contextRef="#ctx0" brushRef="#br0" timeOffset="-330549">4720 11111 9984,'-8'0'3776,"8"0"-2048,8 0-2080,-8 0 576,16 0-512,8-8-128,0 8 64,8-8 64,8 0 160,-9 0-288,1 0-32,0-8-544,0 16-256,-8-8-896,0 0-1504</inkml:trace>
  <inkml:trace contextRef="#ctx0" brushRef="#br0" timeOffset="-330274">4887 11303 3968,'-8'8'1568,"8"-8"-832,0 0 416,0 0 864,0 0-704,0 0-256,8 0-448,8 0-64,-8 0-320,16 0 0,0 0 96,0 0-192,0-8-64,8 8-384,-8 0-128,8-8-1248,-8 8-512,8-8-896</inkml:trace>
  <inkml:trace contextRef="#ctx0" brushRef="#br0" timeOffset="-329823">5462 10919 10240,'0'0'3872,"0"8"-2112,0-1-2112,0-7 576,0 0-576,8 16-160,0-8-32,0 8 64,0 8 288,8 0 32,-8 8 32,8 0 96,-8-8 0,0 0-128,-8 0-32,8-8-352,0-8-96,-8 0-128,8 0 0,0-8 576,-8-8 256,16-8 192,-8-8 192,0 8 96,0-8 128,0 0 64,8 8 96,-8-8 96,0 8 160,0 0-480,0 8-161,8 0-223,-8 0-64,0 8-320,8 0-128,-8 0-287,8 8-97,0 8-352,0 0-160,0 8-224,-1 8-64,-7-8-1120,0 0-1120,-8 8 1408</inkml:trace>
  <inkml:trace contextRef="#ctx0" brushRef="#br0" timeOffset="-328084">7179 11367 9856,'-16'-8'3680,"8"8"-1984,-16 0-1984,16 0 576,-8 0-448,0 8 32,1-8-224,-17 8-32,0 8 224,-8 8 0,0 8 96,-8 16 0,8 0 0,8 0 64,0 0 0,16 0-96,8-8 64,8 0-192,16 8 0,16-16-192,0 0-64,8-17 128,0-7 128,8-8-32,-16 0 96,8-8 96,-8-7 96,-1 7 64,-7-8 32,-8 0 0,-8 0 64,0 8-160,-16-8-96,0 8-128,0 0-32,0-8 256,0 16 128,0-8-64,0 0-64,0 8 192,8-8 160,0 8-192,8-8-96,0 8 64,8-8 32,16 8 64,-8-8 64,8 8-32,-8 8 0,8-8-256,-8 16 0,-8 0-96,8 8 0,-8 0 64,0 16 0,0 0-96,-8-9 0,-8 1-448,8 0-192,-8-8-1120,0 0-448</inkml:trace>
  <inkml:trace contextRef="#ctx0" brushRef="#br0" timeOffset="-327785">7483 11574 8960,'-16'8'3424,"16"0"-1856,0 16-2048,8-8 512,-8 0-320,8 0 32,0 8 160,0 0 96,-8 0 32,0 0-96,0-8 32,0 8 32,0-16 0,0 8 0,0-8 0,0-8 192,8 0 192,0-8-128,0-8 0,0-8-192,8 0-128,8 0-608,0-16-224,-8 8-1792,8-16-1696,0 16 1344</inkml:trace>
  <inkml:trace contextRef="#ctx0" brushRef="#br0" timeOffset="-327282">7850 11447 8448,'-8'8'3168,"0"-8"-1728,0 8-1472,8 0 576,0 0-320,-8 8 32,8 0 32,0 16 64,8-8-160,-8 7-128,0-7 32,8 8-224,0-8-32,-8-8-640,8 8-288,0-8-928,0-8-384,0-8-576</inkml:trace>
  <inkml:trace contextRef="#ctx0" brushRef="#br0" timeOffset="-327281">7906 11287 8576,'-8'-8'3232,"8"8"-1728,-8 0-1344,8-8 768,0 8-736,0 0-224,0 0-1568,0 0-640,8 8-1312,0 0-512</inkml:trace>
  <inkml:trace contextRef="#ctx0" brushRef="#br0" timeOffset="-326936">8298 11479 8192,'0'-8'3072,"0"8"-1664,0-8-1024,0 0 768,-8 0-416,8 8-96,-8-8-224,-8 0-32,0 0-225,0 8-159,-16 0-32,8 0-32,-8 8-63,0 16-65,8 0 32,0 8-64,0 8 64,8-9-128,8 1 32,8-8-512,8 8-128,0-16 32,16-8 96,0 0 448,8-16 256,0 0 352,0-16 128,0-8 224,-8-8 64,0 1 64,0-1 64,-8-8-160,-8 0-32,-8 0-161,0-8 33,-8 8 128,8 0 64,-8 16-224,0 8-128,0 8-352,0 0-64,8 8-512,-8 8-96,8 24 416,0 16 192,8 8 0,0 0 64,8 16 0,0-8 0,0 0-576,8-8-160,-9-16-767,17 7-257,0-23-2304</inkml:trace>
  <inkml:trace contextRef="#ctx0" brushRef="#br0" timeOffset="-326377">9032 11231 9856,'-8'-16'3680,"0"8"-1984,0-16-2048,8 16 576,-8 0-736,0 0-192,1 0 128,-9 0 96,-8 0 288,0 8 32,-8 16 96,8-8 0,-8 16 0,16 0 0,-8 0-64,16 8 96,0-8 64,8 0-288,8 0-64,8 0 0,8-8 128,8 0 224,8 0 160,-8 0 320,0-8 160,-1 0-96,-7 0 0,-8-8-320,0 8-96,-8 0 192,-8 0 64,-8 0-192,-8 8-64,-8 0-320,-7 0-64,-9 0-448,8 0-128,0-1-864,8-7-352,0 0-1152</inkml:trace>
  <inkml:trace contextRef="#ctx0" brushRef="#br0" timeOffset="-326041">9112 11327 9216,'0'8'3424,"0"-8"-1856,0 16-1824,0-16 512,0 16-352,0-8 64,0 16-32,8 0 0,0 0 64,0 0-96,0-8 0,8 0-96,0 0-32,0 0 128,8-16 96,0 0 448,-8-8 192,8-8 160,-8 0 64,0 0-97,-8-8-95,0 8-160,-16-8-64,0 0-544,-8 8-160,0-8-256,-8 0-32,-8 8-543,8 0-161,0 8-1280,0 0-448,0 8-352</inkml:trace>
  <inkml:trace contextRef="#ctx0" brushRef="#br0" timeOffset="-325598">9280 11071 8320,'8'-16'3072,"0"8"-1664,-8 0-864,8 0 800,0 8-416,-8-8-160,0 8-417,8 0-159,-8-8-128,0 8-416,0 8-127,8 0-65,0 16 64,0 8 224,0 16 128,0 0 96,0 0 96,8-1-256,-8-7-32,0-8-928,8 8-448,-8-16-1984</inkml:trace>
  <inkml:trace contextRef="#ctx0" brushRef="#br0" timeOffset="-325176">9631 11135 9216,'0'0'3520,"0"0"-1920,-8 8-1952,8 8 576,8-8-384,0 16 32,0 0 0,8 0-32,0 0 128,0 0-416,0 0-192,0-8-96,0 0-32,0-16-352,8 0 704,-8 0 256,0-8 640,-8-8 320,0-8 160,8 8 128,-16 0-288,8 0-96,0 8-352,-8-8-64,8 8-224,-8 8-64,8-8-224,-8 16 0,16-8-64,-8 16 96,16 0 192,-9 0 128,9 0-192,8-8 0,-8 0-64,8 0 64,0-8 32,0-8 32,-8 0 64,0-8 32,0 8 448,0-16 192,-8 0-160,-8 0 0,0 0-65,0 0-31,-8 0 32,0 8 0,-8 0-192,8 8-128,-16 0-192,0 16-64,0 0-64,0 24 96,0 16-64,0 8 32,16 16 128,0 0 32,8 0 32,8-8 0,8-8 128,0-9 160,8-7 64,0-8 96,-8-8-384,16-8-128,-8-8-608,8-16-192,0-16-2527,-16-24-1121,-32-31-96</inkml:trace>
  <inkml:trace contextRef="#ctx0" brushRef="#br0" timeOffset="-258880">14016 7332 8448,'0'16'3232,"0"-32"-1728,0 32-1248,0-16 768,0 0-512,0 0-96,0 0-416,0 0-64,0 0 0,0 0-896,0 0-384,0 0-2560</inkml:trace>
  <inkml:trace contextRef="#ctx0" brushRef="#br0" timeOffset="-252079">13769 7236 7552,'-32'-32'2816,"32"32"-1536,0 0-1504</inkml:trace>
  <inkml:trace contextRef="#ctx0" brushRef="#br0" timeOffset="-251448">13729 7213 10240,'0'8'-576,"0"8"224,0-8 224,0 0 224,8 0-352,0 0-128,0-8-32,0 8 0,0-8 160,8 0 160,-8-8 416,0 8 192,0 0-256,-8-8-64,8 0 224,-8-8 192,0 0 32,0 8 96,-8-8-128,0 0 0,8 8-256,-8 0-64,0 0-320,0 8-32,0 0-64,0 0-32,0 8 32,0 0 96,0 8 0,8-8 32,0 8 0,0-8 64,0 8-96,8-8-64,0 0 64,0-8 64,8 8 0,-8-8 64,8 0-64,0 0-32,-8 0 32,0-8 32,0 0 32,0 0 32,-8-8 128,-8 8 160,0 0-160,0 0 0,-8 0-288,-8 0-32,0 8 0,0 0 96,8 16-64,-8-8 0,8 8-32,0 0-64,8 0-64,0 0 32,0 0 32,8 0 64,0 0-32,8-8 32,8 0 64,0 0 0,0-8 128,0 0 160,8 0 128,-8-8 64,0 0-192,0 0-32,-8 0 0,0 0 64,0 0-32,-8 0 0,0 0-96,0 8 32,-8-8-192,8 8-32,-8-8-704,0 8-320,8 0-3104</inkml:trace>
  <inkml:trace contextRef="#ctx0" brushRef="#br0" timeOffset="-159764">8968 4058 896,'0'-8'416,"0"8"-192,0 0 96,0 0 288,0 0-128,0 0 64,0 0 32,0 0 32,0-8-128,-8 8-32,8 0-128,-8 0-32,0-8-32,-7 8 0,-1-8-64,0 8-32,-8 0-96,-8-8-64,0 8 32,0 0-32,-8 0 0,0 0 0,-8 0 0,1 0 0,-1 0 64,-8 0-96,0 0 0,0 0 32,-8 0 0,0 8 0,0-8 64,8 0 96,-8 0 64,8 0 96,0 0 32,0 0-96,-8 0-96,8 0 0,0 0-32,0 0-64,1 0 32,-9 8-128,8-8 0,-8 0-32,0 0-64,9 8 96,-1-8 64,-8 0 64,8 0 32,0 8-64,0-8-64,8 0 32,0 0 32,-8 0 32,8 0 32,0 0-64,0 0 32,8 0-128,0 0 0,0 0 32,0-8 0,8 8 0,-8 0 64,0 0-32,0 0 64,9 0-128,-1 8-64,-8-8 64,16 0 64,-8 8 0,0-8-32,8 8-320,-8-8-128,8 8-2112</inkml:trace>
  <inkml:trace contextRef="#ctx0" brushRef="#br0" timeOffset="-155323">9128 5863 2560,'-8'0'960,"8"0"-512,0 8 160,0-8 512,0 0-128,-8 0 64,8 8-416,0-8-64,-8 0-320,8 0-160,0 0 0,0 8-64,-8-8-32,8 0 32,0 0 32,8 8 384,0 0-96,0 8-32,8-8-32,8 0 32,0 8-160,8-8-32,0 8 0,16-8 64,8 8-96,8 0-64,0-8 0,0 8-32,15-8 64,9 8 32,0-8-32,16 0-64,0 0 96,8 0 0,7 0-128,-7 0 32,8 0 0,0 0 0,-8 0 0,0-1 64,-1 1-32,1 0 64,-8 0-64,8 0-32,-8 0 32,-8 0-32,-9 0 0,9 0 0,8 0 64,-16 0 32,0 0-128,24 0 32,-17 0 64,1 0 32,-8 0-128,0 0-32,0 0-64,0 0 96,-8 0 64,0 0 64,-1-8 32,1 8 64,0 0-96,0 0-64,0-8 0,0 16-32,0-16 0,0 0 64,-1 8-32,1-8 64,0 8 0,-8-8 96,-8 0-96,8 0 0,-8 0-32,-16 0 32,0 0 0,-8 0 96,-9 0-96,1 0 0,-16 0-32,8 0 32,-8 0-64,-8 0-32,0 0-320,0 0-192,-8 0-1088,9 0-416,-9 0-1344</inkml:trace>
  <inkml:trace contextRef="#ctx0" brushRef="#br0" timeOffset="-154761">14120 6190 5376,'-8'0'2112,"0"0"-1152,0 0-928,8 0 448,0 0-128,0 0 96,0 0-96,0 0 32,0 0-224,0 0 128,0 0 96,8 8-192,0 0-96,8 8-64,0-8-32,0 0 0,0 8 64,8 0-96,-8-8 0,8 8 32,-8 0 0,8-8 64,-8 8 32,-8 0 96,0 0 96,0 0 160,-8 8 32,-8 8 0,0 0 32,0 8-64,0-8-32,-8 8-160,0-8 0,8-8-224,-8 0-96,0 0-192,8 0-64,0-8-2304,0-8-1056,-8-8 320</inkml:trace>
  <inkml:trace contextRef="#ctx0" brushRef="#br0" timeOffset="-152681">14703 6278 7168,'8'0'2720,"-8"0"-1472,0 0-1536,0 0 448,8 0-384,-8 8-96,8-8 96,-8 0 64,8 0 96,-8 8 32,0-8 32,8 0 0,-8 0 0,0 0-224,0 0 0,0 0-544,0 0-128,0 0-672,-8 0-928,8-8 768,-8 8 672,0-8 448</inkml:trace>
  <inkml:trace contextRef="#ctx0" brushRef="#br0" timeOffset="-152302">14575 6214 1280,'-16'0'512,"16"0"-256,-8 0 480,8 0 480,0 0-128,-8 0 0,8 0-192,0 0 0,-8 0-384,8 0-64,0 0-256,0 0-64,0 0 0,0 0-64,0 0 32,0 0 0,0 8 32,8-8-64,-8 0-64,8 8 160,8 0 32,0-8 0,-8 8-32,16 0-32,-8 0 64,0 0 32,7 0 32,-7 0-128,0 0-96,0 8 0,0-8 32,-8 0 32,0 8 96,-8 0-96,0-8-64,0 8 0,0-8-32,0 8 0,-8-8 0,-8 8-224,0-8-96,0 8-1024,-16 0-384,9-8-1056</inkml:trace>
  <inkml:trace contextRef="#ctx0" brushRef="#br0" timeOffset="-149335">2490 1734 2816,'-16'32'1120,"16"-16"-576,-8 0-288,8-8 416,0 0-320,-8 8-96,8 0-256,0 0 0,0 0 0,8 0 0,0 8-96,8 8 0,0-8-32,8 0 96,-8-8 544,8 0 320,-8-8 480,0 0 288,0-8-64,0-16 0,0 0-832,-8-8-64,8 0 32,-8-8-256,8 0-64,-8 8-128,0-8 0,-8 0-128,0 8-64,0 0 0,-8 0-32,0 0-96,-8 0 64,-8 8-192,0 0 0,0 8 32,0 0 32,0 8-608,0 0-224,0 16-2592,-16 8-1568,0 8 2208</inkml:trace>
  <inkml:trace contextRef="#ctx0" brushRef="#br0" timeOffset="-148821">2610 2524 10112,'-8'0'3776,"8"0"-2048,0 0-2144,0 0 544,8 0-256,-8 8 64,8 0 32,0 0 32,0 8 0,0 0 0,0 8 0,8 0-96,-8 0 64,0 8-32,0 0-64,0-8-704,0-8-224,0 8-2304,0-8-1504,0 0 2112</inkml:trace>
  <inkml:trace contextRef="#ctx0" brushRef="#br0" timeOffset="-148162">2458 3523 8064,'-8'0'3072,"8"0"-1664,0-8-1280,0 8 608,0 0-576,0 0-128,0 0-32,0 0-32,8 0 32,-8 0-96,8 0 0,0 8 64,8-8 0,-8 0-64,8 0 0,0 8-288,-8 0-96,8-8-256,0 16-64,-8 0-32,0-8 64,-8 16 256,0-8 160,0 8 416,0-8 192,-8 8 96,0-8 32,8 0 64,-8-1 64,8 1-32,-8-8 128,8 8-224,0-8-64,0 0 32,0 0-128,8 0 32,0-8-224,0 0-96,8 8 32,-8-8 64,8 0-64,0 0-64,-8 0-2624,8 0 1472,0 0-896,0 0-128,0 8-160</inkml:trace>
  <inkml:trace contextRef="#ctx0" brushRef="#br0" timeOffset="-147604">2434 4505 7936,'0'-8'2976,"0"8"-1600,0 0-1600,8 0 0,0-8-32,0 0 32,8 0 160,0 0-32,-8 0 128,8 0-32,8 0 160,-8 8-160,0-8-64,0 8-64,0 0 0,0 0 96,0 8-352,-8-8-64,0 16 64,0-8 160,0 8 64,0 0 96,0 0 96,-8-8 64,8 8 32,0-8 0,0 8 128,0-8 160,-8 0 64,16 8 96,-16-8 32,16 8 96,-16-8-192,8 0 32,0 0-128,-8 0 64,0 0-128,8 0 32,-8 0-96,0-1 0,-8 1 32,8 8 31,-8-8-31,-8 0-32,8 8-320,-8-8-128,0 0-128,-8 0 0,8 8-703,0 0-289,0 0-1088,0-8-448,8 8-416</inkml:trace>
  <inkml:trace contextRef="#ctx0" brushRef="#br0" timeOffset="-147112">2482 5376 7552,'-8'8'2880,"0"0"-1536,8-8-1216,0 8 672,0-8-384,0 8 0,0-8-96,0 8-32,0 0-160,0 0-160,0 8 0,0 0 32,8 8 0,-8 0 0,8-8 0,0 0 0,0 0 0,0 0 0,0 0 0,0-8 0,8 0 0,0 0-96,0-8 64,0 0-32,0-8 0,0 8 0,0-8 0,0 8 64,-8-8 64,0 8 96,0 0 128,0 0 0,-8-8 64,8 8 160,-8 0 64,0 0-161,0 0 1,0 8-320,0 0-128,0 8 0,0 0 0,0 8 32,0 8 0,0-8-352,8 8-159,-8-8-449,0 8-192,8-16-896,-8 16-352,8-8-832</inkml:trace>
  <inkml:trace contextRef="#ctx0" brushRef="#br0" timeOffset="-146796">2658 6534 9216,'-8'24'3424,"8"-24"-1856,0 0-1888,0 0 448,0 0-320,0 8 32,8-8 32,0 0-32,0-8 128,0 8 64,0 0 128,0 0-128,8 0-96,-16-8-192,8 8-64,0 0-128,-8 0-32,0 0-448,0 0-128,0 0-576,0 0-192,-8 0-416,0 0-192,0 8 1312</inkml:trace>
  <inkml:trace contextRef="#ctx0" brushRef="#br0" timeOffset="-146466">2610 6614 4736,'-8'8'1824,"8"0"-960,0 0-320,0 0 704,0-8-224,0 8 32,0 0-384,0 0-160,0 0-288,0 0 256,0 0 160,8 8-128,0-8-32,1 8-160,-1 0-32,-8 0-96,16 0 32,-8-8-64,0 8 0,-1 0-96,1-8-64,0 8 32,0-8 32,-8 8-96,0 8 0,0-8 32,-8 0 64,0 0 32,0 0 31,-7 0-350,-1 0-97,-9 0-960,-7-16-384,0-16-2368</inkml:trace>
  <inkml:trace contextRef="#ctx0" brushRef="#br0" timeOffset="-143433">3377 687 4224,'-8'-16'1664,"0"8"-896,8 0-768,0 8 320,0 0 512,-16 8-544,8 0-128,-8 0-96,0 8 0,8 8-96,-8-8 0,8 0 32,8 8 0,-8-8 64,8 8-96,8-16 0,0 8 96,0 0 32,8-1 32,0-7 0,0 0 0,8-8 64</inkml:trace>
  <inkml:trace contextRef="#ctx0" brushRef="#br0" timeOffset="-143295">3472 871 7040,'8'-15'2720,"-8"7"-1472,0 0-1248,0 8 704,0-17-224,0 1-320,-8 0-160</inkml:trace>
  <inkml:trace contextRef="#ctx0" brushRef="#br0" timeOffset="-143161">3425 679 4864,'-16'-8'1824,"-8"8"-960,0 8-1504,16-8 64,-8 0-576,8 0-128,0 0-128,8 8 0</inkml:trace>
  <inkml:trace contextRef="#ctx0" brushRef="#br0" timeOffset="-143011">4407 783 7552,'0'0'2816,"0"0"-1536,-16 0-1568,16 0 384,0 0-224,0 0 0</inkml:trace>
  <inkml:trace contextRef="#ctx0" brushRef="#br0" timeOffset="-142774">4391 791 11168,'0'8'-96,"0"8"-32,0 0 0,8 8 0</inkml:trace>
  <inkml:trace contextRef="#ctx0" brushRef="#br0" timeOffset="-142773">4407 1006 128,'0'0'0</inkml:trace>
  <inkml:trace contextRef="#ctx0" brushRef="#br0" timeOffset="-137771">5398 711 11648,'0'-8'0,"8"0"0,0 8 0,-8 0 0,16-8 64,-8 8-96,0-8 0,8 0 32,0 8-96,-8-8 0,0 8-32,0 0 0,0 0-128,0 8-64,-8 0-352,0 0-128,-8 0 448,0 8 160,0-8 64,-8 8 96,8 8 32,-8-8 64,0 0 96,8 0 128,0 0-64,0-1-64,0-7 352,8 0 128,8 0 96,0 0 96,8-8-160,8 0-96,8 0-256,0-8-128,8 0-32,0 0-32,8 0-160,-16-7 32,0 7-416,0 0-160,0 0-896,-8 8-320,-8-8-1408</inkml:trace>
  <inkml:trace contextRef="#ctx0" brushRef="#br0" timeOffset="-136986">6300 775 7808,'0'-8'2976,"8"0"-1600,0 8-1600,0-8 512,0 8-416,8-8 32,0 8 32,8-8 32,-8 8 32,8-8 0,0 0 0,-8 8 0,8 0 0,-8 0-96,0 0 64,-8 0-32,0 0-64,0 8-192,0-8-128,-8 8 96,-8 0 128,0 0 192,0 8 96,0-8 0,0 8-64,0-8 32,0 8-32,0-8 0,0 0 0,8-1 64,0 1 32,0 8 32,0-8 64,8 0 96,0 0-64,0 0 32,0 0-96,0 8 0,0-16-96,-8 8-64,8 0 96,-8-8 0,0 8 32,-8 0 64,0 0-32,0 0 64,0-8-128,-8 8 0,8 0-96,-8 0-96,8-8 64,0 8 0,-8-8-544,8 0-160,0 0-4512,8 0 1728</inkml:trace>
  <inkml:trace contextRef="#ctx0" brushRef="#br0" timeOffset="-136329">7762 639 9472,'0'0'3520,"0"8"-1920,0-8-1952,0 8 512,0-8-640,-8 16-160,8 0 256,-8 8 128,8-8 192,-8 16 96,8-16 64,0 8-128,8-8 32,-8 0 64,8-1 32,0-7-320,8 0-160,-8 0 32,8-8 128,-8-8 128,8 0 128,-8 0 0,8 0-32,-8 1 96,0-9 0,-8 8 160,8 0 96,0 0 0,-8 8 96,0-8-224,0 8-64,0-8-160,0 16-32,0 0-32,-8 0-64,8 8 96,-8 7 0,8 9 32,0-8 0,0 0-160,0 8-32,0-8 0,0 0 128,0-8-256,8 8-32,0-16-1792,0 8-1984,16-8 864</inkml:trace>
  <inkml:trace contextRef="#ctx0" brushRef="#br0" timeOffset="-136062">8617 687 9728,'16'-16'3584,"0"16"-1920,16-16-2016,-16 16 512,8-8-480,0 0-64,-8 8-288,8-8-128,0 0 448,-8 8-896,-8-8-320,0 8-1472</inkml:trace>
  <inkml:trace contextRef="#ctx0" brushRef="#br0" timeOffset="-135721">8553 743 6400,'-8'0'2368,"8"0"-1280,0 8-768,0-8 544,8 0-352,0 8-128,0-8-96,7 8-32,1 0-128,8 0-32,-8 0 32,8 0-64,-8 8 32,0-8-128,0 0 0,-8 7 32,-8-7 64,0 8-32,-8 0-32,0 0 32,0 0-32,-8 0 0,-8 0 0,8-8-864,0 0-352,0 8-1792,8-8-1152,0-8 1920</inkml:trace>
  <inkml:trace contextRef="#ctx0" brushRef="#br0" timeOffset="-135356">9384 639 8320,'-8'0'3072,"0"0"-1664,-8 16-1728,8-8 512,0 8-256,-8 8 0,8 0 0,0 8 0,8 0 64,0 0 0,8-1 64,0 1-96,8-8 0,16 0 32,0-8 64,0 0 32,8-8 32,-8 0-160,8 0 32,-8-16 128,-8 8 160,0-8 32,-8 0 128,-8 0-32,-8-8 0,-8 0-320,0 0-96,-8 0-32,-8 8 64,0-8-576,0 16-192,-8-8-960,8 8-352,0 0-1216</inkml:trace>
  <inkml:trace contextRef="#ctx0" brushRef="#br0" timeOffset="-135026">10222 687 8704,'16'0'3328,"-8"0"-1792,0-8-1792,0 8 576,8 0-448,-8 0-32,16 0 64,0 0 96,-8 0 32,0 0-96,8 0 32,-8 0 32,0 8 64,0 0-96,0 8 0,0 0-32,0 16-64,-8 0 160,0 0 32,8 7-96,-8-7 32,0 0-64,8-8-64,-8 8-768,8-8-352,-8-8-2048</inkml:trace>
  <inkml:trace contextRef="#ctx0" brushRef="#br0" timeOffset="-134451">11389 727 11392,'16'-16'4288,"-16"8"-2305,16 0-2591,-16 8 512,0-8-735,0 0-129,-8 0 352,0 0 192,0 0 288,-8 0 0,0 0 64,-16 8 0,8-8 0,-8 8-96,8 8 32,-8-8-96,16 0 0,0 8-224,0 0-128,8 8 160,8-8 96,8 8 96,8 8 160,8 0 32,0 0 32,0 0 0,8 8 64,8-1 96,-8-7 128,-8-8 64,0 8 32,-8-16-192,-1 8-64,-15-8-64,0 0 32,-15 8-128,-1-8-64,0-8 64,0 8 64,-8 0 0,8-8-32,0 0 32,0-8 32,8 8 32,0-8 32,0 0 128,0 0 96,8-8 0,8-8 96,0-8-160,8-8-32,8 1-352,0-1-160,0 8-1088,8-16-384,-9-8-1888</inkml:trace>
  <inkml:trace contextRef="#ctx0" brushRef="#br0" timeOffset="-131601">2546 7388 7296,'-16'-16'2720,"16"16"-1472,0 0-1664,0 0 384,0 8-320,-8 0 64,0 24 96,0 0 96,0 8 64,0 0 32,8 8 64,0-8-96,0 0-64,8 0 128,0-8 32,0 0 0,0-9-64,0 1-64,8-16-32,-8 0 192,0 0 160,8-8 64,-8-8 64,0 0-64,0 0 32,-8-8 0,0 8 32,0-8-128,0 9 0,-8-9-224,0 0-32,0 8-352,-8 0-160,8 0-800,0 8-288,0 0-1280</inkml:trace>
  <inkml:trace contextRef="#ctx0" brushRef="#br0" timeOffset="-131228">2498 8411 9600,'-8'0'3584,"8"0"-1920,8 0-1952,0 0-640,8 0-96,8 0 128,8-8 128,0 0 480,0 0 0,0 8 128,-16-8 160,8 8 64,-16 0 64,8 0 0,-8 0 192,0 8-96,0 8-32,0 0-192,-8 16 0,0 0-224,-8 8 0,0 8-672,0 0-224,-8 0-832,8 7-1056,0 9 800</inkml:trace>
  <inkml:trace contextRef="#ctx0" brushRef="#br0" timeOffset="-130643">2730 9633 8960,'-8'0'3328,"0"0"-1792,0-8-1504,8 8 672,0-8-608,-8 0-96,8-8-320,-8 0-64,-8-8 224,8 0-128,-8 0 32,8 0-96,-8 8 0,0 0-160,0 0 256,-16 0 64,8 8 128,0 8 64,-8 8-96,8-8 0,0 8 64,8 8-64,0 0 32,16 0 0,0 8-64,0 8 0,16-8 0,8 8 96,0-8 64,0 0 0,0 0-32,0-1 32,0-7 32,0 8-32,0-8 64,-8 8-128,-8-8-64,0 8-32,-8 0 96,-8 0-64,0-8 32,-8 8 64,0-8 64,0-8 32,-8 8 32,0-16 192,0 0 192,0 0 224,-8 0 96,8-8 416,8 0-672,-8-8-96,16 0-384,0-8-128,0-8-160,16 0-32,-8 0 128,16-8-1088,0 0-416,-8 1-2208</inkml:trace>
  <inkml:trace contextRef="#ctx0" brushRef="#br0" timeOffset="-116259">6045 4010 4352,'-24'-8'1664,"16"0"-896,0 0-544,0 8 416,8 0-320,-8-8-32,0 8-32,-8-8 0,8 8-128,0 0-96,0 0 0,0 0-128,-8 8 0,8 0-32,0 8 96,-8 8 0,16 8 32,0 0-96,0 16 64,0 0 96,16-8 32,0 0-128,0-8 32,8 0 128,0 0 160,8-16 32,-8 0 128,8-8-96,0-8 32,0 0-96,0-8 64,8-8 96,-9 0 32,-7-16 0,0 8 32,-8-16-64,0 8 32,-8 0-64,-8 8 0,0-16-32,-16 16 0,8 0-128,-16 0 0,0 8-160,0 0-64,-15 0-96,7 8 32,0 0-32,-8 8-64,0 8 0,8 0 0,0 0 0,8 8 0,0 0 0,8 8 0,0 8-128,16 0 0,0 8 128,0-8 64,8 0 64,0-8 0,16 0-96,0 0 0,0-8 64,0 0 0,8-8-64,0 0 64,0-8 96,-8 0 32,8-8-32,-8 0-64,7-8 32,-7-8 32,0-8-32,-16 0 64,0 0-64,-16 0 64,0 0-128,-8 8 0,-8 0 32,-7 0 0,7 8 0,-16 8 0,8 0-96,-8 8 0,0 8-32,8 0 96,-8 0 0,16 8 32,0 0-96,8 8 0,8 0-32,0 8 96,16 0 0,0 0 32,8-8 0,0-8 0,8 8 0,8-16 0,-8 8 0,8-8 64,-8 0-32,8-8-32,-8-8 32,8 0 32,-8 0-32,0 0 64,-8-8 0,-8-8 32,-1 0-64,-7 0 32,-7-8-64,-1 8-32,-8-8-64,-8 16 32,-8-8-32,0 8 0,-8 8 0,0 0 0,-8 8 0,8 8-64,8 0 0,0 8 0,8 0 0,8 16 96,0 8-64,0 0-32,16 0 96,8-8 0,0 0-64,16 0 64,0 0 32,8-16 64,8 8-96,0-16 0,0 0 32,-8-8 64,8-8-32,-16 0 64,0 0 0,0-8 96,-8 0 96,0 0 64,-16-8 32,0 0 0,0-8-128,-8 0-96,-8-8 0,0 8-32,-8-8-64,8 16-64,-16 8-64,8 0-32,-8 0-224,0 16-64,-8-8 64,16 16 32,0 0 96,0 16 64,8 0-32,8 8 32,0 0 0,16 0 96,0 0 0,8 0 96,8-8-96,0 0-64,8-8 128,0-8 32,0 0 0,-8-8-64,0-8 224,0 8-128,0-8 96,0-8 32,0-8 32,-16-8-64,8 0 32,-16 0-128,0-8 0,-8 8 96,0 0-96,-8 0 0,-8 8-96,0 0-32,0 0-32,-8 8-64,-8 0-64,8 16 32,8 0 32,0 8 64,-8 8-128,16 0 64,0 8 0,8 8 64,8-8 32,0 8 32,8 8 0,8-8 0,8 0 0,0-8 64,8-8-96,0 0 0,0 0 96,0-16 32,-8 0 32,8 0 64,-8 0-32,-8-16 64,0 0 64,0-8 160,-8-8-192,0 0-64,-8 8-97,0-8-95,-16 8 96,8 0-128,0 0-287,-8 8 191,0 8-160,0 0 32,0 0-32,-8 8 32,8 8 64,0 8 128,8 0 32,0 8 96,0 8-32,16 8-32,-8 0-64,8-8-32,8-8 64,0 0 64,-8-8 0,8 0-32,0-8 96,0 0 0,0-8 32,-8 0 0,8-16 0,-8 8 64,0-8-96,-8-8 0,0-8-32,-8 8-64,0 0-64,-8-8-32,-8 8-32,0 8-64,0 0 32,0 8 96,-8 8-32,8 0-32,0 16 0,0 0 96,8 0-64,8 0-32,-8 8 96,16 0 64,0-8-64,0 8 0,16-16-32,0 8 0,0-8 128,8-8-32,-8 0 64,8 0-64,-8-8 64,0-8 0,-8 0-32,0 0-64,0 0 32,0 0 32,-16-8 32,0 0 96,0 8-160,0 0-96,-8 8-64,0 0 96,-8 0 0,8 0 96,-8 8-32,8-8-32,0 8-64,0 0-32,8 0 192,0 0-64,-8 0 0,16 0-96,-8 0 32,8 0 32,0 0 64,0 0-32,0 0 64,8 0-64,8 0 64,8 0 0,8 0 32,0 0-64,0 0 32,8 0-64,8 0 64,24-8-64,7 8-32,-7 0 32,16 0-32,8-8 0,0 8 0,8 0 64,8-8-32,-9 8-32,1-8 32,8 8-32,-16-8 256,8 8-128,16-8 32,-9 8-97,1-8-63,-8 8 32,0 0 32,-8-8-32,-8 8-32,-1-8 32,-7 8 32,-8-8 32,-8 8-32,-8-8-64,-8 8-64,0 0 32,0 0 32,-8-8 0,0 8 0,-8 0 0,0 0 64,-8 0 32,-1 0-128,-7 0 32,0 0 0,-8 0 0,0 0-352,-8 0-95,9 0-993,-9 0-320,0 0-800,0 0-320,0 0 64</inkml:trace>
  <inkml:trace contextRef="#ctx0" brushRef="#br0" timeOffset="-115882">8369 3746 6528,'0'-8'2464,"0"8"-1344,0 0-1248,0 0 480,8 0-256,0 0 0,16 0 96,0 0 32,0 8-96,8-8-96,8 8 0,-8-8 160,16 8 128,-8 0-32,0 0 0,0 8-96,-9 0 32,1 0-128,-8 16-64,0-8 128,-8 0 32,-8 8 0,1 0 32,-9 8-128,0 0 0,-9 16-96,-7-8-32,-8 0-544,-8-9-160,-7-7-1280,-9 0-512,-8 0-320</inkml:trace>
  <inkml:trace contextRef="#ctx0" brushRef="#br0" timeOffset="-114740">5821 6694 6400,'-8'0'2464,"8"0"-1344,0 0-1376,0 8 384,8 0-192,0 8 0,8 8 64,0 8 64,0 0-32,8 8-96,0 0 32,0 0 512,0-8-256,0 0 608,-8-8-448,8-8 416,0 0-224,-8-16 32,16 0-320,8-24-32,8-16-96,7-16 0,1 16-32,-8-8 0,-8 8-64,-8-8-128,0 16-32,-8 0-448,-8 0-192,0 0-2240,0-8-1824,-16-8 1568</inkml:trace>
  <inkml:trace contextRef="#ctx0" brushRef="#br0" timeOffset="-105559">13809 8530 6784,'0'-8'2624,"0"16"-1408,0-8-1344,0 0 416,0 0-96,0 0 96,0 0 0,0 0 0,0 0-160,8 8 192,0 0 96,0 0-128,0 0-96,8 8-32,0 0 32,-8 0-32,8 8 64,0 0-192,0 0-32,8 8 0,-8 0 0,-1 0 64,-7-8 96,8 0 128,0 8 64,-8 0 192,0-8 32,-8 8-160,0 0-1,0 0-63,-8 0 32,0 0 0,0 0 0,0 0-192,-8-8-128,8 0-192,0 0-64,8-9-704,-7 1-191,7-8-6849,0-32 3328</inkml:trace>
  <inkml:trace contextRef="#ctx0" brushRef="#br0" timeOffset="-104592">14360 8754 2816,'-16'0'1056,"8"0"-576,0 0-416,8 0 288,0 0 128,0 0 96,0 0 128,0 0 32,0 0-32,0 8-64,0 0-256,8 8-160,0 8-128,8 0-160,-8 8 32,8 0 32,0 0 64,0 8 32,8 0 96,0-8-32,0 8 0,0-8-96,0 0-64,-8-8 96,0 8 64,0-17-224,0 1-96,-8-8-416,0 8-128,0-8-960,-8 1-1344</inkml:trace>
  <inkml:trace contextRef="#ctx0" brushRef="#br0" timeOffset="-104235">14608 8778 2176,'0'0'864,"0"0"-448,0 0 64,0 0 416,0 0 0,0 8 96,8-8-256,-8 16-128,0-8-96,-8 8 0,8 8-256,-8 0-96,-8 8-32,0 0-64,0 8 32,0-8 0,0 8 32,0-8-64,8 0-64,-8-8-64,8 0 32,-8-8 96,8 8 32,0-9-32,8-7 32,-8 8-288,0-8-32,8-8-1216,0 8-1824,0-8 352</inkml:trace>
  <inkml:trace contextRef="#ctx0" brushRef="#br0" timeOffset="-103695">14376 9681 6144,'0'0'2272,"0"0"-1216,0 0-1024,0 0 512,0 0-352,0 0-32,0 0-96,0 0-64,0 0 32,0 0 96,0 0 160,0 0-160,0 8 0,0 0-64,8 0 32,-8 0-64,0 0-32,8 8 32,-8-8 32,0 0-96,0 0-64,8 0-384,-8 0-160,0 0-1152,8-8-1632,-8 0 608</inkml:trace>
  <inkml:trace contextRef="#ctx0" brushRef="#br0" timeOffset="-103349">14695 9321 6784,'0'-8'2528,"0"8"-1344,0 0-1312,0 0 480,0 0-128,0 0 96,0 0 128,0 0 96,0 0-288,0 0-64,0 8-128,0 0-64,0 8 96,-8 0 64,8 8-128,-8 0-96,8 8 32,0-8 64,0-8-224,-8 8-32,8-8-288,0-9-160,0 9-576,0-8-160,0-8-1376</inkml:trace>
  <inkml:trace contextRef="#ctx0" brushRef="#br0" timeOffset="-102613">15031 8802 6656,'0'-8'2528,"-8"8"-1344,8 0-1440,0 0 320,8 0-192,-8 8 0,8-8 96,-8 8 64,8 0 0,0 8 256,-8 0 128,8 0-128,-8 8-32,0-8-64,8 8-32,-8-8-96,8 0-64,0 8-128,0-8-64,8-8-64,-8 8 64,8-8 64,-8 0-32,0-8 32,8 0 0,-8-8 0,8 0 96,-8 0 288,8 0 128,-8-8 96,0 0 128,7 8-224,-7-8 32,0 8-192,-8-8-64,8 8-64,-8 8 0,8-8-64,-8 0-32,0 8-64,0 0 32,0 0-192,8 16 0,0 0-64,-8 16 96,8 16-32,0 8 64,0 0 96,-8 16 96,8-17-64,-8 9 0,0 0 32,0-8 64,0-8-96,-8-9 0,8 1-32,0-8-64,-8-8-64,0 0 32,0-8-64,0 0 64,0-8 384,-8 0 128,8 0 224,-7-8 96,7 0 0,0 0 64,0-8-288,0 8-32,0-8-288,8 0-96,0-8-96,8 8 0,0-8 0,8-8 0,-1 0-96,1-8-32,8-7-768,0-9-320,0 0-2432</inkml:trace>
  <inkml:trace contextRef="#ctx0" brushRef="#br0" timeOffset="-101933">16476 8387 4352,'-8'0'1664,"8"0"-896,0-8-832,0 8 288,0 0-32,0 0 96,0 0 352,8 8 160,-8 0-416,8 0 288,8 0 64,0 8-96,0 0-32,16 8-224,-8 0 0,8 0-160,0 0 32,-8 0-224,8 7-32,-8 1-64,8 0-64,-8 0 0,0-8 96,-8 0-64,-1 0-32,-7-8-352,0 0-160,0 0-1056,0-8-448</inkml:trace>
  <inkml:trace contextRef="#ctx0" brushRef="#br0" timeOffset="-101591">16772 8363 4480,'0'0'1664,"0"0"-896,-8 0-416,8 0 480,0 0-192,0 0 32,0 0-256,0 0 0,0 8-256,-8 0-96,0 8-32,0 8-32,-8 0 0,0 8 64,-8 8 96,0-8-64,-8 7 0,8-7 32,0 0 0,0 0-64,0 0-64,8 0-64,0-8 32,0-8 32,0 0 64,8 0-320,0-8-64,0 0-1248,0 0-512</inkml:trace>
  <inkml:trace contextRef="#ctx0" brushRef="#br0" timeOffset="-101220">16892 8442 6400,'0'0'2368,"0"0"-1280,8 0-1408,0 0 288,0 0-160,0 0 128,8 0 32,0 0 96,0 0-32,0 0-32,0 0 32,0 0-128,0 0 64,0 0 32,-8 0 64,0 0-384,0 0-96,0 8-800,0-8-1536,-8 0 224</inkml:trace>
  <inkml:trace contextRef="#ctx0" brushRef="#br0" timeOffset="-100933">16908 8618 3584,'0'0'1408,"0"0"-768,0 0-192,8 0 480,0 0-256,0 8-32,0-8-192,8 0-32,0 0-224,0 0 96,0 0 96,0 0-64,8 0 64,-8 0-160,8 8-64,-8-8 0,0 0-32,8 0-64,-8 8 32,0-8-128,-8 0 0,0 0 32,0 0 0,0 0-800,0 0-320,-8 0-1408,0 0-1056,0 8 1536</inkml:trace>
  <inkml:trace contextRef="#ctx0" brushRef="#br0" timeOffset="-100258">17603 8482 1280,'-8'-24'512,"0"24"-256,8-8-320,0 8 128,-8-8 0,8 8 96,0 0 704,0 0 384,0 0-160,0 0 0,0 0-256,0 0-128,0 0-32,0 8-32,0 8-352,8-8-96,-8 16 0,8-8-32,-8 8 64,8 0-192,-8 0-32,8 8 0,0-8 0,-8 8 64,8-8 32,-8 0-128,8-8-32,-8 0-416,0 0-64,0-16-2208</inkml:trace>
  <inkml:trace contextRef="#ctx0" brushRef="#br0" timeOffset="-99611">17451 8211 3712,'0'-8'1472,"-8"0"-768,8 8-832,0 0 320,0 0-224,0 0 0,0 0 32,0 0 64,0 0-96,-8 0-64,8 0-32,0 0 0,0 8 96,0-8 64,0 8 0,0 0-32,0-8 96,8 8 0,0-8 96,0 8 32,-1-8 32,1 0 64,8-8 128,-8 8 32,0 0-128,0-8 32,0 0-224,0 0-32,0 8 0,-8-16-160,0 8 32,0 0-160,0 8 32,-8-8 0,8 0-32,-8 8 32,-8 0 96,8 0 64,-8 8 128,8 0-224,-7 0 0,7 0-64,0 0-32,0 0-96,0 0-64,8-8-416,8 8-640,-8 0 288,8-8 480,0 8 384,7-8 704,1 0 352,-8 0 128,8 0 64,0 0-416,-8 0-128,8 0 192,-8 0 192,8-8-448,-8 8-160,0 0-32,0-8-192,-8 8-32,0-8-992,-8 8-384,-8-8-992,-8 8-576,-8-8 1504</inkml:trace>
  <inkml:trace contextRef="#ctx0" brushRef="#br0" timeOffset="-98979">17419 8906 2432,'-8'0'960,"8"0"-512,0 0-192,0 0 416,0 0 96,0 0 96,8 0-32,-8 8-32,16-8-320,-8 0-64,16 0-224,0 0 160,8 0 128,0 0-96,0 0 32,8 0-128,-8 0 64,0 0-256,0 0-64,0 0 32,-1 0 96,-7 0-128,-8 0-32,0 0 0,0 0 0,0 0 0,-8 0 64,0 0-736,-8 0-352,8 0-1216,-16 0-1376,8 0 1152</inkml:trace>
  <inkml:trace contextRef="#ctx0" brushRef="#br0" timeOffset="-98347">17626 9050 4096,'0'0'1568,"0"0"-832,0 0-864,0 0 256,0 8-224,8-8 0,-8 0 320,8 8 160,0-8 192,0 8 32,0 0-320,0-8-96,8 8-128,-8-8-64,8 8 96,-8-8-64,8 0-32,0 0 32,-8 0 32,0 0-32,0 8 64,0-8-128,-8 0 0,0 0-32,0 0 0,8 8 64,-8-8 0,-8 8-352,8-8-96,-8 16 160,0-8 128,-8 0 192,8 0 64,0 8-32,0-8-64,0 0 32,0 0 32,0 0-96,8-8-64,-8 8-32,8-8 96,0 8 0,8-8 96,-8 0-96,8 0 0,0 8 96,8-8 96,-8 0 0,0 0 64,8 0-64,0 8 64,-8-8-64,8 8 0,-8-8-32,0 8 64,0 0-32,0-8 0,0 8-96,-8 0 32,8 8 64,-8-8 64,-8 0-96,0 8-32,0-8-192,0 8 0,0 0 96,-8 0 64,8-8-160,-8 8-64,0-8-384,0 0-96,0 0-256,0 0 0,0-8-1088,0-8-512,0-8 1152</inkml:trace>
  <inkml:trace contextRef="#ctx0" brushRef="#br0" timeOffset="-97704">17235 8115 3584,'-8'24'1408,"0"0"-768,0 0-192,0-8 544,8 8-544,-8 0-160,8 16 96,-8 0 96,8 8-224,0 16-64,0-8-64,0 8 64,8 7 96,-8-7 0,8 8 64,0 0-128,0 0-64,-8 0-160,8 0 0,0 0 64,0 0 96,0 7-64,8-15 0,-8 0 96,8-8 32,-8-8-192,8 8 0,0-8 32,0 0 32,-8-8-128,8 0-32,-8-16-320,0 8-160,0-8-576,0-8-224,0-1-1216,0-7-576,8 0 1568</inkml:trace>
  <inkml:trace contextRef="#ctx0" brushRef="#br0" timeOffset="-97144">18082 8203 4224,'0'0'1664,"0"0"-896,0 0-608,0 0 352,0 8-224,8 0-96,-8 0 96,8 0 64,-8 8-192,8 0 128,0 16 96,8 8-128,0 8-64,0 0-32,0 8-32,0 8-64,0 7-64,0 1-64,0 0 32,0 8 32,-8 8 0,0-16 0,0 8 0,-8 0 0,0-8 64,-8 0-32,0-8-32,0-16-64,0 0 32,0 0 32,0-17 0,0 1-288,0-16-1888,0-8-1280,0-16 1120</inkml:trace>
  <inkml:trace contextRef="#ctx0" brushRef="#br0" timeOffset="-96820">18417 8291 4864,'-8'0'1824,"16"0"-960,-8 0-1024,0 0 320,0 0 96,0 0 160,7 8 224,-7-8 64,8 8-352,0 0 0,8 8 64,-8 8-224,8 0-32,0 8-96,8 0-64,-8 0 32,0 8 32,-8-16-96,8 8 0,-8-1-32,8-7-64,-8 0-64,0 0-32,0-8-576,0 0-224,-8 0-864,8-8-1120</inkml:trace>
  <inkml:trace contextRef="#ctx0" brushRef="#br0" timeOffset="-96488">18545 8307 6272,'0'0'2368,"0"0"-1280,-8 0-1408,8 0 288,0 0-160,0 0 64,8 0 128,-8 8 64,0-8 0,0 16-128,-8 0 32,8 8 32,-16 8 64,8 0-32,0 0 64,0 0-128,0 0 0,0 0-32,0-9 0,0 1-928,0-8-448,0 0-768</inkml:trace>
  <inkml:trace contextRef="#ctx0" brushRef="#br0" timeOffset="-96188">18361 8450 2816,'0'0'1120,"0"0"-576,8 0 0,-8 0 512,0 0 96,8 0 64,0 0-288,0 8-160,0-8-448,8 0 0,-8 8 32,8-8-64,8 0 64,0 8-128,0 0 32,8 0-96,0-8 0,-8 8 32,8 0 32,-8-8-256,0 8-32,-8-8-160,-8 0 64,8 0-608,-8 8-224,-1-8-1056,-7 0-1568</inkml:trace>
  <inkml:trace contextRef="#ctx0" brushRef="#br0" timeOffset="-95603">18745 8251 6400,'8'0'2464,"-8"0"-1344,8 0-1248,0 0 480,0-8-128,0 8 96,0 0-32,8 0 0,-8 0-160,8 0-32,0 8 96,0-8-32,-8 8 0,8 0-32,-8 0 64,0 0-256,0 8-96,-8 0 96,0 0 0,0 8-32,-8 0 0,0 0-32,0 0 96,0 0 0,0 0 32,0-8 0,8-8 64,-8 8-96,8-8 0,-8-8 32,8 8 64,8 0-32,0-8-32,-8 0 96,16 8 0,-8-8-32,0 0-64,8 8 96,0-8 0,0 8 32,8-8 64,-8 8-96,0 7 0,0-7-32,-8 0-64,0 8 96,0 0 0,-8-8 96,0 8 96,0 0 0,-16-8 0,8 8-96,-16 0 32,0-8-128,-8 8-64,8-16-352,-8 8-128,0-8-640,8 0-224,0-8-2144</inkml:trace>
  <inkml:trace contextRef="#ctx0" brushRef="#br0" timeOffset="-91836">16620 10280 4864,'0'-8'1824,"-8"0"-960,8 8-576,0-8 448,0 8-288,0 0-96,0 0-128,0 0 0,0 0-128,0 0-192,-8 0-32,8 8 0,0 0 64,-8 8 32,8 8 32,0 0 0,0 0 0,0-8 0,8 0 0,-8 0 0,8 8 0,0-16-96,0-1 64,8 1 160,0-8 64,8 0-160,0 0 0,0-8-32,-8 8 0,8-15 64,-8 7 32,-8-8-32,8 8 32,-8 0 128,0 8 192,0-8-96,-8 8 0,8-8-128,-8 8-32,0 0-192,0 0 32,8 8-64,0 0-64,-8 8-64,8 8 96,0 7 128,-8 17 0,8 0 64,0 8-128,-8 0-64,8 0 64,-8 0 64,0-8 64,0 0-128,0-8 32,0 0 64,-8-16 32,8 0-32,0 0-64,-8-8-64,0 0 32,0-8 320,0-8 96,-8 0 32,0-8 64,0 0-64,0-16 64,0 0-256,0 0-64,8 0-160,0 0-32,0-8-32,8 8 0,8-8-96,0 0 32,0 8 0,8-8 64,0 0-32,0 8-32,0 0-256,0 8-160,8 0-928,-8 0-384</inkml:trace>
  <inkml:trace contextRef="#ctx0" brushRef="#br0" timeOffset="-91550">17187 10528 6272,'0'0'2368,"8"0"-1280,-8-8-1344,0 8 384,8-8 0,0 8 64,8 0 0,-8-8-32,8 8-96,-8-8-128,0 8 32,8-8-192,-8 8-96,0 0-672,8 0-320,-8 0-288,0 0-864,-8 8 576</inkml:trace>
  <inkml:trace contextRef="#ctx0" brushRef="#br0" timeOffset="-91179">17219 10616 4608,'0'0'1760,"0"0"-960,8 0-448,-8 0 576,0 0-416,0 0-32,8 0-352,0 0-160,0 0 0,0 0-352,16 0-128,0-8-672,8 8-1536,0-8 96</inkml:trace>
  <inkml:trace contextRef="#ctx0" brushRef="#br0" timeOffset="-90919">17954 10440 5120,'0'0'2016,"0"0"-1088,0-8-736,0 8 480,8 0-416,-8 0-128,0 0-96,0 0-32,0 0 0,0 0-96,0 0 0,0 0 64,0 16 0,8-8-128,0 8 32,0 8 128,0 0 64,0 0 64,0 8 0,0 0 64,8 0 32,-8 0-32,0-8-32,0 0-96,-8 0-64,8-1 32,-8-7 32,0 0 32,0 0 32,-8-8-64,0 0 32,0 0-224,0 0-32,-8-8-448,-8-8-160,0 0-992,0-24-1248,0 0 736</inkml:trace>
  <inkml:trace contextRef="#ctx0" brushRef="#br0" timeOffset="-90626">18010 10200 5888,'0'0'2176,"0"0"-1152,0 0-576,0 0 640,0 0-416,16-16-64,-16 16-512,0 0-192,0 0 32,0 0-352,0 0-96,0 16-1088,-16 0-416,16 0-512</inkml:trace>
  <inkml:trace contextRef="#ctx0" brushRef="#br0" timeOffset="-90317">17834 10903 4480,'0'0'1760,"0"0"-960,0 0-224,0 0 640,0 0-256,0 0-64,8 8-160,-8-8 0,8 0-416,0 8 32,8-8 0,-8 8-64,8-8 0,0 0-160,8 0-32,0 0 32,0 0 64,0 0-32,8 0 64,0-8-128,0 8-64,-8 0 0,8-8-32,-8 8-288,0 0-128,-8 0-576,0 0-160,-8 0-1152,0 0-1792,8 0 896</inkml:trace>
  <inkml:trace contextRef="#ctx0" brushRef="#br0" timeOffset="-89776">18066 11111 3840,'-8'0'1472,"8"0"-768,0 8-320,0-8 416,0 0 0,0 0 64,0 0-128,8 0-64,0 0-352,0 0-64,0-8 64,8 8-128,0 0-32,0 0-160,-8 0 0,8 0-64,0 0 0,-8 8-96,8 0 32,-8-8 0,0 8-32,-8-8-224,8 8-96,-8 0-32,0 0 0,-8 0 64,0 0 96,-8 0 224,8 0 128,0 8 224,-8-16 128,8 8-128,0 0-64,8-8 64,-8 0 0,8 8 32,0-8 64,0 0 128,0 0 32,0 0-128,8 8-32,0-8 0,8 8 32,-8 0-96,0 0 0,0 0-224,0 8-32,0 0 0,-8 0 0,0 0 0,-8 0 64,0 0-32,0 0-32,-8-1-128,0-7-64,-8 8-704,0-16-256,0 0-1472,-16-8-1184,-8-15 1408</inkml:trace>
  <inkml:trace contextRef="#ctx0" brushRef="#br0" timeOffset="-89356">17771 10344 7936,'-16'0'2976,"16"0"-1600,0 0-1536,-8 8 544,8-8-448,0 0-96,0 8-128,-8 8 0,0 0 160,8 8 64,-16 8 128,8 0 32,-8 8 32,8 16 0,-8 0 64,8 0-32,-8 8 64,16-9 0,-8 9 32,8 0 0,8-8 64,-8 0-224,16-8-64,8 8-32,0 0 0,8 0-288,0-8-128,0-8-224,-1 7 0,1-15-512,-8 8-192,8-16-1152,-8 0-896,8-8 1440</inkml:trace>
  <inkml:trace contextRef="#ctx0" brushRef="#br0" timeOffset="-88925">18329 10376 4096,'-8'0'1568,"8"0"-832,0 0-384,0 0 480,0 0-96,0 0 0,8 0 96,-8 16 32,8-8-448,8 16-32,0 0 32,0 0-160,16 16 0,0 16-192,-9 0-64,1 0-64,0 16 0,0-1 128,-8 9 96,-8 0-64,0 0 0,0 8-32,-16-8-64,8-8 32,-8-8-32,0-17-96,0-7 64,8-8-384,-8-8-224,0-8-5024,0-32 2304</inkml:trace>
  <inkml:trace contextRef="#ctx0" brushRef="#br0" timeOffset="-88577">18753 10312 5120,'-8'-8'1920,"8"8"-1024,0 0-1056,0 0 384,0 0-256,0 0 0,0 0 32,8 8 64,-8 0-32,0 0 416,8 16 160,-8-8 192,8 8 64,0 0-320,7 8-96,1 8-256,0 0-128,0 8-128,0 0 32,-8-8 32,8-8 64,-8 0-96,0-8-64,0 7-32,0-7 0,-8-8-1120,8-8-512</inkml:trace>
  <inkml:trace contextRef="#ctx0" brushRef="#br0" timeOffset="-88265">18968 10416 5632,'-16'-16'2176,"32"16"-1152,-16 0-1344,0 0 288,0 0-224,0 0 64</inkml:trace>
  <inkml:trace contextRef="#ctx0" brushRef="#br0" timeOffset="-87957">18961 10408 8032,'0'16'288,"-8"-8"128,8 16 160,-8-8 32,0 8-256,0 0-64,0 8-160,-8 8-96,0-8 0,0 0 32,0-8-32,8 8-32,-8-8-192,8-8-32,0-1-1376,0 1-1952,-8-8 576</inkml:trace>
  <inkml:trace contextRef="#ctx0" brushRef="#br0" timeOffset="-87506">18609 10512 7040,'0'0'2720,"0"-8"-1472,0 16-1376,0-8 416,8 0-384,0 0 0,0 0 96,8 0 64,0 8 0,0-8 160,0 8 160,0 0-64,8-8 0,0 8-128,-1 0-32,1 0-32,0 0 0,-8 0-160,8 0-32,-8 0 32,0 0 64,-8 0-224,8 0-32,-8-8-576,0 8-224,0-8-1728,0 0-1184,-8 0 1632</inkml:trace>
  <inkml:trace contextRef="#ctx0" brushRef="#br0" timeOffset="-87240">19144 10344 6400,'0'-8'2368,"0"8"-1280,8-8-928,-8 8 544,0 0-384,8 0-32,-8-8-96,8 8-32,0-8-96,0 8 32,8 0 64,-8 0-64,0 0 0,0 8-32,0-8-64,0 8-128,0 8 0,-8 0 64,8 8 32,-8-8-64,0 8 0,0-8 64,-8 0 0,0 0-64,0 0 64,0 0 32,0 0 64,0-8-96,0 0-64,0 0 64,0 0 0,0-8 32,8 8 0,-8-8 64,8 0 32,0 0-32,0 0-64,0 8 32,8-8 32,0 8-32,8-8 64,-8 8 0,8 0 32,0 0 0,-8 8 0,8-8-160,-8 8 32,0 0 64,0 0 96,0 0 64,0 8 32,-8-8 64,0-8 32,-8 8 96,8-1 64,-8-7-160,0 0 32,-8 0-160,-8-8-64,0 8 0,8-8-32,-8 0-64,0 0 32,0 0-128,8 8-64,0-8-512,8-8-3328,-8-24-1696,16-31 2144</inkml:trace>
  <inkml:trace contextRef="#ctx0" brushRef="#br0" timeOffset="-69585">19216 8642 9088,'0'0'0,"0"0"256,8 0 64,0 0 64,8 8 32,8-8-160,0 0-96,0 0-64,0 0 0,8 0 0,-8 8-32,0-8-64,0 0-192,0 0-128,-8 0-800,0 0-320,0 0-1184</inkml:trace>
  <inkml:trace contextRef="#ctx0" brushRef="#br0" timeOffset="-69348">19304 8491 1792,'-32'-16'704,"32"0"-384,0 16-1152,16 0-192</inkml:trace>
  <inkml:trace contextRef="#ctx0" brushRef="#br0" timeOffset="-69137">19495 8515 1920,'16'8'768,"-8"-8"-384,0 0-256,0 0 320,0 0-480,0 0-160,0 8 480,0-8 256,-8 0-128,8 0 0,-8 0-288,0 0-96,0 0-800,0 0-384</inkml:trace>
  <inkml:trace contextRef="#ctx0" brushRef="#br0" timeOffset="-68265">19136 8555 7552,'0'0'2880,"0"0"-1536,8 0-1344,-8 0 512,0 0-352,8 0-32,8 0-64,0 0-64,0 0 32,8 0-32,8 8 64,-8-8 160,0 0 128,0 0-192,-8 0-32,0 0-64,0 0-64,0 0 32,-8 0 32,0 0 32,0 0-192,0 0 0,-8 0 32,0 0-192,0 0 32,0 0-128,0 0 64,0 8 0,0-8 96,-8 0 64,0 0 64,-8 8-32,8-8 32,0 8 0,-8-8 0,0 0 64,0 0 0,0 8-96,8-8 64,-8 0 32,0 0 64,8 0 32,0 0 32,0 8-64,8-8-64,-8 0 96,8 0 64,0 0 0,0 0 0,8 0-32,0 0 0,8-8-64,0 8 32,0-8-64,0 8-32,8-8-64,-8 8 32,8-8 32,-8 8 0,0-8 128,0 8 160,0-8-320,-8 8-96,8 0 64,-16 0 64,8 0-128,-8 0-32,0-8-160,0 8-32,-8 0-448,8 0-128,-8 0-1216,0-8-1440,0 8 1056</inkml:trace>
  <inkml:trace contextRef="#ctx0" brushRef="#br0" timeOffset="-66293">19647 10520 5632,'0'0'2112,"0"0"-1152,8 0-1056,0 0 416,0 8-32,0-8 64,-8 0-96,8 0 0,0 0-160,8 0-64,-8-8 0,8 8-192,-8-8-32,8 8-64,0-8 64,-8 8-96,0-8 32,8 0 64,-16 8 96,16 0 0,-16 0 32,8 0-224,-8-8-128,8 8-224,-8 0 0,7 0-416,-7 0-1056,0 0 288</inkml:trace>
  <inkml:trace contextRef="#ctx0" brushRef="#br0" timeOffset="-65966">19711 10567 2944,'0'0'1120,"0"8"-576,0-8-160,0 0 416,0 0 0,0 0 64,0 0 160,8 0 64,0 8-448,-8-8-128,8 8-320,0-8 96,8 8 96,-8-8-192,0 8-96,8-8-64,-8 8-32,0-8 0,8 0 64,-8 0 32,0 8 32,7-8-64,-15 0-64,8 0-64,0 8 32,-8-8-32,8 0-64,-8 0-1056,0 0-384,0-8-1408</inkml:trace>
  <inkml:trace contextRef="#ctx0" brushRef="#br0" timeOffset="-55893">20078 10504 2048,'0'0'864,"0"-16"-448,0 16 0,0 0 352,0 0-128,0 0-32,0 0-288,0 0-128,0 0-192,0 0 0,0 0-64,0 0 0,0 0 64,0 0 0,0 0 0,0 0 64,0 0-256,0 0-32,0 0-512,0 0-256,0 0 256,0 0 96,0 0-256,0 0-64</inkml:trace>
  <inkml:trace contextRef="#ctx0" brushRef="#br0" timeOffset="-49767">20102 10464 1792,'0'-8'704,"0"8"-384,0 0-32,0 0 288,0 0-128,0 0 64,0 0-224,0 0-96,0 0 32,0 0 0,0 0-96,0 0-96,0 0 64,0 0 64,0 0 64,0 0 32,0 0-64,0 0-32,0 0-96,0 0 32,0 0-64,0 0-32,0 0 96,0 0-64,0 0 64,0 0-64,0 0-32,0 0-64,0 0 32,0 0 96,0 0 32,0 0 96,0 0 96,0 0 0,0 0 64,0 0-64,8 0 0,-8 0-32,8 0 64,0-8-224,8 8-128,-8 0 0,8 0 0,8-8 32,-8 8 64,-8 0-32,8 0-32,0 0 32,-8 0 32,0 0-32,0 0-32,0 0 32,-8 0-32,8 0 0,-8 0 0,0 0 0,0 0 64,0 0-96,0 0-64,0 0 64,0 0 0,0 0 32,0 0 0,0 8 0,0-8 0,-8 8 0,0 0 0,0 0 0,-8 0 0,8 0 0,0 8 0,-8 0 0,8-8 0,0 8-96,-8-8 64,8 8 32,0 0 64,0-8-96,0 0 0,0 8 96,0-8 32,0 0-128,0 0 32,8 0 0,-8-8 0,8 8 64,-8-8 96,8 0 0,0 0 64,8 8 0,-8-8 96,8 0-96,0 0-64,0 0 0,0 0 32,0 0-96,8 8 0,0-8-96,-8 0-96,8 8 64,-8 0 0,8 0 32,-8 0 0,0 0 0,0 0 64,0 0-96,0 0 0,-8 0 32,0 0 0,0 0 0,0 0 0,-8 0 64,8 0 32,-16 0 160,8 8 160,-8-8-32,0 0 96,0 8-192,0-8-32,0 0-128,8-8-32,-8 8-96,8-8-32,0 8-32,0-8 0,0 0-96,8 0-32,-8 0-480,8 0-128,0 0-96,-8-8 64,8 8-96,0 0-32,0 0-288,0-8-1408,0 8 96</inkml:trace>
  <inkml:trace contextRef="#ctx0" brushRef="#br0" timeOffset="-39749">6100 4329 3328,'8'8'1216,"0"-8"-640,-8 0-192,0 0 512,0 0-320,0 0-64,0 0-224,0-8-128,0 8-64,0-8-160,0 1 32,0-1-32,0 0 0,0-8 0,-8 8 0,0-8 64,8 8 0,-8 0 64,0-8 32,8 8-32,-8 8-64,0-8 224,8 0 96,-8 8-32,8 0 0,-8 0-320,8-8-32,-8 16-224,8 0 32,0 0 192,0 0 96,8 8 32,-8-8-64,0 8 32,8-8-32,0 0 0,-8 0 0,8 0 128,0-8 64,0 0 64,0 0 64,0-8-160,8 0-32,-8-8-64,8 8 32,-16-8 128,8 0 128,-16 0 0,8 8 96,-8-8-32,0 8 64,0-8-256,-8 16-64,0-8-160,0 8-96,-8 0 128,0 8 32,8 8-160,-8 0 0,8 0-32,8 0-32,0 0 32,8 0 96,0 8 0,8-16 96,8 8-96,8-8 0,0-8 160,0 0 160,0-8-96,8 0-32,-8-8-64,0 0 0,0 8 224,0-16 160,-8 8-224,-8 0-128,0-8-96,-8 0-32,-8 8-96,0 0 0,-8 0-160,-8 8 0,0 8-32,0 8 96,-8 8 64,0 0 64,0 0 32,0 16 32,8-8 0,0 16 0,8-8-96,8 0 0,0-1 64,8-7 0,8 8 96,0-16 32,0 0 32,16-8 0,0-8 128,-8-8 160,8 0-224,0-8-32,0-8-32,0 0 0,-8 8 0,-8-15 0,0 7-64,-8 0 32,0 0-128,-8 0-64,0 0-96,-8 0 32,-8 8 32,8 0-32,-8 16-96,-8 0 0,8 16 64,0 0 96,0 0 0,8 8 32,8 8-96,0-8 96,8 8 32,16 7 32,0-7 64,8 0-32,0-16 64,0 0-64,8-8 128,0 0 32,0-8 128,8-8 32,-8-8-160,-8-8-64,0 0 0,0 0 0,-8 8-64,-8-15 32,-8 7-64,0 0-32,-16 0-64,0 0-32,-8 8-160,-8 0-64,-8 8-64,0 0 64,0 8 192,-8 8 128,8 8 32,0 0-32,8 8-64,8 0 32,8 0-32,0 0-64,16 15 96,0-7 0,16 0-64,0-16 64,16 0 224,8-8 192,0 0-64,0-16 0,-8-8 0,0 0 32,0 0 32,-8-8 0,0 0 64,-8 0 64,-16-7-224,0 7-97,0-8-95,-16 8-96,0-8 32,0 0-32,-8 8-160,-8 0 33,0 16-1,-8 0-32,0 8-32,0 16 32,16 0-128,-8 8 160,8 0 128,8 8-128,0 0 32,8 16 32,8-8 32,8-1 32,8-7-160,0 0-32,8-8 96,0-8 96,8 0 160,-8-16 64,8 0 256,-8 0-288,0-16 0,0-8-128,0-8 32,-8 0 0,-8 0 32,0 9-64,0-1-64,-8-8 32,-16 16-384,16-8 192,-16 0-96,-8 8 32,0 8-32,0 0 0,-8 8 0,8 8 160,0 8-32,0 0 64,8 8-96,0 8 32,16 0-96,0 7 0,16-7-32,0 0 0,0-8 416,8-8-64,8 0 96,-8-8 32,0-8 32,0 0 0,0-16 0,0 0-128,-8-8-32,0 0 96,0 0-96,-8 0 0,-8 1-96,0 7-96,0 0-32,-8 0 96,-8 0-352,0 16-64,-8-8 0,-8 8 32,0 8 160,0-8 96,0 8 96,0 0 96,8 8-64,0 0-64,16 0 64,-8-1 0,8 1-64,8 0 64,0-8-32,0 0 0,8 0 128,8 0 32,-8 0-32,8-8-64,0 0 32,0 0 32,0-8-32,0 0 64,-8 0-64,0 0-32,-8 0 96,0 0 0,0 0-32,-8 0 32,0 0-64,-8 1 64,-16-1-224,8 0 32,0 8-32,-8 0-32,8 8 320,0-8 128,0 0-288,1 0-128,-1 8 128,8-8 128,0 7-64,8-7-32,0 0 0,8 8-32,-8-8-96,16 0 64,0 8-32,0 0-64,24 0 96,0 0 0,7-8 160,25 8 160,8 0-160,8-8 0,16 0 0,16 0 0,8 0-64,16 0-64,0-8-64,23 8 32,1-8 160,7 0 160,9-8-160,8 8 0,8-7 0,-8-1 0,15 8 0,-7-8 64,7 0-96,1 0-64,0 8 0,8 0 32,-16-8-32,15 8-32,-40 0-64,9 0 32,24 8 32,-16-8 0,-16 0 64,0 8 96,-17-8 64,9 0-96,-17 8-32,-7-8 32,0 8 128,-24-8 95,8 0-127,0 0-64,-8 0 416,-8-8 224,-17 0-96,1 8-384,16-8-192,-9 8-96,-7-8-32,0 0 0,-8 0 0,-16 8 0,0 0 0,-16 0 0,-8 0 64,0 0 32,-8 0-128,0 0-32,-16 0-256,8 8-64,-8 0-544,-8 0-288,8-8-1759,0 8-801,0 8 64</inkml:trace>
  <inkml:trace contextRef="#ctx0" brushRef="#br0" timeOffset="-39380">12842 3802 9472,'-8'0'3520,"16"0"-1920,-8 0-1952,-8-8 32,16 16 32,-8-8-288,8 0 128,8 8 32,0-8 224,0 8 160,0 0 64,8 0-96,0 0-32,-8 8 64,-8 0 0,0 0 32,8 8 0,-16 0-96,8 8 64,-16 0 32,8 8 0,-8-8 64,-8-8-32,8 8 64,-8-8-64,8 0-576,0-8-192,-8-8-1568,16 0-1472,0 0 1184</inkml:trace>
  <inkml:trace contextRef="#ctx0" brushRef="#br0" timeOffset="-38854">13353 3834 8832,'0'0'3328,"0"0"-1792,0-8-1664,0 8 576,0 0-320,8 0-96,-8 0-96,8 0-32,0 0 64,0 0 64,7 0-64,-7 0-64,8 0-32,0 8 96,0-8-224,-8 8-128,8-8 192,-8 8-32,0 0 128,-8 0-160,0 8 32,0 0-128,-8 0 64,0 8 160,0-8 128,0 0 96,0 8-128,0-8-32,8 0 32,-8 0 64,8 0 64,0 0 32,8-8 0,0 8 64,0 0 192,8-8 128,0 8 96,0-8 32,0 8-224,0-8-96,0 0-256,-8 8-32,-8-8-96,8 8 0,-16-8-96,8 0 96,-8 8 32,0-8-480,-8 8-960,0 0 736,-8 0-480,8-8-1536,0 7-704,0-7 1376</inkml:trace>
  <inkml:trace contextRef="#ctx0" brushRef="#br0" timeOffset="-38630">13792 4265 7680,'0'0'2880,"0"0"-1536,0 8-1568,0-8 352,8 8-160,-8 8-32,0-8 0,0 15 64,0-7-160,-8 8 32,8 0-704,0 0-352,0-8-768,-8-8-320,8 0 288,0 0 160</inkml:trace>
  <inkml:trace contextRef="#ctx0" brushRef="#br0" timeOffset="-38134">13984 3850 10240,'16'-8'3872,"-16"8"-2112,8 0-1920,0-8 736,8 8-608,-16 0-384,16 0 224,-8 0-160,8 8-192,-8 0-480,0 0 544,0 0-128,0 8 160,0-8 32,-8 8 96,0 0 32,0-8 192,0 0 32,0 8 64,0 0 64,0-8-32,0 0-32,0 0 32,0 0-32,0 0 64,0 0 32,0 0 96,0-8 32,0 8 96,0 8 320,0-8-352,0 8-64,0 0-64,0 0 32,-8 0 32,8 0 96,-8 0-160,0 0-32,-8 0 0,0 0 0,-8-8-928,0 8 448,-24 0-352,8-8-384,-8 0-160,16-8-768,0 0-320,0 0 32,8 0 128</inkml:trace>
  <inkml:trace contextRef="#ctx0" brushRef="#br0" timeOffset="-37443">14288 3619 5888,'8'-24'2176,"-8"16"-1152,-8 0-832,8 8 480,-8-8-416,0 8-128,0-8-192,-16 0 32,0 0 32,-16 0 0,0 8 0,-24-8 0,0 8 0,-16-8 64,-8 8 96,16 0 352,9 0-288,-9 8 192,16-8-160,0 16-32,0-8-32,16 8-32,-8 0-96,8 16-128,8 0-32,0 8 256,0-8-96,8 8 480,8 0-288,8 16 288,8 8-160,0-8 0,16 7-64,0-7 32,8 0-192,0 0-32,8 8 64,0-8-96,0-8 0,0 0-32,8-8 32,-8-8 223,8 8-191,8-8 96,-8-8-128,8 0 0,0-8 384,-1-9-128,1 2-160,16-18-416,-8 9 192,-8-15 64,8 7 256,-8-16 288,0 8-288,8-16 0,0-8-128,-16 0 64,8-8 64,-16 8 64,-1 0-160,-7-8-64,-8 8 0,0-8 0,0-8 0,-8 0-64,-16-8 32,0 9-224,-8-9 32,-16 0 32,-8-8 32,1 8-320,-9 8-96,0 8-768,-24-24-256,-32 0-3679</inkml:trace>
  <inkml:trace contextRef="#ctx0" brushRef="#br0" timeOffset="-32455">19847 7892 1792,'56'-24'768,"-24"8"-384,8 8-736,-16 8 64,0-8 64,8 8 32,-8-8 128,8 8 32,0-8 32,-1 8 0,-7-8 0,-8 8 0,0 0-352,0 0-96,-24 0 512,0 8 288,-16-8 640,0 8 256,-15-8 64,-9 0-32,-8 8-256,-8-8-160,-16 0-224,-8 0 0,0 0-352,-24-8-160,-7 8-32,-9-8 0,-8 0 32,-8 0-160,-16 0 32,9 8 0,-17-8 0,16 8 64,-16 0 32,9 8-192,-1-8 0,16 8 160,8 0-32,-15 8 0,7 0 0,8 8 32,8-8-96,16 8 0,1-8 32,15 8 64,8 0 96,0 0-64,16 0-64,-16 16 0,16 0-32,9 8-96,-1 0 64,8-1 224,0-7 128,8 8 32,8 8 32,0 8-192,8 0-64,0 8-64,-8 16 32,8-8 64,0 7 64,8-7 96,8 8 32,0 0-96,0-8-96,8 0 0,0 8 32,0-8-96,8 7-64,0-7 0,0 0 32,0 0 96,0-8-64,8 24 0,-8 8-32,16-9 32,-8 1 0,0 8 32,0-8-64,8 0 32,-8-8 0,8-8-128,-8 7 32,8-7-64,0-8 0,0 0 128,-8 0 96,8-8-128,0 0-32,0-8 0,0 0 64,0-8 32,8 7 96,8-7-96,0 0 0,0 0-32,16-8 32,-8 0-64,0 0-32,8-8 32,7 0 32,-7-8 32,8 0-32,16 8-64,-8 0 95,0 0 1,16 0-192,-16-8 1,8 0 31,0-8 32,-1 8 96,9-9-32,-8 9 63,0-8-63,8-8-32,-8 8 32,8-8 32,-8 0-32,0 0 64,-1 0-128,1 0 0,0-8 32,0 8 0,0-8 64,8 0 32,-8 9-32,0-9-64,-1 0-64,1 0 32,8 0 32,-8 0 0,0 0 0,0 0 64,8-9-32,0 9-32,0 0 32,-9-8-32,9 0-96,16-8 64,-8 8 96,8 0 32,-8-8-128,8 0 32,-9 0 0,1-7 0,8 7-96,0-8 64,-16 0 32,8 0 0,-8 0 0,-1 0 0,-15 0 0,0-8 0,0 8 0,0 0 64,-8-8-32,8-8 64,-16 0-64,0-8-32,-8 8 32,0-8 32,-8 8 96,-8-8 128,-1 0 0,1-15 0,-8-1-32,0 8 0,0-8-64,0 0-32,0-8 32,-8 8 32,0-8-32,8-8-32,-8 1-96,0 7 32,0-8-64,0 0-32,-8-8 32,9 8-32,-9-8 64,0 0 96,0 1-128,-9-1-96,9 0 32,-8 0 64,-8-8 0,8 8-32,-8 0 32,-8 1-32,8-9 0,-8 16 64,8-8 32,-8 0 32,8 0-64,-7 0 32,-1 9-128,0-9-64,-8 0 128,8 8 96,-8 0-192,0-8-96,-8-8-64,0 16 32,-8 1 128,-16-1 32,-8 8-128,-8 8-32,-16 0-480,-15 24-128,-17 8-352,-24 8-95,0 24-257,-7 8-96,-1 24-1504,0 8-1504,8 0 1728</inkml:trace>
  <inkml:trace contextRef="#ctx0" brushRef="#br0" timeOffset="-31640">15542 11894 6656,'-16'0'2464,"16"0"-1344,-8 0-1248,8 0 352,0 8-224,-8-8 32,8 8-32,0 0 0,0 8-96,0 0 64,8 0 32,0 0 0,0 0 0,0 0 128,8-8 64,0-8 288,0 8 64,16-16-128,-8 8 0,16-16-128,0-8 0,8 0-160,-8 0-32,0 0 32,0 0 0,0 0 0,0-8 0,-8 8-64,-1 8-64,1 0 32,-8 0-32,-16 8-3328,8 0 1824,0 0-1216,-16 0 384,0 8 96</inkml:trace>
  <inkml:trace contextRef="#ctx0" brushRef="#br0" timeOffset="-31272">15653 11934 5504,'-8'-16'2112,"8"16"-1152,-8-8-768,8 8 480,-8-8-160,8 8 32,0 0-224,0-8-64,0 8-128,0 0-96,0 0 0,0 0-128,0 0 64,-8 8-32,8 8 0,0 0 64,0 0 0,0 8 0,0 0 64,0-8 96,8 0 128,-8 0 224,8-8 128,0 0-32,8-8 0,8 0-32,8-8-64,8-8-128,0 0-64,0-8-128,0-16-32,0 8-96,0 8-64,0-8-64,-9 0 32,-7 8 32,0 8 0,0 0-800,-8 0-256,-8 8-1152,0 0-448,0 0-576</inkml:trace>
  <inkml:trace contextRef="#ctx0" brushRef="#br0" timeOffset="-30852">15622 11862 5504,'-24'0'2112,"16"8"-1152,0-8-1056,0 8 416,0-8-384,0 8 0,0 8 0,0 0 32,8 0 32,-8 0 0,0 0 64,8 8 32,0 0 32,-8-8 64,8 8 32,0-8 96,8 0 32,-8 0 192,8 0 32,0-8-32,8 8 0,8-8-160,-8-8-64,16-8-64,8 0 64,8-8-160,8 0-32,-8-8-64,0 0 32,0-16 0,0 0 96,0 0 32,-1 0 32,1 8-128,-8 0-96,-8 0-160,0 8 0,-8 0-704,0 16-256,-16-8-928,0 8-352,-8 0-480</inkml:trace>
  <inkml:trace contextRef="#ctx0" brushRef="#br0" timeOffset="-30288">15422 11926 6016,'-8'0'2272,"8"0"-1216,0 0-896,0 0 608,0 0-288,0 0 0,0 0-384,0 8-96,8 0-32,0 0 0,0 8 96,0 0 32,8 0 32,-8 0 0,8 0 0,0 0 64,0 0 96,8-8 64,-8 8 32,0-8-192,8-8-64,8 8 128,0-8 96,0 0-128,7-8 32,1-8-96,0 0 0,0 0-32,0-8 0,0 0 0,0-8 64,0 0-96,0 0 0,8 8-96,-16 0-32,8 8 32,-8-8 64,0 8-32,-8 8-32,-8 0 32,0 0-32,0 8-96,-8-8 64,0 8-128,0 0-32,-8 0-1664,8 0-704</inkml:trace>
  <inkml:trace contextRef="#ctx0" brushRef="#br0" timeOffset="-8439">3760 8698 2944,'0'0'1120,"0"0"-576,-16-16-160,16 16 416,0 0-288,0 0-64,0 0-320,0 0-864,0 0 384,16 16-576,-16-16-608,32 16-288</inkml:trace>
  <inkml:trace contextRef="#ctx0" brushRef="#br0" timeOffset="-8108">4679 8770 7424,'-32'-16'2816,"48"16"-1536,-16 0-1504,0 0 512,0 0-416,0 0 32,0 0-960,0 0-416,0 0-1344,0 0-544</inkml:trace>
  <inkml:trace contextRef="#ctx0" brushRef="#br0" timeOffset="-7368">5573 8746 5888,'0'-16'2272,"0"16"-1216,0 0-896,0 0 608,0 0-192,0 0 32,0 0-192,0 0-96,0 0-160,0 0-192,0 0-64,0 0-32,0 0 0,0 0-704,0 0-224,16 0-3360,0 16 1344</inkml:trace>
  <inkml:trace contextRef="#ctx0" brushRef="#br0" timeOffset="-7024">6492 8738 5504,'0'0'2112,"0"0"-1152,0-8-480,0 8 576,0 0-96,0-8 0,0 8-288,0 0-64,0 0-352,0-8 32,-8 8 128,8 0-160,0 0-64,0-8-96,0 8-96,0 0 32,0 0-32,0 0-160,0 0-32,0 0 0,0 0 128,0 0 32,0 0 32,0 0-704,0 0 384,0 0-448,0 0-960,0 0-2304,0 0 2112,0 0-896</inkml:trace>
  <inkml:trace contextRef="#ctx0" brushRef="#br0" timeOffset="-7023">7155 8722 5760,'0'0'2176,"0"0"-1152,0-8-640,0 8 608,8 0-224,-8 0-64,0 0-320,0 0-96,-8 0-160,8-8-288,0 8-2336,-8 0-1888,-8 0 1184</inkml:trace>
  <inkml:trace contextRef="#ctx0" brushRef="#br0" timeOffset="-5661">13041 10911 7680,'0'0'2880,"0"0"-1536,0 0-1280,0 0 544,0 0-384,0 0-128,0 0-160,0 0 32,0 8-32,0 8 0,0 0 0,-8 0 0,8 16 0,0-9 0,-8-7 128,8 0 32,0 0-192,0 0 0,0 0-1248,0-8-512,0 0-1184</inkml:trace>
  <inkml:trace contextRef="#ctx0" brushRef="#br0" timeOffset="-2432">11924 11598 5376,'-8'-8'2112,"0"8"-1152,0 0-576,8 0 608,0 0-384,-8 0-96,8 0-288,0 0-96,0 0-64,0 0-64,0 0 96,8-8-352,-8 8 160,8 0-64,0 0 96,8 0 64,8-8 0,-8 8 0,0-8 0,-8 8 0,8 0 0,-8 0 0,0 0 64,8 0-96,-16 0 0,8 0 32,0 8-96,-8 0 0,0 8 64,0 0 0,0 8 32,0 0 0,-8-8 0,8 8 64,0-8-96,-8 0 0,8 0-736,0 0-384</inkml:trace>
  <inkml:trace contextRef="#ctx0" brushRef="#br0" timeOffset="-1848">11924 11965 7296,'-8'0'2816,"16"0"-1536,-16 0-1440,8 0 480,0 0-192,0 0 0,0 0-160,8 8 32,0-8 0,0 0 0,0 0 0,8 0 64,0 0 32,0 0-32,0 0 32,0 0-128,8 0-64,-8 0-1152,8 0-448,0 0-1248</inkml:trace>
  <inkml:trace contextRef="#ctx0" brushRef="#br0" timeOffset="-1451">12028 12133 4992,'0'-8'1920,"0"8"-1024,0 0-704,0 0 544,0 0-320,8 8-64,0-8-64,8 0-32,0 0-128,0 8 64,-1-8 96,1 0-160,8 8 0,-8-8-128,-8 0-96,8 8-32,-8-8 96,0 8-160,-8-8 64,8 8-160,-8 0 32,-8 8-160,8-16 224,-16 16 96,0-8 96,8 0 64,-8 0-32,8 0-32,0-8 32,0 8 32,0 0 32,0-8-32,8 8-64,0-8 32,0 8 32,0-8 32,0 8 96,0 0 32,0-8 96,0 8 128,0 0-256,0 8-32,0-8 96,-7 0 96,-1 8 64,8-8 96,-16 8-288,0 0-128,0-8 0,0 7-128,-8 1-64,-8-8-576,-8 0-288,0 0-2240,0-8 1728,0-8-832,-8-16 608</inkml:trace>
  <inkml:trace contextRef="#ctx0" brushRef="#br0" timeOffset="-998">11644 11574 7424,'-8'0'2816,"8"0"-1536,0-8-1344,0 8 448,0 0-352,0 0 0,0 0-32,0 0 0,0 8 0,0 0-160,0 8 32,-8 16 64,0 8 32,8 8 32,-16 16 64,8 0 608,8 0-384,-8 16 96,8-8-288,8 7-128,0-7 0,0-8 0,8-8 32,0 0-160,8-9-32,-8-7-896,16-8-320,0-8-1120,8-16-1120,0 0 1376</inkml:trace>
  <inkml:trace contextRef="#ctx0" brushRef="#br0" timeOffset="-712">12355 11582 7552,'0'-8'2880,"0"16"-1536,0-8-1632,0 0 384,0 0-224,0 0 0,8 16 0,0 8 96,0 8 0,8 8 96,-7 0 32,-1 8 96,-1 8 96,9 8 0,-16-8 0,8-8-160,-8 8-96,0-17 0,0 1-32,0 0-224,0-8-96,0-8-800,0 0-320,0-16-672</inkml:trace>
  <inkml:trace contextRef="#ctx0" brushRef="#br0" timeOffset="-209">12587 11566 6272,'0'-8'2368,"8"8"-1280,-8 0-864,0-8 640,8 8-448,0 0-64,0-8-288,0 8-64,0 0 0,8-8 0,-8 8 0,0 8-224,0-8 0,0 8-256,0 0-32,-8 0 64,0 8 96,0 0-128,-8-8-32,8 8 224,-8 0 64,8 0 160,-8-8 32,0 0 96,8 0 32,0 0-32,-8-8-64,8 8 160,0-8 128,0 8 128,8-8 64,-8 8 0,8 0 128,-8 0-224,0 8-64,8 0-96,-8 0 0,0 0-64,0 8 0,-8-8-96,8 0-64,-8-8 32,0 8-32,0 0-448,-8 0-160,8-8-1088,-16 8-512,0-8-352</inkml:trace>
  <inkml:trace contextRef="#ctx0" brushRef="#br0" timeOffset="3226">12099 12276 5376,'0'0'2016,"0"0"-1088,0 0-672,0 0 576,0 0-288,0 0 32,0 0-224,0 0 32,0 0-224,0 0-32,0 0-64,0 0-64,0 0-64,0 0-384,0 0 256,0 0-224,0 0-800,0 0-416,0 0-896,0-16-352</inkml:trace>
  <inkml:trace contextRef="#ctx0" brushRef="#br0" timeOffset="4700">13441 11494 8704,'-8'0'3232,"16"0"-1728,-8 0-1696,0 0 256,0 0-128,-8-8-288,16 16 224,-8-8 128,0 8 0,8 0 0,-8 8 32,0-8-32,8 8 0,-8 0 0,0 0 64,0 0-672,8-8 352,0 8-480,-8-8 192,8 0 96,0-8 256,8 8 160,-8-8 64,0 0 64,0 0 0,0 0 32,0 0 64,0-8 608,0 8-448,-8-8 128,8 8-128,0-8 0,-8 0-192,0 8-96,8-8-32,-8 0-32,0 8 0,0 0-160,0 0 32,0 0 0,0 0-32,0 0 128,0 16 64,0-8-160,0 8 96,0 8-64,-8 0 32,8 8 0,0 0-608,0 0-224,0-8-1088,0 8-384,0-8 0,0 0 96</inkml:trace>
  <inkml:trace contextRef="#ctx0" brushRef="#br0" timeOffset="5086">13393 12077 7040,'0'0'2720,"0"0"-1472,0 0-1184,0 0 608,0 0-288,0 0-64,8-8-160,8 8-128,0-8 0,0 8 32,8-8 32,-8 0-128,8 8 32,0 0 0,0 0 0,-8-8-448,0 8-96,0 0-1280,0 0-544,-8 0-352</inkml:trace>
  <inkml:trace contextRef="#ctx0" brushRef="#br0" timeOffset="5624">13417 12157 2560,'-8'0'960,"8"0"-512,0 0 160,0 0 576,0 0-224,8 0 288,-8 8-704,8-8 32,0 0-320,8 0-32,0 8-256,-8-8-160,8 8 128,0 0-224,-8 0 192,8 0-32,-8 0-64,-8 8 32,0-8-128,0 8 32,0 0 128,-8 0 64,0 0 128,0 0 160,0-8 128,0 0-640,0 8 192,8-8 64,0 0 32,0 0 224,0-8-128,0 16 96,8-8-32,0 0 0,8-1-32,-8 1 64,8 0-160,-8-8-32,0 16 0,0-8 64,-8 8-32,0-8 64,0 8 0,-8-8 96,-8 8-96,-8-8-64,0 8 0,0-8-832,-8-8-320,0-8-1344</inkml:trace>
  <inkml:trace contextRef="#ctx0" brushRef="#br0" timeOffset="6381">13377 11598 7552,'0'0'2880,"0"0"-1536,0 0-1504,0 0 416,0 0-256,0 0-64,0 8 32,0 8 32,-8 0-96,0 8 160,0 0-64,0 24 96,-8 0 288,0 16 128,8 8-224,0 0-160,8 0-320,0-1 160,0 1 0,8 8 320,0-8-352,8-17-1024,0 9 576,0-16-3104,0 0 2016,8-16-1696,0-8 1696,16-16 704</inkml:trace>
  <inkml:trace contextRef="#ctx0" brushRef="#br0" timeOffset="6382">13816 11550 8320,'0'0'3072,"0"0"-1664,0 0-1632,0 0 448,8 8-320,-8-8 0,8 16 64,8 8 0,8 16 32,0 0-96,-8 8 0,8 8 64,-8 8 0,0-8 32,-8 8 0,0-8 0,-8 0 0,0-1 0,0-7 64,-8-8-96,0 0-64,0 0-96,-8-8-32,8-8-4544,-8-8 2624,8 0-832</inkml:trace>
  <inkml:trace contextRef="#ctx0" brushRef="#br0" timeOffset="6715">14064 11590 7552,'0'0'2880,"0"-8"-1536,0 8-1344,0 0 576,0 0-544,0 8-64,8 0-64,0 0-64,0 8 128,8 8 0,8 0 32,-8 8 0,0-8 64,0 0-320,0 0 160,-8 0-2592,8 0 1472,-8-8-1728,0 0 896,0 0 384</inkml:trace>
  <inkml:trace contextRef="#ctx0" brushRef="#br0" timeOffset="6716">14184 11638 5632,'-8'-8'2176,"8"8"-1152,-8 8-1184,8-8 320,0 8-96,-8 0 32,0 8 160,0 8 96,0 0-192,0 0-96,0 8 32,0-8-64,-8 0-32,8 0 32,0 0-32,0-8-288,0 0-64,8 0-1856</inkml:trace>
  <inkml:trace contextRef="#ctx0" brushRef="#br0" timeOffset="7183">13944 11877 6272,'0'0'2368,"0"0"-1280,8 0-704,-8 0 672,0 0-608,8-8-160,-8 8-256,16-8-64,-8 8-32,8 0 0,0-8 64,8 8 0,-8 0 64,0 0-32,8 0-32,-8-8-480,8 8-224,0 0-1216,-8-8-1696,8 8 704</inkml:trace>
  <inkml:trace contextRef="#ctx0" brushRef="#br0" timeOffset="7497">14392 11510 6912,'0'0'2624,"0"0"-1408,0 0-1056,8 0 544,-8 0-384,8 0-96,0 0-128,0 0-96,0 8 32,0-8-128,0 8 0,8 0-32,-8 0 0,0 0 0,0 8 96,0 0-160,-8 0 0,0 0-64,0-8 0,0 8 64,0 0 64,-8-8 64,8 8 32,-8 0 32,8-8 64,-8 0-32,8 8-32,-8-8 32,8 0-32,0 0 0,-8 0 64,8 0 96,8 0 64,-8 0 32,8 0 64,0 0-96,0 0 32,0 8-160,0-8-64,-8 0-96,0 8 32,0 0 32,-8 0 64,-8 0-32,8 8 64,-8 0-224,-8-8 32,0 8-1600,-16 0-608,-16 0-544</inkml:trace>
  <inkml:trace contextRef="#ctx0" brushRef="#br0" timeOffset="8377">13576 12995 6272,'0'0'2368,"0"0"-1280,0 0-864,0 0 576,0 0-352,0 0-32,0 0-160,8-8 0,0 0-160,0 8-64,0-8 64,0 0-64,8 8-32,-8-8-64,0 8 32,0 0-32,8 0-64,-16 0-1120,8 8 672,0 0-96,-8 0 128,0 8 96,0 0 96,-8 0 160,0-1 96,0 1 64,0 0 32,0-8 192,0 0 128,0 0 96,0 0-192,8 0 0,-8-8 96,8 8 224,0-8-288,-8 0 160,16 8-256,-8-8 64,8 0-64,0 0 64,0 0-64,0 8 0,0 0-96,-8 0 32,8 0 0,-8 0-128,8 0 32,-8 8 192,-8-8-96,0 8 192,0 0-192,-8-8 96,-8 8-96,0 0 0,-8 8-256,0-16-608,8 0 384,-8-8-2080,8 0 1376,-8-16-1152,0-8 32,9 0 0</inkml:trace>
  <inkml:trace contextRef="#ctx0" brushRef="#br0" timeOffset="9487">14160 12684 7808,'0'0'2880,"0"0"-1536,0 0-1440,-8 0 608,0 0-384,0-8 64,0 8-96,-16 0 96,0 0 160,0 0 96,-24 0-224,1 0-64,-17 0-96,0 0-64,-8 0 32,-8 8-128,0-8 64,0 0 96,0 0-32,-7 0 64,-1 0-64,0 0-32,0 0-64,8-8-32,0 8 64,8 0 0,0-8 96,-7 8-32,7-8 64,8 8-128,0 0-64,8 0 64,-8 0 0,8 0 96,0 0 32,0 0-32,8 0-64,8 0-64,9 0 32,-1 0 32,8 8 0,-8-8-96,16 8 160,-8-8 0,8 8-96,-8 0 32,8 8-160,0-8 32,0 8 64,-8 8 32,0 0 96,0 16 96,8-8 0,0 8 0,0 0-96,0 8 160,8-8 96,0-1-160,8 1-32,-8 0-64,8 0-64,0 0 32,0 0-32,0 0 0,0 0 0,8-9 0,0-7 64,-8 0 160,8 0-96,8-8 0,0 0-128,0 0-32,8 0 32,0 0 0,16-8 0,-8 0-96,16 0 64,24 0 32,7 0 0,1-8 0,16 8 0,8-8 0,0 0 0,8 0-160,0 0 32,-9 0-448,9-8 320,8 8 0,0 0 64,-8 0 128,-1 0 96,-15 0 64,0 8-32,-8-8-128,0 8-32,-24-8 128,0 0 96,-16 8-96,0-8-32,-17-8 0,9 8 64,-8 0 256,-8-8 96,0 8 0,-8 0 64,-8-8-65,8 0 65,-8-8-256,0 0-64,-8 0-32,0-16 0,0-8-64,0-8 32,-8 9 0,0-9 96,0 0-32,8-8 64,-8-8-128,0 8-64,0 1-96,0 7-32,0 8-96,0 8-32,0 0-224,0 0-64,-8 0-351,8 0-97,-8 0-1184,-8-8-512</inkml:trace>
  <inkml:trace contextRef="#ctx0" brushRef="#br0" timeOffset="13831">6244 7013 7296,'-8'-16'2720,"0"16"-1472,0 0-1312,0-8 448,0 8-352,-8 0-64,0-8 0,0 8 0,-15 0 32,-9 0-96,8 8 0,-16 0-32,16 0 96,-8 8 0,8 0 32,0 16 0,0 0 64,0 0-96,0 8 0,8-16-32,16 8 0,0 0 64,8 0 64,8-8 32,8 8 96,8-8 32,0 0-96,8-9-32,8-7 32,0-8 0,0 0 64,0-8 96,-8 0-128,0-7 32,0-1 128,-16-8-128,7 0 64,-15 8-96,0-8 0,-8-8 320,0 8-256,-8-8 96,-7 0-192,-1 8-64,-16 0-128,8 0-32,-16 8 64,8 8 0,0 8 32,0 8-96,8 8 64,-8 0-128,16 8 32,-8 0 64,16 0 32,0 0 32,0 0 0,8 8-96,8-8 0,0-8 64,16 8 64,0-8 0,8-8-32,0 0 32,8-16-32,0 8 0,-8-8 0,0 0 64,-8-8 32,-8 0 32,0-8 0,-9 8 64,-7-16 32,-7 8-32,-9-8-32,0 0 96,-8 8-128,-8-8-64,0 16-128,-8 0 32,8 8-32,0 0 0,8 8-96,-8 8 32,16 8 64,-8 16 96,16 0-64,0 0 0,8 0 32,8 8 0,0 0-96,16 0 64,8-8 32,0-8 64,8 0-32,0-16-96,0-1-32,0-7-32,0-15 0,-8-1-64,7-8-32,-15-8-32,-8 0 0,-16-8 64,-8 0 128,-8 0 160,-8 0 96,0 8 128,-7 8 32,-9 0-160,0 16-64,8 0-128,-8 16-32,8 0-32,8 24 0,0 0 0,8 0 0,8 0 0,0 8-64,8-8 96,8 8 0,8-8-64,8 0 64,8-8-32,0-8-64,8-1 96,-8-15 64,0 0 0,-8-7 64,0-9 0,-8-8 96,-8 0-96,-1 0 0,-7-8-32,-7-8-64,-9 8 384,8 0-224,-16 0 64,-8 0-256,-8 16-64,8 8-32,0 8 64,0 16 32,0 8 32,0 8 0,8 0-96,8 0 0,8 0-32,8 0 96,0 0 0,16 8 32,0-16 0,8-1 0,8-7-96,0-8 0,0 0 128,8-16 32,-16 0 64,8-8 0,-8 1 64,-16-9 96,8 0-64,-16 0 32,-8-8-96,0 0 0,-8 0-32,-8 0-1,-8 8 1,0 0 64,8 16-160,0 0-96,-8 8-128,8 16 32,8 8-63,0 8 63,0-8-64,16 0 128,0 8 64,8-8-64,-8 0 0,24 0 64,0-8 0,8 0 32,-8-16 0,8-8 64,-8 0 32,-8 0 96,0-8-32,0-8 64,-8 8-128,-8-8-64,-8 0 0,-8-8 31,0 8 33,0 0 96,-8 8-160,0 8-32,8 8-160,-8 8 32,0 16 1,8 0 63,0 0-32,8 8-32,0 0-64,16 0 32,-8 0-64,16-8 64,0-1 32,8-7-32,0-8 192,8 0 32,-8-16 64,8-8 0,-8 1 128,0-9 160,0 8-96,-8-16 63,-8 0-95,0 0 64,-8-8-192,-8 0-32,-8 0-64,8 24-64,8 0-64,-16 0 32,-8-8-128,-8 24-32,0 0-128,16 24-32,0-8-95,0 8 223,16 0 0,8 8 0,8-8 32,8 0 128,-8-8 32,16-8 32,-8 0 256,0-8-128,0 0 256,0 0-32,-9-8 31,1 0-191,-8 0-128,8-8-32,-16 0-1311,0-8 703,-8-8-1024,-8 0-2496,-15 8-1152</inkml:trace>
  <inkml:trace contextRef="#ctx0" brushRef="#br0" timeOffset="15869">3513 7716 2048,'-16'-32'768,"8"24"-384,0 0-1312,0 8-224</inkml:trace>
  <inkml:trace contextRef="#ctx0" brushRef="#br0" timeOffset="15870">3337 7620 7040,'-8'8'2624,"8"-16"-1408,0 8-1152,0 0 544,0 0-320,8 0-32,0 0-128,8 0-32,8 0-32,16 0-64,0 0 96,16 0 0,0-8 32,16 8 64,8 0 32,8 0-96,-8-8-32,15 8-32,1 0 32,-16 0 704,16 0-416,8 0 32,-8 0-96,7-8-64,1 8-128,-8 0-32,-16 0-32,8 0-64,-8 0 32,0 0 32,-1 0 32,-15 0-32,0 8-64,-16-8 96,8 0 63,-8 0 1,0 0 64,0 8-64,-8-8 0,0 8-96,-8-8-64,-8 8 32,0-8-32,-8 0-96,8 8 64,-8-8 96,0 0 32,-8 0-32,8 0-64,-1 0-64,-7 0-32,8 0 128,-8 0 96,8 0-96,-8 0-96,0 0-64,0 0 0,-8 0 96,8 0-160,0 0 0,0 0-543,0-8-161,-8 8-1312,8-8-576,0-8-736</inkml:trace>
  <inkml:trace contextRef="#ctx0" brushRef="#br0" timeOffset="16086">5836 7532 7296,'0'-8'2816,"0"8"-1536,8 8-1440,-8-8 544,0 0-224,8 0 0,0 0-96,0 0-64,0 0 32,0 0 96,0 8 64,0-8 768,8 8-512,0 0 64,0 0-224,0 0-64,-8 8-96,8 0-32,0-8-32,-16 8-64,0 0 32,-8 8 32,-8 0 32,-16 8 32,-8 0 0,0 8-1056,-16-8-416,1 8-2656</inkml:trace>
  <inkml:trace contextRef="#ctx0" brushRef="#br0" timeOffset="20341">14591 13148 12288,'-8'23'0,"8"1"352,0-16-32,0 8 96,0-8 0,0 0 128,8 0 320,-8 0-480,16 0 192,8 0-225,16-16-63,8 0-128,8-16-128,15-8 0,9-7-32,-8-1 64,0-8-448,0 0-159,0 0-641,-8 0-192,-16 0-640,8 0-256,-16 0-864</inkml:trace>
  <inkml:trace contextRef="#ctx0" brushRef="#br0" timeOffset="20942">14423 13195 8320,'0'0'3072,"0"0"-1664,0 0-1216,0 0 640,0 0-512,0 0-96,0 0-160,0 0 32,0 8-128,8 0-64,0-8 192,-8 8 96,16 0-96,-8 0 0,-1 0 96,9-8 96,8 0 64,-8 0 383,16-8-383,16-8 96,0 0-288,8-16-64,-8-7 0,16-1 0,8 0-32,-8 0-64,0 0 32,-8 8-256,-8 0-96,-8 8-607,-8 8-257,-8 0-1504,-16 8-608,-8 0-96</inkml:trace>
  <inkml:trace contextRef="#ctx0" brushRef="#br0" timeOffset="21299">14479 12924 4480,'-8'0'1760,"16"8"-960,-8-16-672,0 16 416,0-8 96,-8 8 128,8 0-32,0 0 0,0 8-384,0 0-128,0-8-32,8 8 32,0-8 32,-8 0 0,16 0 0,0 0-128,16-16-32,8 8 384,8-8 160,0-8-192,0 0-32,0 0-96,7 0-32,1-8-32,0 8 0,0-8-64,0-8 32,-8-8-192,0 0-32,0 8-416,-8 0-224,-8 0-448,-8 16-192,0 0-992,-16 0-480,0 8-96</inkml:trace>
  <inkml:trace contextRef="#ctx0" brushRef="#br0" timeOffset="21928">14503 13028 5632,'-8'0'2112,"8"8"-1152,0-8-928,0 0 512,0 0-160,8 0 96,-8 8 32,0-8 64,8 8-320,-8-8 64,8 8 96,0 0-160,8-8 0,0 8 0,0 0 64,16-8 256,0-8 96,8-8-128,0 0-64,0-8-224,8-8 0,0 0-32,-8 0 95,8 0-31,-8 0 64,0 0-128,-16 0-64,8 0-64,-8 8 0,-9 0-480,1 8-224,-8 0-2431,8 8-1057</inkml:trace>
  <inkml:trace contextRef="#ctx0" brushRef="#br0" timeOffset="49979">5997 7265 4096,'-10'-22'1568,"10"22"-832,-11-10-576,0-1 352,0 11 128,-10-22 64,-11 12 128,10-12 32,-21 11-448,-11-10 256,0 10 160,-10-10-320,-12 10-96,1-11-64,-22 11 0,-10 11-96,-12-10 0,1 10-96,-11 10 64,0 1-192,-1 0-32,12 0 0,0 10 0,-33 12 128,33-12-64,-22 11 192,10 1-160,-9 10 256,20 0-224,-10 11 256,11-1-256,10 1 96,11 11-129,0-1 1,22 12-32,0-1 32,21 0-64,0 22-96,22 0 32,-1 22 96,12-12-32,10 22 64,11-10-64,11 21 128,10-22-96,12 0 128,10-10-128,11 21 32,-1-32-32,33 11-64,-10-22 32,42 21-32,1-21 0,20 1-96,1-12 64,22 0 32,-1-21 0,-10-11 0,0-11 0,-33-10 64,22-11-32,0-1 64,0-20 0,-11-12 32,-11 1-64,22-55-64,11 1-64,-22-11 32,-11-22 32,1-21 64,-12-22-96,-20 12-128,-12-1 64,11-43 64,-21 21-64,-22 12 64,-11 10 32,-11 10 0,-10 12 0,-22 0 0,-10 21 0,-22-11 64,-22 1 96,1 10-64,-22 0 0,-11 11-32,0 10-64,-11 1 160,-10 10 32,-11-10-160,-11 21 0,0 0-192,-11 22-32,-10 0 0,-11 10 64,-1 12-96,-10 10 64,0 21 96,11 11 32,0 11 32,0 11 64,10 11-32,1-1-32,10 12 32,1 21-32,31 10 0,-10-10 0,21 32 64,1 0 32,31 1-32,23 10 32,20-1-64,12 12-32,21 11-64,21-1 32,12 11 32,20 11 0,23-32-96,-1 10 0,22-10 128,11-22 32,-1-21 0,22-11-64,1-1 32,9-20-32,23-12 64,-1-10 32,22-22-32,0-10-64,0-22 160,11-11 32,-11-10-224,0-12-32,-11-10 64,-21-10 64,-1-1 64,-10-22 0,-21-10 64,-12-11 32,-10-10-96,-21-12-32,-1-10-32,-21-11-64,-22 0 32,-10 1-32,-22-1 0,-11-22 0,-11 1-160,-21-11-32,-11-1 0,-10 23 128,-12-1 32,1 0 32,11 33-96,-23 0 64,-9 10 32,-1 22 0,0 0-160,0 10 32,-21 12 192,-1 10 128,-10 22-192,0-1 32,-11 23-32,0-1 0,-11 22 0,1 10 0,10 11 64,0 11 32,-11 11-32,22 0 32,11 11 0,-1 21 32,1 0-160,10 11-32,1 0-64,21 10 96,-1 12-288,1-12-32,0 12 384,22-1 288,10 0-160,0-10-64,11 0-64,21-11-32,1 10 0,21 1 0,0-11 0,32 10 64,11 1-96,22 10 0,-1 1 32,23-1 64,9 0 32,12-10 32,10-11-160,-10-22 32,21 1 64,-10-23 96,10-9-64,11-1 0,10-22 96,-10-10 32,0-11-96,11-11-32,-11-10-32,-11-12-64,11 1 160,-11-22 32,-11-10 0,1-12-32,-1 1-96,-10 0 32,-1-12-64,-10-9 64,-21-1-64,10 11 64,-22-22 0,-10 0 96,0 1-160,-22 10-32,-10-21-160,-12-12 32,-20 12 0,-1-11-32,-11 10 128,1-10 0,-11 22-64,-1 10 64,1 11-32,0 0 0,-11-1 0,0 1 0,-22 22 0,1-1 0,-12 22 0,1 0-64,-22 0-64,-11 11 32,-10 10-64,-11 1 64,-11 10-64,0 11 64,0 0 32,0 11-32,-11 0 32,22 10 96,0 1-64,-11 10 32,11 11 0,0 11 0,11 10-96,-12-10 32,23 21 64,-1-10 32,1 21 32,10 11 0,0-11 0,21 11 0,12 11 64,-1-1 32,22 1-128,0-1 32,22 1-64,10 10 0,0 1 0,22-1 0,10 22 0,1-21 0,21 10 64,11 11 64,0-11-96,10-11 0,1 1 32,-1-1 64,33-10-32,0-12 64,0-9 64,11-23 64,21-10-32,-11 0 32,11-22-128,11-21-64,0 0 64,-11-11 0,0-11-32,1 0 32,-1-10 0,-11-23 32,22 1 0,0-10 0,-11-12-64,0 0-64,11 12 32,-21-12 32,-1 0-32,-21-10 64,0 0-64,-11 10 64,-11 1 64,-10-1 64,-1-10 32,-21-11 0,0 0-64,-21-11-32,10-11-96,-21-10 32,10-12-224,-21 1 32,0 0-32,0 0-32,-10 11 192,-1-1 32,0-10-160,-10 21 0,-1 1 32,1-1 96,-12 11-64,-10 0-64,0 11-160,-11 0 0,-10 22-96,-12-12 0,-42 12-448,0-1-128,-33 22-447,-10 11-97,10 10-960,-21 22-384,21 22-544</inkml:trace>
  <inkml:trace contextRef="#ctx0" brushRef="#br0" timeOffset="51900">8774 7341 8960,'0'-22'3328,"0"22"-1792,-10-10-1664,10 10 576,-11-11-256,0 0-32,1-11-32,-23 1 0,1-11-64,-22-1 32,-11 1 0,-31-11-32,-12 11-64,-32-11-64,-10 21-32,-23 1 64,12 10 0,-11 11 32,0 0 64,20 32-32,12 0 64,1 22-64,-1 0 64,11 11-128,11 10 0,10 22 32,-10 0 64,20 21-32,12 11-32,22 0 288,10 11 128,11 11-128,22 0-33,21-1-63,10 12-32,22 0-96,12 10-64,20 0-64,0-32 32,12 11 32,21-1 64,10-20-32,12-12-32,10-21 32,0 0 32,11-22-32,11-21-32,-1-11 32,1-22 32,43-10 32,-11-11 96,-21-21-96,10-22 0,-22 0 160,-10-22 96,-22-10 64,1-11-192,-1-22 0,-21-10-64,-11-12 64,-10 1-128,-22-21 0,-12-1-32,-10 0-192,-20 1 0,-12-2 64,-22 2 32,0-1-128,-10 0 32,-22 22 128,-10-11 64,-1 11-160,-10 11-64,-11-1-96,-22 22 64,-10 1-32,-12-1 0,-10 21-160,-10 12 0,0 10 192,-2 22 96,-9 32 0,10 10 0,-10 23-96,0 21 33,10 10 95,-10 22 32,21 11-64,10 21 64,12-10-32,0 32 0,10 0 0,11 11-64,22 21 0,21-11 0,11 22 160,32-10 32,22-1-96,32 11 32,21-21 0,12 10 64,20-11-32,23-21 64,10-11-128,33-10 0,-1-12 224,0-10 128,1-32-33,0-11 65,-1-22-64,22-11 64,-21-31-64,-1-23 64,0-10-128,-10-11 32,-11-21-160,-1-22-64,-20-10 128,-12-23 32,-20-9-224,-12-23-32,-10-21-64,-33 0-32,-11 0 32,-9-11 0,-12 22-128,-33-11 0,1 21-96,-33 22 64,-10 1 96,-12-1 96,-9 10-160,-34 12 32,12 10-127,-11 1 63,-22 10 0,1 22 96,10-1 64,-22 22-32,12 11-160,-12 22-128,1 10-32,10 11 32,1 11 96,-12 32 160,12 11 32,10 10 96,0 12 160,0 10 192,22 21-224,-1-10-32,12 22-192,-1-1 32,22 11 192,10 11 128,12 22-32,20-1 64,12 0-128,11 12 0,10-1 96,33 11 32,10-21 96,32-1 32,12-32 32,10 11-192,43 11 0,11-22-96,21 0-64,11-21 0,1-22-32,32-21 0,-12-12 0,0-20 64,-9-22-32,10-22 64,-1-11-128,-20-21 0,-1-22 96,-11-10 96,-10-11-64,-11-22 0,-12-10 95,-9-11 97,-22-22-128,-11 1-96,-10-12 96,-12 1 32,-21-1-64,-22-10-96,-9 10-96,-12-10 32,-22 10-32,-21 1 0,-22 10-96,-10 1-32,-12 31-128,-20-10 33,-22 32-1,0 0 96,0 22-288,-11 10-96,10 22-704,12 22-224,0 10-2080,32 33-1024,10 10 2304</inkml:trace>
  <inkml:trace contextRef="#ctx0" brushRef="#br0" timeOffset="52950">11142 7082 8832,'-75'-32'3328,"21"10"-1792,-32 1-1792,21 10 224,23 1-96,-66 10-96,-10 0 128,-22 0 288,-22 21-192,12 0 32,-2 11-32,2 22 0,10 0 0,11 0 0,10 32 0,12 0-96,10 22 64,21 10 32,12 12 64,10-2-192,22 12-32,21 12 64,11-2 32,22 0 320,10 2 224,22-2-32,11 0 64,21 2-160,10-24-32,23-9 0,10 0 32,21-12-96,2-21-96,20-11 0,-11-10 31,11-22-31,-11-11 0,1-21-32,10-11 64,-32-21 96,0-1-128,10-21 32,2-11-32,-34-11 256,11 1-224,-10-44 128,-12 0-192,-32 1-64,11 10-32,-21-43-32,-11-42-96,-22 30-288,-11 13 224,-31-44-224,-12 11 160,-32 10 96,-10-10-128,-22 10 32,-22 1 32,0 32-128,1 0 192,-44 0-63,-10 31 95,10 12 128,1 22-64,-12 21 0,0 10 32,22 23-224,1 10 128,-34 22-96,1 32-32,0 20-32,22 24 64,10 20 128,0 22 32,32-11-64,0 11 64,12 43 32,10-11 0,21 11 0,22-11 64,21-21 160,1-1-96,32 23 0,10-1 64,22-11 32,33-10-96,20-11-32,12 11 32,10-33 128,12-10-129,42 10 1,10-10 64,-9-22 96,10-11 64,-11-10 96,0-33-224,0 0 160,0-10 32,-20-12-128,-2-20-96,0-12-96,-31-10 0,-12-11-576,-9 0 288,-2-21-1920,-20-1 1185,-22-54-4545,-22 12 3072</inkml:trace>
  <inkml:trace contextRef="#ctx0" brushRef="#br0" timeOffset="55968">5255 1228 7040,'-11'-22'2720,"1"11"-1472,-12-10-1312,0 21 448,-10-11-128,-130 11-64,12 21-32,0 1-192,-12 0 32,12 10 0,-2 10 0,-9 12 0,-76 97-96,55-11 64,30 0 96,24 0 32,30 0 160,24-11 352,-2-11-320,33 33 384,10-22-416,12 11 512,21-10-448,11 9 288,21-20-352,12 9 0,9-9-160,22 10-64,1-21 0,32 0-32,-12-22 0,22 0 63,-10-11-31,22-10-32,-2-11 32,12-12 32,11-9-32,-11-22 64,-11-1-64,11-10 64,-10 0-64,-2-21 192,-9-12-128,21-21 96,-11-10-32,-21-11 64,-12-12 0,-10-9 32,0-22-128,0-1-96,-20-21 64,-2 0 0,-10 1 96,-12-1-256,-9-12 0,-12 13 0,-9 10 32,-12-22 32,-22 22 64,-10 11-96,-12-12-64,-10 12-32,-20 0 96,-13 20-160,-10 12 64,1 11 0,-23 0-32,-10 21 32,0 0 96,-22 22-352,1 10-128,10 22-447,-11 0-193,11 11-256,11 10-64,32 1-352,22 0-96</inkml:trace>
  <inkml:trace contextRef="#ctx0" brushRef="#br0" timeOffset="56583">7794 1368 6656,'-75'-22'2464,"32"0"-1344,-32 12-1312,32-1 384,-22 11-128,0 11 32,-9-1-32,-24 2-64,12 20 224,-96 97 96,30 0 32,24 0-32,30 11 32,12-11-64,22 22 0,10 0-160,11 10 192,22 0 96,-1-10 0,22 0 64,11 11-192,10-23-96,11 1 32,22-11 64,11 1 0,10-23 0,11-10-96,22-21 32,10-2-65,12-20 65,20-10-128,1-12-64,10-10 0,11-22 32,-10-12 32,10-9 32,-10 0 64,-12-23 96,12-10-64,-22-10 32,-11-12-32,-22 2 96,1-12 32,0-12 96,-33-9 320,0 10-416,1-54 64,-22 22-224,-12-21 64,-9-12-160,-22-10-64,-22 10 0,-22-10-192,-20 32 32,-12 11-96,-21 0 64,-32-1 32,0 34-32,-34-1-32,-8 32-32,-2 11-96,-21 1 32,0 32-352,0 9-64,10 24-32,1 9 32,172-21-3647,-236 129-65,64-11-288</inkml:trace>
  <inkml:trace contextRef="#ctx0" brushRef="#br0" timeOffset="57006">10884 1744 5760,'10'-54'2176,"-20"22"-1152,-1-12-832,0 23-2272,0 21 1088</inkml:trace>
  <inkml:trace contextRef="#ctx0" brushRef="#br0" timeOffset="57417">10238 1529 7424,'-140'54'2816,"140"-54"-1536,-118 97-1344,64-54 608,11 0-384,-33 32 128,1 11-160,0 43 160,-11 11 96,32 11 96,11 0-64,10 10 0,33-10-160,11 0 0,11-11-160,21 0 160,11-11-160,32-11 320,0 1-224,32-12 96,22-10 127,0-22 129,11-10-96,-11-33 192,0 1-352,43-23 64,-11-10-160,0-21 64,-11-22 128,1 0 128,-22-11 32,-33-21 128,12 10-384,-12-43 192,-21 12-256,11-44 128,-21-11-96,-22 11-32,-1 0-96,-20-21 64,-23-12-64,-10 12 96,-10-1-288,-44 11 0,-32 1 0,-43-1-384,-33 33-192,-10 32-2112,-11-1 1472,-75 23-480,-11 32-447,-44 10-225,1 33-1632,22 43-672</inkml:trace>
  <inkml:trace contextRef="#ctx0" brushRef="#br0" timeOffset="215446">8484 5102 896,'-11'0'416,"11"0"-192,-11-11-64,11 11 192,0 0-192,-10 0-32,10 0 0,-11 0 0,0 0-64,1 0 32,-2 0 128,2 0 128,10 0-128,-11 0-64,0 0 128,11 0 64,0 0-64,0 0 0,0 0 32,0 0 32,0 0-32,22 0 32,-12 0-64,12 0 64,10 11-128,-10-11-64,10 0-64,0 0-96,0 10 96,-10-10-64,10 0 64,1 0-64,-1 0-32,1 0 32,-1 0-32,0 0 0,-10 0 0,-1 0 64,0 0 32,1 0-32,-11 0-64,0 0 224,-11 0 96,10 0-448,-10 0-128,0 0 96,0 0 64,0 0-544,-10-10-288,-12 10-32,12 0-192,-12 0 512,0 0 320,12 0 224,-12 0 0,0 0 64,1 0-384,10 10-224,-11-10 0,12 0-32</inkml:trace>
  <inkml:trace contextRef="#ctx0" brushRef="#br0" timeOffset="219471">8462 5554 1152,'0'-12'512,"0"24"-256,0-12-32,0 0 224,0 0-96,0 0-32,0 0-128,0 0-32,0 0 32,0 0 96,0 0 0,0 0 0,0 0-160,0 0-96,0 0-96,0 0 32,0 0 96,0 0 32,0 0 32,0 0 64,0 0-96,0 0 0,0 0-96,0 0-32,0 0 160,0 0 64,0 0 0,0-12 32,0 12-128,0 0 0,0 0-32,0 0 32,0 0 64,0 0 128,0 0 0,0 0 64,0 0-192,0 0 32,0 0 128,0 0-256,0 0-32,0 0 32,0 0 32,0 0-32,0 0-64,0 0 96,0 0 0,0 0-32,0 0 32,0 0 0,0 0 32,0 0 0,0 0 0,0 0 0,0 0 64,0 0 32,0 0 96,0 0 32,0 0 32,0 0-64,0 0 32,0 0-128,0 0-64,0 0-64,0 0-96,0 0 32,0 0 32,0 0 32,0 0 96,0 0-96,0 0 0,0 0 160,0 0 160,0 0-96,0 0 64,0 0-160,0 0-64,0 0 64,0 0 0,0 0-32,0 0-32,0 0-96,0 0-64,0 0 96,0 0 0,0 0-128,0 0 32,0 0 0,0 0 64,0 0-32,0 0 64,0 0-128,0 0 0,0 0 32,0 0 0,0 0 0,0 0 64,0 0-32,0 0 64,0 0-64,0 0-32,0 0 32,0 0-32,0 0 0,0 0 0,0 0 0,0 0 0,0 0 64,0 0 32,0 0-32,0 0-64,0 0 96,0 0 0,0 0-32,0 0 31,0 0-63,0 0-32,0 0 96,0 0 0,0-10-32,0 10 32,0 0-64,0 0-32,0 0 32,0 0-32,0 0 0,0 0 0,0 0 0,0-11 0,0 11 0,0 0 64,0 0-32,0 0-32,0-11-64,0 11 32,0 0 32,0 0 64,0 0-96,0 0 0,0 0 32,0 0 0,0 0 0,0-10 0,0 10 0,0 0 0,0 0 0,0 0 64,0 0 32,0-11-128,0 11-32,0 0 32,0 0 64,0 0-64,0 0-64,0 11-96,0-22 96,0 11 64,0 0 32,0 0-95,0 0 63,0 0 95,0 0-31,0 0-32,0 0 32,0 0 32,0 0-96,0 0-64,0 0 65,0 0-1,0 0-64,0 0 64,0 0 32,0 0 0,0 0 0,0 0 64,0 0-96,0 0 0,0 0-32,0 0 0,0 0 128,0 0 96,0 0-128,0 0-96,0 0 96,0 0 32,0 0-1,0 0-63,0 0-63,0 0 31,0 0 32,0 0 63,0 0-94,0 0-65,0 0 64,0 0 0,0 0 32,0 0 64,0 0-96,0 0 0,0 0 32,0 0 0,0 0 64,0 0-32,0 0-32,0 0 32,0 0-32,0 0 0,0 0 0,0 0 0,0 0 0,0 0-352,0 0-96,0 0-288,0 0-64,0 0-512,0 0-192,0 0-608,11 11-1632,-11-11 704</inkml:trace>
  <inkml:trace contextRef="#ctx0" brushRef="#br0" timeOffset="222873">8463 5575 6528,'0'0'2464,"-11"0"-1344,0-11-1024,11 11 544,0 0-192,-11 0 0,11 0-192,0 0 0,-10 0-160,10 0-128,0 0 0,0 0 32,0 0 0,0 0-96,0 0 0,0 0 64,0 0 0,0 0 32,0 0 0,10 0 64,-10 0 96,11 0-64,-11 0 0,0 0 32,0-10 64,0 10 192,0 0 64,-11 0-32,1 0 0,10-11-160,-22 11 0,11-11-96,0 11 64,1 0-288,-1 0 0,11 0-64,-11 11 64,0-11-32,11 11 32,0-11 64,0 0 0,0 10-96,11-10 64,0 0 96,0 0 96,-1 0 128,1 0 64,0 0-96,0 0 0,0-10-32,-11 10 95,10 0-95,-10-11 32,0 0-96,-10 11 64,10-11 0,-11 11 96,0 0-320,0 0-64,0 0-128,11 0-32,-10 0-576,10 0-223,0 0-801,0 0-352,10 11 0,23-22 64,-1 11-160,11-10-384,-11-12 1184</inkml:trace>
  <inkml:trace contextRef="#ctx0" brushRef="#br0" timeOffset="223132">8752 5026 6272,'-21'-32'2368,"10"21"-1280,0-21-928,0 21 608,1-10-192,-12 10 32,11-11-192,-10 1 0,10 10-256,-10 0-96,10 1-32,0 10-128,-11 0 0,12 0 64,-1 0 0,0 10-64,0 1 64,1 0 32,10 0 0,0-1-96,0-10 64,0 11-32,0-11 0,0 11 192,10-11 160,-10-11 192,0 11 96,11-11-96,-11 1 32,0-1 0,-11 0-32,11 0-96,-10 1-65,-1 10-191,-11-11-96,12 11-96,-12-11-32,11 11-31,1 11 95,-1-11-512,0 11-160,11 10-928,0 1-320,11 10-1504,10 0-896,12 11 2176</inkml:trace>
  <inkml:trace contextRef="#ctx0" brushRef="#br0" timeOffset="223639">8280 6619 9728,'0'0'3584,"0"0"-1920,10 0-2080,-10 0 480,0 0-320,11 0 64,0-11 192,0 1 64,-1 10 0,12-22 224,-11 11 128,-1 0-128,-10-10-32,11 10 0,-11 1 0,0 10 64,-11-12 127,1 2-319,-1 10-160,0 0-64,-10 10 64,10 2-64,-11 9-32,12-10 96,-1 10 0,0 0 32,0-9 0,11-2-95,0 1 63,0 0-32,0-11 0,11 10 192,0-10 159,0-10-31,-1 10 96,1-11-64,0 0 0,-11 1-96,11-2 32,-11 2-64,0-1 0,-11 0-544,11 1-192,-11-1-927,-10 0-321,-12 1-2560</inkml:trace>
  <inkml:trace contextRef="#ctx0" brushRef="#br0" timeOffset="223973">6600 6576 10624,'-42'0'3936,"20"0"-2112,0 0-2112,12 0 639,-1 0-478,11 0 31,0 0-128,-11 10 0,11 2 128,11 9 32,-11-10 64,11-1-96,-1 12 64,12 0-128,0-12 32,-12 1 64,12 0 96,-12-1 0,1-10 64,0 0 128,-1-10 320,2-1-129,-12 0-31,-12-10 0,2 0-192,-1-1-64,0 0-64,-10 0-64,0 12-128,-1-12-64,0 12-480,1 10-191,10-11-1121,0 11-384,11 0-1408</inkml:trace>
  <inkml:trace contextRef="#ctx0" brushRef="#br0" timeOffset="224491">6676 5640 9344,'-32'-22'3520,"10"12"-1920,11 10-2016,0 0 480,11 10-320,-10 2 64,-1-2 128,0 12 32,1 10 32,-2 0 0,2-10 64,10-1-96,-11 0-64,11 1 64,0-11 64,0 10-64,11-21-64,-1 12-32,2-12 96,-2 0 128,1 0 192,0-12 32,-1-9 64,1 10 0,-11-11 64,11 1-32,-22 10 64,11-10-256,-11 0-64,1-1-256,-12 11-64,12 0-288,-12 1-64,0 10-576,12-11-160,-1 11-1408,0 0-1792,11-11 1152</inkml:trace>
  <inkml:trace contextRef="#ctx0" brushRef="#br0" timeOffset="224859">6762 4672 7040,'-22'-22'2624,"11"11"-1408,-10 11-1504,10 0 448,0 0-224,0 0 0,0 11-96,-10-1 32,0 12 64,-1 0-32,0 21 32,1 0 64,0-11 0,9 0-96,2 0 64,10-10 32,0 0 0,0-12 256,0 12 224,10-11 128,2-11 96,-2 11-96,1-11-64,0 0-32,-1-11 0,-10 0-64,11 11-32,0-11-160,-1 0 0,-10 1 32,12-1 160,-12 0-129,0 1 65,-12-2-160,12 2 32,-10-1-320,-1 11-96,-10-11-64,10 11-32,-10 0-191,9 0-129,2 0-736,-1 0-352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1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9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7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8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t>July 11,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Recursion - III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Advanced Problems on Recursion and Backtracking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111359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27" y="806672"/>
            <a:ext cx="7186730" cy="571500"/>
          </a:xfrm>
        </p:spPr>
        <p:txBody>
          <a:bodyPr/>
          <a:lstStyle/>
          <a:p>
            <a:r>
              <a:rPr lang="en-IN" b="1" dirty="0"/>
              <a:t>Optimal Game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07172" y="2348965"/>
            <a:ext cx="4423377" cy="33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8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663" y="2903486"/>
            <a:ext cx="7186730" cy="571500"/>
          </a:xfrm>
        </p:spPr>
        <p:txBody>
          <a:bodyPr/>
          <a:lstStyle/>
          <a:p>
            <a:r>
              <a:rPr lang="en-IN" b="1" dirty="0"/>
              <a:t>Permutations of a String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A38D290-D56B-479F-87FA-0F61F0C2D17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9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N-Queen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A38D290-D56B-479F-87FA-0F61F0C2D17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51" y="1385723"/>
            <a:ext cx="4062249" cy="41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5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186" y="2751829"/>
            <a:ext cx="7186730" cy="571500"/>
          </a:xfrm>
        </p:spPr>
        <p:txBody>
          <a:bodyPr/>
          <a:lstStyle/>
          <a:p>
            <a:r>
              <a:rPr lang="en-IN" b="1" dirty="0"/>
              <a:t>Unique Permutations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A38D290-D56B-479F-87FA-0F61F0C2D17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0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663" y="2903486"/>
            <a:ext cx="7186730" cy="571500"/>
          </a:xfrm>
        </p:spPr>
        <p:txBody>
          <a:bodyPr/>
          <a:lstStyle/>
          <a:p>
            <a:r>
              <a:rPr lang="en-IN" b="1" dirty="0"/>
              <a:t>SET Data Structure : STL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A38D290-D56B-479F-87FA-0F61F0C2D17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7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Sudoku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 dirty="0"/>
              <a:t>Create a Sudoku Solver and Checker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983828"/>
            <a:ext cx="3511661" cy="33711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630B699-2E99-49A0-8D48-4802D623BDE7}"/>
                  </a:ext>
                </a:extLst>
              </p14:cNvPr>
              <p14:cNvContentPartPr/>
              <p14:nvPr/>
            </p14:nvContentPartPr>
            <p14:xfrm>
              <a:off x="4862169" y="2135793"/>
              <a:ext cx="180" cy="1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630B699-2E99-49A0-8D48-4802D623BD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009" y="2133633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F0F57AE-2140-46DB-94D5-DC091A91432B}"/>
                  </a:ext>
                </a:extLst>
              </p14:cNvPr>
              <p14:cNvContentPartPr/>
              <p14:nvPr/>
            </p14:nvContentPartPr>
            <p14:xfrm>
              <a:off x="3754269" y="1898733"/>
              <a:ext cx="180" cy="3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F0F57AE-2140-46DB-94D5-DC091A9143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2109" y="1896459"/>
                <a:ext cx="4500" cy="8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2067AA-E040-4C2B-9893-D3CFC2363AEA}"/>
                  </a:ext>
                </a:extLst>
              </p14:cNvPr>
              <p14:cNvContentPartPr/>
              <p14:nvPr/>
            </p14:nvContentPartPr>
            <p14:xfrm>
              <a:off x="3801069" y="1842033"/>
              <a:ext cx="3600" cy="1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2067AA-E040-4C2B-9893-D3CFC2363A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8909" y="1839873"/>
                <a:ext cx="792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6FCAF20-60EB-4CFF-B233-6761E2FE02F1}"/>
                  </a:ext>
                </a:extLst>
              </p14:cNvPr>
              <p14:cNvContentPartPr/>
              <p14:nvPr/>
            </p14:nvContentPartPr>
            <p14:xfrm>
              <a:off x="7142673" y="4425305"/>
              <a:ext cx="3060" cy="1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6FCAF20-60EB-4CFF-B233-6761E2FE02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40513" y="4423145"/>
                <a:ext cx="738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6B61CDAF-C326-40DF-90D6-32A2E8A34444}"/>
                  </a:ext>
                </a:extLst>
              </p14:cNvPr>
              <p14:cNvContentPartPr/>
              <p14:nvPr/>
            </p14:nvContentPartPr>
            <p14:xfrm>
              <a:off x="1521729" y="1661945"/>
              <a:ext cx="7556760" cy="489132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6B61CDAF-C326-40DF-90D6-32A2E8A344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17409" y="1657625"/>
                <a:ext cx="7565400" cy="48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86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Sample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N" dirty="0" err="1"/>
              <a:t>int</a:t>
            </a:r>
            <a:r>
              <a:rPr lang="en-IN" dirty="0"/>
              <a:t> mat[9][9] =</a:t>
            </a:r>
          </a:p>
          <a:p>
            <a:pPr marL="68580" indent="0">
              <a:buNone/>
            </a:pPr>
            <a:r>
              <a:rPr lang="en-IN" dirty="0"/>
              <a:t>        {{5,3,0,0,7,0,0,0,0},</a:t>
            </a:r>
          </a:p>
          <a:p>
            <a:pPr marL="68580" indent="0">
              <a:buNone/>
            </a:pPr>
            <a:r>
              <a:rPr lang="en-IN" dirty="0"/>
              <a:t>        {6,0,0,1,9,5,0,0,0},</a:t>
            </a:r>
          </a:p>
          <a:p>
            <a:pPr marL="68580" indent="0">
              <a:buNone/>
            </a:pPr>
            <a:r>
              <a:rPr lang="en-IN" dirty="0"/>
              <a:t>        {0,9,8,0,0,0,0,6,0},</a:t>
            </a:r>
          </a:p>
          <a:p>
            <a:pPr marL="68580" indent="0">
              <a:buNone/>
            </a:pPr>
            <a:r>
              <a:rPr lang="en-IN" dirty="0"/>
              <a:t>        {8,0,0,0,6,0,0,0,3},</a:t>
            </a:r>
          </a:p>
          <a:p>
            <a:pPr marL="68580" indent="0">
              <a:buNone/>
            </a:pPr>
            <a:r>
              <a:rPr lang="en-IN" dirty="0"/>
              <a:t>        {4,0,0,8,0,3,0,0,1},</a:t>
            </a:r>
          </a:p>
          <a:p>
            <a:pPr marL="68580" indent="0">
              <a:buNone/>
            </a:pPr>
            <a:r>
              <a:rPr lang="en-IN" dirty="0"/>
              <a:t>        {7,0,0,0,2,0,0,0,6},</a:t>
            </a:r>
          </a:p>
          <a:p>
            <a:pPr marL="68580" indent="0">
              <a:buNone/>
            </a:pPr>
            <a:r>
              <a:rPr lang="en-IN" dirty="0"/>
              <a:t>        {0,6,0,0,0,0,2,8,0},</a:t>
            </a:r>
          </a:p>
          <a:p>
            <a:pPr marL="68580" indent="0">
              <a:buNone/>
            </a:pPr>
            <a:r>
              <a:rPr lang="en-IN" dirty="0"/>
              <a:t>        {0,0,0,4,1,9,0,0,5},</a:t>
            </a:r>
          </a:p>
          <a:p>
            <a:pPr marL="68580" indent="0">
              <a:buNone/>
            </a:pPr>
            <a:r>
              <a:rPr lang="en-IN" dirty="0"/>
              <a:t>        {0,0,0,0,8,0,0,7,9}};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4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27" y="806672"/>
            <a:ext cx="7186730" cy="571500"/>
          </a:xfrm>
        </p:spPr>
        <p:txBody>
          <a:bodyPr/>
          <a:lstStyle/>
          <a:p>
            <a:r>
              <a:rPr lang="en-IN" b="1" dirty="0"/>
              <a:t>Rat in a Maze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689" y="1484012"/>
            <a:ext cx="5534797" cy="43059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1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27" y="806672"/>
            <a:ext cx="7186730" cy="571500"/>
          </a:xfrm>
        </p:spPr>
        <p:txBody>
          <a:bodyPr/>
          <a:lstStyle/>
          <a:p>
            <a:r>
              <a:rPr lang="en-IN" b="1" dirty="0"/>
              <a:t>Phone Keypad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79" y="1548960"/>
            <a:ext cx="3204605" cy="40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9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21860</TotalTime>
  <Words>97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1_CB FINAL</vt:lpstr>
      <vt:lpstr>Recursion - III</vt:lpstr>
      <vt:lpstr>Permutations of a String</vt:lpstr>
      <vt:lpstr>N-Queen Problem</vt:lpstr>
      <vt:lpstr>Unique Permutations</vt:lpstr>
      <vt:lpstr>SET Data Structure : STL</vt:lpstr>
      <vt:lpstr>Sudoku Solver</vt:lpstr>
      <vt:lpstr>Sample Input</vt:lpstr>
      <vt:lpstr>Rat in a Maze </vt:lpstr>
      <vt:lpstr>Phone Keypad</vt:lpstr>
      <vt:lpstr>Optimal Game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112</cp:revision>
  <cp:lastPrinted>2016-06-29T08:19:33Z</cp:lastPrinted>
  <dcterms:created xsi:type="dcterms:W3CDTF">2015-05-01T09:25:45Z</dcterms:created>
  <dcterms:modified xsi:type="dcterms:W3CDTF">2017-07-12T09:34:30Z</dcterms:modified>
</cp:coreProperties>
</file>