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  <p:sldMasterId id="2147483932" r:id="rId2"/>
  </p:sldMasterIdLst>
  <p:notesMasterIdLst>
    <p:notesMasterId r:id="rId19"/>
  </p:notesMasterIdLst>
  <p:handoutMasterIdLst>
    <p:handoutMasterId r:id="rId20"/>
  </p:handoutMasterIdLst>
  <p:sldIdLst>
    <p:sldId id="343" r:id="rId3"/>
    <p:sldId id="327" r:id="rId4"/>
    <p:sldId id="319" r:id="rId5"/>
    <p:sldId id="329" r:id="rId6"/>
    <p:sldId id="338" r:id="rId7"/>
    <p:sldId id="330" r:id="rId8"/>
    <p:sldId id="339" r:id="rId9"/>
    <p:sldId id="334" r:id="rId10"/>
    <p:sldId id="335" r:id="rId11"/>
    <p:sldId id="331" r:id="rId12"/>
    <p:sldId id="342" r:id="rId13"/>
    <p:sldId id="345" r:id="rId14"/>
    <p:sldId id="340" r:id="rId15"/>
    <p:sldId id="320" r:id="rId16"/>
    <p:sldId id="333" r:id="rId17"/>
    <p:sldId id="34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7682" autoAdjust="0"/>
  </p:normalViewPr>
  <p:slideViewPr>
    <p:cSldViewPr snapToGrid="0" snapToObjects="1">
      <p:cViewPr>
        <p:scale>
          <a:sx n="98" d="100"/>
          <a:sy n="98" d="100"/>
        </p:scale>
        <p:origin x="588" y="-2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why we need data structures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head of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code for this in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</a:t>
            </a:r>
            <a:r>
              <a:rPr lang="en-US" baseline="0" dirty="0"/>
              <a:t> class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</a:t>
            </a:r>
            <a:r>
              <a:rPr lang="en-US" baseline="0" dirty="0"/>
              <a:t> class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526F383-0415-B541-86DB-71798B4FFD74}" type="datetime2">
              <a:rPr lang="en-IN" smtClean="0"/>
              <a:t>Sunday, 02 April 2017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477-D296-ED43-9DA1-2454066A09D8}" type="datetime2">
              <a:rPr lang="en-IN" smtClean="0"/>
              <a:t>Sunday, 02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349-C0AA-B547-AAD0-92123002D5EE}" type="datetime2">
              <a:rPr lang="en-IN" smtClean="0"/>
              <a:t>Sunday, 02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5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6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1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81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86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B9F5660-43EF-7040-AD45-057FBFA675E2}" type="datetime2">
              <a:rPr lang="en-IN" smtClean="0"/>
              <a:t>Sunday, 02 April 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C64C-48BF-6A43-8A66-2720EF4EB399}" type="datetime2">
              <a:rPr lang="en-IN" smtClean="0"/>
              <a:t>Sunday, 02 April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1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6FE4912D-6E2F-9F43-9BC1-93104FE4212E}" type="datetime2">
              <a:rPr lang="en-IN" smtClean="0"/>
              <a:t>Sunday, 02 April 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143-5584-B44E-A15E-4E4A1FD638EC}" type="datetime2">
              <a:rPr lang="en-IN" smtClean="0"/>
              <a:t>Sunday, 02 April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1CCB-DF49-6E41-978A-CD7AF6D2553C}" type="datetime2">
              <a:rPr lang="en-IN" smtClean="0"/>
              <a:t>Sunday, 02 April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6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D260-6FC2-2B46-B9F0-EF7E1D3A78EF}" type="datetime2">
              <a:rPr lang="en-IN" smtClean="0"/>
              <a:t>Sunday, 02 April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99AA-384C-9F43-9CF4-E28DB08B5D21}" type="datetime2">
              <a:rPr lang="en-IN" smtClean="0"/>
              <a:t>Sunday, 02 April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28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CD1A-4AAD-D54C-A627-C4BB53190B97}" type="datetime2">
              <a:rPr lang="en-IN" smtClean="0"/>
              <a:t>Sunday, 02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3BF1E72-5410-1B46-B879-61CA147AC5C3}" type="datetime2">
              <a:rPr lang="en-IN" smtClean="0"/>
              <a:t>Sunday, 02 April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Linked List- I</a:t>
            </a:r>
          </a:p>
          <a:p>
            <a:r>
              <a:rPr lang="en-IN" dirty="0"/>
              <a:t>Linked List - II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Lecture-12,13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01063" y="5719763"/>
            <a:ext cx="642937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 some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length of a linked list</a:t>
            </a:r>
          </a:p>
          <a:p>
            <a:r>
              <a:rPr lang="en-US" dirty="0"/>
              <a:t>Find an </a:t>
            </a:r>
            <a:r>
              <a:rPr lang="en-US"/>
              <a:t>element recursively</a:t>
            </a:r>
            <a:endParaRPr lang="en-US" dirty="0"/>
          </a:p>
          <a:p>
            <a:r>
              <a:rPr lang="en-US" dirty="0"/>
              <a:t>Find mid point of a linked list</a:t>
            </a:r>
          </a:p>
          <a:p>
            <a:r>
              <a:rPr lang="en-US" dirty="0"/>
              <a:t>Implement Bubble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 some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5</a:t>
            </a:r>
            <a:r>
              <a:rPr lang="en-US" baseline="30000" dirty="0"/>
              <a:t>th</a:t>
            </a:r>
            <a:r>
              <a:rPr lang="en-US" dirty="0"/>
              <a:t> element from end without calculating length of Linked List</a:t>
            </a:r>
          </a:p>
          <a:p>
            <a:r>
              <a:rPr lang="en-US" dirty="0"/>
              <a:t>Given two sorted linked lists merge them into a sorted linked list</a:t>
            </a:r>
          </a:p>
          <a:p>
            <a:r>
              <a:rPr lang="en-US" dirty="0"/>
              <a:t>Implement merge sort</a:t>
            </a:r>
          </a:p>
          <a:p>
            <a:r>
              <a:rPr lang="en-US" dirty="0"/>
              <a:t>Reverse a Linked List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Cycle Detection </a:t>
            </a:r>
          </a:p>
          <a:p>
            <a:r>
              <a:rPr lang="en-US" dirty="0"/>
              <a:t>K- Reverse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5777" y="35560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6221" y="3564467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3"/>
          </p:cNvCxnSpPr>
          <p:nvPr/>
        </p:nvCxnSpPr>
        <p:spPr>
          <a:xfrm flipH="1">
            <a:off x="1439333" y="3530600"/>
            <a:ext cx="5757333" cy="25400"/>
          </a:xfrm>
          <a:prstGeom prst="bentConnector5">
            <a:avLst>
              <a:gd name="adj1" fmla="val -9853"/>
              <a:gd name="adj2" fmla="val 3400000"/>
              <a:gd name="adj3" fmla="val 11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Arrays over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Random access to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Fast iteration through the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Very compact way to store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Linked List over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Constant time insertion and deletion of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Don’t need to know the number of elements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 elements in the middle of the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289356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What are Data Structures?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7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Linked Lists?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5777" y="35560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6221" y="3564467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96666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our own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/>
              <a:t>class </a:t>
            </a:r>
            <a:r>
              <a:rPr lang="en-US" dirty="0"/>
              <a:t>Node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	Node* next;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Head and Tail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2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over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Taking Linked List as input from user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Accessing next element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Looping over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Inserting into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Deleting from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5777" y="3530600"/>
            <a:ext cx="5644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6222" y="3522133"/>
            <a:ext cx="5644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96666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0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Node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	Node* next;</a:t>
            </a:r>
          </a:p>
          <a:p>
            <a:pPr marL="68580" indent="0">
              <a:buNone/>
            </a:pPr>
            <a:r>
              <a:rPr lang="en-US"/>
              <a:t>	Node*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LL </a:t>
            </a:r>
            <a:r>
              <a:rPr lang="en-US" dirty="0" err="1"/>
              <a:t>vs</a:t>
            </a:r>
            <a:r>
              <a:rPr lang="en-US" dirty="0"/>
              <a:t> Singly 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Faster to go back in the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Uses more memory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13192</TotalTime>
  <Words>320</Words>
  <Application>Microsoft Office PowerPoint</Application>
  <PresentationFormat>On-screen Show (4:3)</PresentationFormat>
  <Paragraphs>117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 2</vt:lpstr>
      <vt:lpstr>CB FINAL</vt:lpstr>
      <vt:lpstr>2_CB FINAL</vt:lpstr>
      <vt:lpstr>Data Structures</vt:lpstr>
      <vt:lpstr>What are Data Structures? </vt:lpstr>
      <vt:lpstr>What are Linked Lists? </vt:lpstr>
      <vt:lpstr>Lets define our own Linked List</vt:lpstr>
      <vt:lpstr>Head and Tail nodes</vt:lpstr>
      <vt:lpstr>Basic operations over Linked List</vt:lpstr>
      <vt:lpstr>Doubly Linked Lists</vt:lpstr>
      <vt:lpstr>Implementation?</vt:lpstr>
      <vt:lpstr>Doubly LL vs Singly LL</vt:lpstr>
      <vt:lpstr>Lets try some problems</vt:lpstr>
      <vt:lpstr>Lets try some problems</vt:lpstr>
      <vt:lpstr>More problems</vt:lpstr>
      <vt:lpstr>Circular Linked Lists</vt:lpstr>
      <vt:lpstr>Benefits of Arrays over Linked List</vt:lpstr>
      <vt:lpstr>Benefits of Linked List over Array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285</cp:revision>
  <cp:lastPrinted>2014-06-03T09:33:39Z</cp:lastPrinted>
  <dcterms:created xsi:type="dcterms:W3CDTF">2014-06-03T09:33:34Z</dcterms:created>
  <dcterms:modified xsi:type="dcterms:W3CDTF">2017-04-02T10:25:11Z</dcterms:modified>
</cp:coreProperties>
</file>