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notesMasterIdLst>
    <p:notesMasterId r:id="rId20"/>
  </p:notesMasterIdLst>
  <p:handoutMasterIdLst>
    <p:handoutMasterId r:id="rId21"/>
  </p:handoutMasterIdLst>
  <p:sldIdLst>
    <p:sldId id="362" r:id="rId2"/>
    <p:sldId id="361" r:id="rId3"/>
    <p:sldId id="341" r:id="rId4"/>
    <p:sldId id="343" r:id="rId5"/>
    <p:sldId id="359" r:id="rId6"/>
    <p:sldId id="345" r:id="rId7"/>
    <p:sldId id="348" r:id="rId8"/>
    <p:sldId id="346" r:id="rId9"/>
    <p:sldId id="347" r:id="rId10"/>
    <p:sldId id="349" r:id="rId11"/>
    <p:sldId id="329" r:id="rId12"/>
    <p:sldId id="351" r:id="rId13"/>
    <p:sldId id="358" r:id="rId14"/>
    <p:sldId id="353" r:id="rId15"/>
    <p:sldId id="355" r:id="rId16"/>
    <p:sldId id="356" r:id="rId17"/>
    <p:sldId id="357" r:id="rId18"/>
    <p:sldId id="3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 autoAdjust="0"/>
    <p:restoredTop sz="98837" autoAdjust="0"/>
  </p:normalViewPr>
  <p:slideViewPr>
    <p:cSldViewPr snapToGrid="0" snapToObjects="1">
      <p:cViewPr>
        <p:scale>
          <a:sx n="137" d="100"/>
          <a:sy n="137" d="100"/>
        </p:scale>
        <p:origin x="-741" y="-11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8T13:06:46.811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AB4B0D15-2432-4C6B-9555-CE365AAAE305}" emma:medium="tactile" emma:mode="ink">
          <msink:context xmlns:msink="http://schemas.microsoft.com/ink/2010/main" type="inkDrawing" rotatedBoundingBox="15888,11335 19150,18567 15114,20388 11852,13156" semanticType="callout" shapeName="Other"/>
        </emma:interpretation>
      </emma:emma>
    </inkml:annotationXML>
    <inkml:trace contextRef="#ctx0" brushRef="#br0">9333 7851 10112,'-10'-14'3776,"10"7"-2048,0-3-2016,0 8 640,0-1-256,0 2 32</inkml:trace>
  </inkml:traceGroup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C2BD06C6-BC08-4C9D-A120-C5C44D33C513}" emma:medium="tactile" emma:mode="ink">
          <msink:context xmlns:msink="http://schemas.microsoft.com/ink/2010/main" type="inkDrawing" rotatedBoundingBox="14351,12030 14372,12183 14354,12185 14334,12032" semanticType="callout" shapeName="Other"/>
        </emma:interpretation>
      </emma:emma>
    </inkml:annotationXML>
  </inkml:traceGroup>
</inkml:ink>
</file>

<file path=ppt/ink/ink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59E3D090-49CE-407D-AA46-D385E6D5BB43}" emma:medium="tactile" emma:mode="ink">
          <msink:context xmlns:msink="http://schemas.microsoft.com/ink/2010/main" type="inkDrawing" rotatedBoundingBox="14405,18540 19099,18403 19111,18783 14416,18920" shapeName="Other"/>
        </emma:interpretation>
      </emma:emma>
    </inkml:annotationXML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8T13:06:52.077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EC6FD10D-A858-4620-B1F4-43991CDDD36D}" emma:medium="tactile" emma:mode="ink">
          <msink:context xmlns:msink="http://schemas.microsoft.com/ink/2010/main" type="inkDrawing"/>
        </emma:interpretation>
      </emma:emma>
    </inkml:annotationXML>
    <inkml:trace contextRef="#ctx0" brushRef="#br0">7634 5194 2304,'-13'-10'864,"-2"9"-448,-6 1-128,14 0 352,1 1 128,0 1 160,-1-2-192,1 2-128,0 3-352,1-1-96,7 3 32,9 1 32,6-2-32,4 0-32,5-1-448,12-1-224,2 1-1760</inkml:trace>
  </inkml:traceGroup>
</inkml:ink>
</file>

<file path=ppt/ink/ink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232C11B-4D42-4A1E-A271-7219820FC4AA}" emma:medium="tactile" emma:mode="ink">
          <msink:context xmlns:msink="http://schemas.microsoft.com/ink/2010/main" type="inkDrawing" rotatedBoundingBox="12982,9850 13314,10031 13238,10170 12906,9989" shapeName="Other"/>
        </emma:interpretation>
      </emma:emma>
    </inkml:annotationXML>
  </inkml:traceGroup>
</inkml:ink>
</file>

<file path=ppt/ink/ink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07F7CEF-13F0-4FC0-92E3-57777B5552D5}" emma:medium="tactile" emma:mode="ink">
          <msink:context xmlns:msink="http://schemas.microsoft.com/ink/2010/main" type="inkDrawing" rotatedBoundingBox="16368,21446 21258,20990 21276,21186 16386,21642" shapeName="Other"/>
        </emma:interpretation>
      </emma:emma>
    </inkml:annotationXML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8T13:07:14.392"/>
    </inkml:context>
    <inkml:brush xml:id="br0">
      <inkml:brushProperty name="width" value="0.02222" units="cm"/>
      <inkml:brushProperty name="height" value="0.02222" units="cm"/>
    </inkml:brush>
  </inkml:definitions>
  <inkml:trace contextRef="#ctx0" brushRef="#br0">30462 5863 7296,'33'-36'2816,"-33"23"-1536,0 0-1568</inkml:trace>
  <inkml:trace contextRef="#ctx0" brushRef="#br0" timeOffset="2">32816 5174 8960,'-3'-24'3328,"3"24"-1792,0-5-2016,0 5 416,0 0-4576,-5 26 1184,-4 23 320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S = "1123"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–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// a = 1, a = 1, b = 2, c = 3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k = 11, b = 2, c = 3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a = 1, l = 12, c = 3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aaw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a = 1, a = 1, w = 23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kw     // k = 11, w = 23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www.vogella.com</a:t>
            </a:r>
            <a:r>
              <a:rPr lang="en-US" dirty="0"/>
              <a:t>/tutorials/</a:t>
            </a:r>
            <a:r>
              <a:rPr lang="en-US" dirty="0" err="1"/>
              <a:t>JavaDatastructureList</a:t>
            </a:r>
            <a:r>
              <a:rPr lang="en-US" dirty="0"/>
              <a:t>/</a:t>
            </a:r>
            <a:r>
              <a:rPr lang="en-US" dirty="0" err="1"/>
              <a:t>article.html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4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9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5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7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9" Type="http://schemas.openxmlformats.org/officeDocument/2006/relationships/customXml" Target="../ink/ink4.xml"/><Relationship Id="rId14" Type="http://schemas.openxmlformats.org/officeDocument/2006/relationships/customXml" Target="../ink/ink6.xml"/><Relationship Id="rId30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Stacks</a:t>
            </a:r>
          </a:p>
          <a:p>
            <a:r>
              <a:rPr lang="en-IN" dirty="0"/>
              <a:t>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Lecture-14</a:t>
            </a: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7043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Your Turn: Implement Stack Class Using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solve few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Given an expression check if brackets are balanced e.g. { a + [ b+ (c + d)] + (e + f) }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Reverse a Stack with the help </a:t>
            </a:r>
            <a:r>
              <a:rPr lang="en-US"/>
              <a:t>of recursion</a:t>
            </a:r>
            <a:r>
              <a:rPr lang="en-US" dirty="0"/>
              <a:t>(stack)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164931" y="4331260"/>
              <a:ext cx="3600" cy="13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3283" y="4330306"/>
                <a:ext cx="715796" cy="598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/>
              <p14:cNvContentPartPr/>
              <p14:nvPr/>
            </p14:nvContentPartPr>
            <p14:xfrm>
              <a:off x="4652291" y="3568060"/>
              <a:ext cx="55800" cy="19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51174" y="3567551"/>
                <a:ext cx="1334595" cy="1194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/>
              <p14:cNvContentPartPr/>
              <p14:nvPr/>
            </p14:nvContentPartPr>
            <p14:xfrm>
              <a:off x="6595602" y="674216"/>
              <a:ext cx="847440" cy="2584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52162" y="672616"/>
                <a:ext cx="1132520" cy="18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9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Queue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Queue{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 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front(); </a:t>
            </a:r>
          </a:p>
          <a:p>
            <a:pPr marL="365760" lvl="1" indent="0">
              <a:buNone/>
            </a:pPr>
            <a:r>
              <a:rPr lang="en-US" dirty="0"/>
              <a:t>// update methods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dequeue</a:t>
            </a:r>
            <a:r>
              <a:rPr lang="en-US" dirty="0"/>
              <a:t>(); </a:t>
            </a:r>
          </a:p>
          <a:p>
            <a:pPr marL="68580" indent="0">
              <a:buNone/>
            </a:pPr>
            <a:r>
              <a:rPr lang="en-US" dirty="0"/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Queue Class?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Arrays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Lets Implement Our Own Queue Class Using 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1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Your Turn: Implement Queue Class Using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2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solve few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Reverse a Queue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Implement a Stack using Two 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0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Header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Pile of Books </a:t>
            </a:r>
          </a:p>
        </p:txBody>
      </p:sp>
      <p:pic>
        <p:nvPicPr>
          <p:cNvPr id="8" name="Content Placeholder 7" descr="stack-of-book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21" r="-30421"/>
          <a:stretch>
            <a:fillRect/>
          </a:stretch>
        </p:blipFill>
        <p:spPr>
          <a:xfrm>
            <a:off x="236795" y="1716259"/>
            <a:ext cx="7187512" cy="439094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Stacks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Stack{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 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top(); </a:t>
            </a:r>
          </a:p>
          <a:p>
            <a:pPr marL="365760" lvl="1" indent="0">
              <a:buNone/>
            </a:pPr>
            <a:r>
              <a:rPr lang="en-US" dirty="0"/>
              <a:t>// update methods</a:t>
            </a:r>
            <a:br>
              <a:rPr lang="en-US" dirty="0"/>
            </a:br>
            <a:r>
              <a:rPr lang="en-US" dirty="0"/>
              <a:t>void push (</a:t>
            </a:r>
            <a:r>
              <a:rPr lang="en-US" dirty="0" err="1"/>
              <a:t>int</a:t>
            </a:r>
            <a:r>
              <a:rPr lang="en-US" dirty="0"/>
              <a:t> element);</a:t>
            </a:r>
            <a:br>
              <a:rPr lang="en-US" dirty="0"/>
            </a:br>
            <a:r>
              <a:rPr lang="en-US" dirty="0"/>
              <a:t>void pop(); </a:t>
            </a:r>
          </a:p>
          <a:p>
            <a:pPr marL="68580" indent="0">
              <a:buNone/>
            </a:pPr>
            <a:r>
              <a:rPr lang="en-US" dirty="0"/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Stack Class?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Linked List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Dynamic 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Lets Implement Our Own Stack Class Using a Dynamic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7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11871</TotalTime>
  <Words>376</Words>
  <Application>Microsoft Office PowerPoint</Application>
  <PresentationFormat>On-screen Show (4:3)</PresentationFormat>
  <Paragraphs>98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2</vt:lpstr>
      <vt:lpstr>2_CB FINAL</vt:lpstr>
      <vt:lpstr>Data Structures</vt:lpstr>
      <vt:lpstr>Header Files</vt:lpstr>
      <vt:lpstr>Recursion and Pile of Books </vt:lpstr>
      <vt:lpstr>Stacks</vt:lpstr>
      <vt:lpstr>Templates</vt:lpstr>
      <vt:lpstr>Stacks</vt:lpstr>
      <vt:lpstr>How to implement Stack Class? </vt:lpstr>
      <vt:lpstr>Dynamic Arrays</vt:lpstr>
      <vt:lpstr>Lets Implement Our Own Stack Class Using a Dynamic Array</vt:lpstr>
      <vt:lpstr>Your Turn: Implement Stack Class Using Linked List</vt:lpstr>
      <vt:lpstr>Lets solve few problems</vt:lpstr>
      <vt:lpstr>Queues</vt:lpstr>
      <vt:lpstr>Queue</vt:lpstr>
      <vt:lpstr>How to implement Queue Class? </vt:lpstr>
      <vt:lpstr>Lets Implement Our Own Queue Class Using Arrays</vt:lpstr>
      <vt:lpstr>Your Turn: Implement Queue Class Using Linked List</vt:lpstr>
      <vt:lpstr>Lets solve few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318</cp:revision>
  <cp:lastPrinted>2014-06-03T09:33:39Z</cp:lastPrinted>
  <dcterms:created xsi:type="dcterms:W3CDTF">2014-06-03T09:33:34Z</dcterms:created>
  <dcterms:modified xsi:type="dcterms:W3CDTF">2017-04-04T07:57:16Z</dcterms:modified>
</cp:coreProperties>
</file>