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8" r:id="rId1"/>
  </p:sldMasterIdLst>
  <p:notesMasterIdLst>
    <p:notesMasterId r:id="rId17"/>
  </p:notesMasterIdLst>
  <p:handoutMasterIdLst>
    <p:handoutMasterId r:id="rId18"/>
  </p:handoutMasterIdLst>
  <p:sldIdLst>
    <p:sldId id="375" r:id="rId2"/>
    <p:sldId id="321" r:id="rId3"/>
    <p:sldId id="361" r:id="rId4"/>
    <p:sldId id="360" r:id="rId5"/>
    <p:sldId id="348" r:id="rId6"/>
    <p:sldId id="362" r:id="rId7"/>
    <p:sldId id="364" r:id="rId8"/>
    <p:sldId id="365" r:id="rId9"/>
    <p:sldId id="367" r:id="rId10"/>
    <p:sldId id="374" r:id="rId11"/>
    <p:sldId id="372" r:id="rId12"/>
    <p:sldId id="373" r:id="rId13"/>
    <p:sldId id="347" r:id="rId14"/>
    <p:sldId id="366" r:id="rId15"/>
    <p:sldId id="37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7465"/>
    <a:srgbClr val="555555"/>
    <a:srgbClr val="3D3D3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6" autoAdjust="0"/>
    <p:restoredTop sz="98750" autoAdjust="0"/>
  </p:normalViewPr>
  <p:slideViewPr>
    <p:cSldViewPr snapToGrid="0" snapToObjects="1">
      <p:cViewPr>
        <p:scale>
          <a:sx n="78" d="100"/>
          <a:sy n="78" d="100"/>
        </p:scale>
        <p:origin x="784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41EE8-427D-274C-AC09-7F8784018025}" type="datetime1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B22F-56A2-2F46-A5B2-7EF77FDB6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418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4983-A1D5-2346-8E06-D3B1B2883035}" type="datetime1">
              <a:rPr lang="en-US" smtClean="0"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9714A-EC05-274A-AA3E-F54B0F2A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25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else</a:t>
            </a:r>
            <a:r>
              <a:rPr lang="en-US" baseline="0" dirty="0"/>
              <a:t> we could do?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else</a:t>
            </a:r>
            <a:r>
              <a:rPr lang="en-US" baseline="0" dirty="0"/>
              <a:t> we could do?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only difference</a:t>
            </a:r>
            <a:r>
              <a:rPr lang="en-US" baseline="0" dirty="0"/>
              <a:t> is that you will write a lot of important function in this class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29997" y="2710674"/>
            <a:ext cx="3302000" cy="471487"/>
          </a:xfrm>
        </p:spPr>
        <p:txBody>
          <a:bodyPr/>
          <a:lstStyle>
            <a:lvl1pPr marL="68580" indent="0">
              <a:buNone/>
              <a:defRPr baseline="0">
                <a:solidFill>
                  <a:srgbClr val="C0504D"/>
                </a:solidFill>
              </a:defRPr>
            </a:lvl1pPr>
          </a:lstStyle>
          <a:p>
            <a:pPr lvl="0"/>
            <a:r>
              <a:rPr lang="en-US" dirty="0"/>
              <a:t>Lecture Number</a:t>
            </a:r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2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C2AB496-F0C8-4C9F-B30F-5DD5910FB2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4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38D290-D56B-479F-87FA-0F61F0C2D1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3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1BA1150-2180-4560-9232-27896A0379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8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600603-9A37-43AE-B5DC-5AE3756C0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6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59DDF1-711A-444D-BB21-9BBCAAD464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3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1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7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Structures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Generic Trees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Lecture-15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Prateek Narang</a:t>
            </a:r>
          </a:p>
        </p:txBody>
      </p:sp>
    </p:spTree>
    <p:extLst>
      <p:ext uri="{BB962C8B-B14F-4D97-AF65-F5344CB8AC3E}">
        <p14:creationId xmlns:p14="http://schemas.microsoft.com/office/powerpoint/2010/main" val="157682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Tree Important Properties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Degree of a Node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Depth of a Node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Height of Tree</a:t>
            </a:r>
          </a:p>
          <a:p>
            <a:pPr marL="52578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8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Lets discuss few problems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Find the node with largest data in a tree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Print all the elements at depth K.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Your Turn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Find number of Nodes greater than </a:t>
            </a:r>
            <a:r>
              <a:rPr lang="en-US"/>
              <a:t>an integer x</a:t>
            </a:r>
            <a:endParaRPr lang="en-US" dirty="0"/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Find the node for which sum of the data of all children and the node itself is maximum</a:t>
            </a:r>
          </a:p>
          <a:p>
            <a:pPr marL="52578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5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A tree walk or traversal is a way of visiting all the nodes in a tree in a specified order.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27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Lets code these tree traversals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Preorder Traversal(Recursive)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Preorder Traversal(Iterative)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err="1"/>
              <a:t>Postorder</a:t>
            </a:r>
            <a:r>
              <a:rPr lang="en-US" dirty="0"/>
              <a:t> Traversal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err="1"/>
              <a:t>Levelorder</a:t>
            </a:r>
            <a:r>
              <a:rPr lang="en-US" dirty="0"/>
              <a:t> Traversal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63179" y="35509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8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Prateek Narang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557838" y="5851525"/>
            <a:ext cx="3586162" cy="365125"/>
          </a:xfrm>
          <a:prstGeom prst="rect">
            <a:avLst/>
          </a:prstGeom>
        </p:spPr>
        <p:txBody>
          <a:bodyPr/>
          <a:lstStyle/>
          <a:p>
            <a:fld id="{5C2AB496-F0C8-4C9F-B30F-5DD5910FB23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47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Doubts 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4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What’s common between a file system and a company’s organizational structure?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0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Trees</a:t>
            </a:r>
            <a:endParaRPr lang="en-US" sz="3200" dirty="0"/>
          </a:p>
        </p:txBody>
      </p:sp>
      <p:pic>
        <p:nvPicPr>
          <p:cNvPr id="4" name="Content Placeholder 3" descr="300px-Breadth-first-tree.svg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" r="1124"/>
          <a:stretch>
            <a:fillRect/>
          </a:stretch>
        </p:blipFill>
        <p:spPr>
          <a:xfrm>
            <a:off x="1042988" y="1395413"/>
            <a:ext cx="6777037" cy="4437062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5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Tree Terminologies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Node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Root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Children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Parent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Ancestor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Descendants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Sibling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Leaves</a:t>
            </a:r>
          </a:p>
          <a:p>
            <a:pPr marL="52578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0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Implement a Node of a Tree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68580" indent="0">
              <a:buNone/>
            </a:pPr>
            <a:r>
              <a:rPr lang="en-US" dirty="0"/>
              <a:t>class node{</a:t>
            </a:r>
          </a:p>
          <a:p>
            <a:pPr marL="6858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data;</a:t>
            </a:r>
          </a:p>
          <a:p>
            <a:pPr marL="68580" indent="0">
              <a:buNone/>
            </a:pPr>
            <a:r>
              <a:rPr lang="en-US" dirty="0"/>
              <a:t>    node** children;</a:t>
            </a:r>
          </a:p>
          <a:p>
            <a:pPr marL="6858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children_count</a:t>
            </a:r>
            <a:r>
              <a:rPr lang="en-US" dirty="0"/>
              <a:t>; </a:t>
            </a:r>
          </a:p>
          <a:p>
            <a:pPr marL="68580" indent="0">
              <a:buNone/>
            </a:pPr>
            <a:r>
              <a:rPr lang="en-US" dirty="0"/>
              <a:t>    node* parent; //Optional 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4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Implement a Tree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Use Nodes to create tree in every program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Define a Tree class</a:t>
            </a:r>
          </a:p>
          <a:p>
            <a:pPr marL="52578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6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Tree class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68580" indent="0">
              <a:buNone/>
            </a:pPr>
            <a:r>
              <a:rPr lang="en-US" dirty="0"/>
              <a:t>Class Tree {</a:t>
            </a:r>
          </a:p>
          <a:p>
            <a:pPr marL="68580" indent="0">
              <a:buNone/>
            </a:pPr>
            <a:r>
              <a:rPr lang="en-US" dirty="0"/>
              <a:t>    node* root;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size();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(); </a:t>
            </a:r>
          </a:p>
          <a:p>
            <a:pPr marL="68580" indent="0">
              <a:buNone/>
            </a:pPr>
            <a:r>
              <a:rPr lang="en-US" dirty="0"/>
              <a:t>    node* root();</a:t>
            </a:r>
            <a:br>
              <a:rPr lang="en-US" dirty="0"/>
            </a:br>
            <a:r>
              <a:rPr lang="en-US" dirty="0"/>
              <a:t>    node* parent(node*); </a:t>
            </a:r>
          </a:p>
          <a:p>
            <a:pPr marL="68580" indent="0">
              <a:buNone/>
            </a:pPr>
            <a:r>
              <a:rPr lang="en-US" dirty="0"/>
              <a:t>    node** children(node*); //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1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Lets see how to input and output Tree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Write a function to take tree as input from user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Print out a tree</a:t>
            </a:r>
          </a:p>
          <a:p>
            <a:pPr marL="52578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0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14446</TotalTime>
  <Words>333</Words>
  <Application>Microsoft Office PowerPoint</Application>
  <PresentationFormat>On-screen Show (4:3)</PresentationFormat>
  <Paragraphs>93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2</vt:lpstr>
      <vt:lpstr>1_CB FINAL</vt:lpstr>
      <vt:lpstr>Data Structures</vt:lpstr>
      <vt:lpstr>Doubts ?</vt:lpstr>
      <vt:lpstr>What’s common between a file system and a company’s organizational structure? </vt:lpstr>
      <vt:lpstr>Trees</vt:lpstr>
      <vt:lpstr>Tree Terminologies</vt:lpstr>
      <vt:lpstr>How to Implement a Node of a Tree</vt:lpstr>
      <vt:lpstr>How to Implement a Tree</vt:lpstr>
      <vt:lpstr>Tree class</vt:lpstr>
      <vt:lpstr>Lets see how to input and output Tree</vt:lpstr>
      <vt:lpstr>Tree Important Properties</vt:lpstr>
      <vt:lpstr>Lets discuss few problems</vt:lpstr>
      <vt:lpstr>Your Turn</vt:lpstr>
      <vt:lpstr>A tree walk or traversal is a way of visiting all the nodes in a tree in a specified order. </vt:lpstr>
      <vt:lpstr>Lets code these tree traversals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Prateek Narang</cp:lastModifiedBy>
  <cp:revision>335</cp:revision>
  <cp:lastPrinted>2014-06-03T09:33:39Z</cp:lastPrinted>
  <dcterms:created xsi:type="dcterms:W3CDTF">2014-06-03T09:33:34Z</dcterms:created>
  <dcterms:modified xsi:type="dcterms:W3CDTF">2016-10-26T08:11:46Z</dcterms:modified>
</cp:coreProperties>
</file>