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8" r:id="rId1"/>
  </p:sldMasterIdLst>
  <p:notesMasterIdLst>
    <p:notesMasterId r:id="rId21"/>
  </p:notesMasterIdLst>
  <p:handoutMasterIdLst>
    <p:handoutMasterId r:id="rId22"/>
  </p:handoutMasterIdLst>
  <p:sldIdLst>
    <p:sldId id="256" r:id="rId2"/>
    <p:sldId id="407" r:id="rId3"/>
    <p:sldId id="417" r:id="rId4"/>
    <p:sldId id="423" r:id="rId5"/>
    <p:sldId id="421" r:id="rId6"/>
    <p:sldId id="419" r:id="rId7"/>
    <p:sldId id="412" r:id="rId8"/>
    <p:sldId id="424" r:id="rId9"/>
    <p:sldId id="408" r:id="rId10"/>
    <p:sldId id="409" r:id="rId11"/>
    <p:sldId id="425" r:id="rId12"/>
    <p:sldId id="410" r:id="rId13"/>
    <p:sldId id="429" r:id="rId14"/>
    <p:sldId id="430" r:id="rId15"/>
    <p:sldId id="426" r:id="rId16"/>
    <p:sldId id="411" r:id="rId17"/>
    <p:sldId id="414" r:id="rId18"/>
    <p:sldId id="428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7465"/>
    <a:srgbClr val="555555"/>
    <a:srgbClr val="3D3D3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6" autoAdjust="0"/>
    <p:restoredTop sz="87748" autoAdjust="0"/>
  </p:normalViewPr>
  <p:slideViewPr>
    <p:cSldViewPr snapToGrid="0" snapToObjects="1">
      <p:cViewPr>
        <p:scale>
          <a:sx n="78" d="100"/>
          <a:sy n="78" d="100"/>
        </p:scale>
        <p:origin x="784" y="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41EE8-427D-274C-AC09-7F8784018025}" type="datetime1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B22F-56A2-2F46-A5B2-7EF77FDB6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418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4983-A1D5-2346-8E06-D3B1B2883035}" type="datetime1">
              <a:rPr lang="en-US" smtClean="0"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9714A-EC05-274A-AA3E-F54B0F2A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25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  <a:p>
            <a:endParaRPr lang="en-US" dirty="0"/>
          </a:p>
          <a:p>
            <a:r>
              <a:rPr lang="en-US" dirty="0"/>
              <a:t>Linked list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12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Trade off between having</a:t>
            </a:r>
            <a:r>
              <a:rPr lang="en-US" baseline="0" dirty="0"/>
              <a:t> one efficient and one non efficient method…lets have a </a:t>
            </a:r>
            <a:r>
              <a:rPr lang="en-US" baseline="0" dirty="0" err="1"/>
              <a:t>logn</a:t>
            </a:r>
            <a:r>
              <a:rPr lang="en-US" baseline="0" dirty="0"/>
              <a:t> method for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07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73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or our normal binary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Sigma</a:t>
            </a:r>
            <a:r>
              <a:rPr lang="en-US" baseline="0" dirty="0"/>
              <a:t> </a:t>
            </a:r>
            <a:r>
              <a:rPr lang="en-US" baseline="0" dirty="0" err="1"/>
              <a:t>x^j</a:t>
            </a:r>
            <a:r>
              <a:rPr lang="en-US" baseline="0" dirty="0"/>
              <a:t> = 1/1-x</a:t>
            </a:r>
          </a:p>
          <a:p>
            <a:endParaRPr lang="en-US" baseline="0" dirty="0"/>
          </a:p>
          <a:p>
            <a:r>
              <a:rPr lang="en-US" baseline="0" dirty="0"/>
              <a:t>Differentiate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</a:t>
            </a:r>
            <a:r>
              <a:rPr lang="en-US" baseline="0" dirty="0"/>
              <a:t> them create one file from next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Selection always takes O(n^2) insertion might take less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Trade off between having</a:t>
            </a:r>
            <a:r>
              <a:rPr lang="en-US" baseline="0" dirty="0"/>
              <a:t> one efficient and one non efficient method…lets have a </a:t>
            </a:r>
            <a:r>
              <a:rPr lang="en-US" baseline="0" dirty="0" err="1"/>
              <a:t>logn</a:t>
            </a:r>
            <a:r>
              <a:rPr lang="en-US" baseline="0" dirty="0"/>
              <a:t> method for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Trade off between having</a:t>
            </a:r>
            <a:r>
              <a:rPr lang="en-US" baseline="0" dirty="0"/>
              <a:t> one efficient and one non efficient method…lets have a </a:t>
            </a:r>
            <a:r>
              <a:rPr lang="en-US" baseline="0" dirty="0" err="1"/>
              <a:t>logn</a:t>
            </a:r>
            <a:r>
              <a:rPr lang="en-US" baseline="0" dirty="0"/>
              <a:t> method for both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circular</a:t>
            </a:r>
            <a:r>
              <a:rPr lang="en-US" baseline="0" dirty="0"/>
              <a:t> 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2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729997" y="2710674"/>
            <a:ext cx="3302000" cy="471487"/>
          </a:xfrm>
        </p:spPr>
        <p:txBody>
          <a:bodyPr/>
          <a:lstStyle>
            <a:lvl1pPr marL="68580" indent="0">
              <a:buNone/>
              <a:defRPr baseline="0">
                <a:solidFill>
                  <a:srgbClr val="C0504D"/>
                </a:solidFill>
              </a:defRPr>
            </a:lvl1pPr>
          </a:lstStyle>
          <a:p>
            <a:pPr lvl="0"/>
            <a:r>
              <a:rPr lang="en-US" dirty="0"/>
              <a:t>Lecture Number</a:t>
            </a:r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3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C2AB496-F0C8-4C9F-B30F-5DD5910FB2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A38D290-D56B-479F-87FA-0F61F0C2D17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114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1BA1150-2180-4560-9232-27896A0379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9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600603-9A37-43AE-B5DC-5AE3756C06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2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E59DDF1-711A-444D-BB21-9BBCAAD464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8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233" y="740228"/>
            <a:ext cx="3302482" cy="538529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81059" y="615882"/>
            <a:ext cx="2759869" cy="11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8F3AAB96-4B29-4C40-BB91-7F4DDE45713B}" type="datetime2">
              <a:rPr lang="en-IN" smtClean="0"/>
              <a:t>Tuesday, 25 October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2" name="Picture 71" descr="CB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51" y="6085091"/>
            <a:ext cx="22225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4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ctr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1CBA8-2DA8-6449-A47A-BFD195E5E787}" type="datetime2">
              <a:rPr lang="en-IN" smtClean="0"/>
              <a:t>Tuesday, 25 October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4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096081"/>
          </a:xfrm>
        </p:spPr>
        <p:txBody>
          <a:bodyPr>
            <a:normAutofit/>
          </a:bodyPr>
          <a:lstStyle/>
          <a:p>
            <a:r>
              <a:rPr lang="en-US" sz="2200" dirty="0"/>
              <a:t> </a:t>
            </a:r>
            <a:r>
              <a:rPr lang="en-US" sz="3000" dirty="0"/>
              <a:t>HEAPS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7165" y="3859216"/>
            <a:ext cx="3309803" cy="12606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algn="ctr"/>
            <a:r>
              <a:rPr lang="en-US" dirty="0"/>
              <a:t>Priority Queues</a:t>
            </a:r>
          </a:p>
          <a:p>
            <a:pPr algn="ctr"/>
            <a:r>
              <a:rPr lang="en-US" dirty="0"/>
              <a:t> Heaps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Lecture-18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Prateek Narang</a:t>
            </a:r>
          </a:p>
        </p:txBody>
      </p:sp>
    </p:spTree>
    <p:extLst>
      <p:ext uri="{BB962C8B-B14F-4D97-AF65-F5344CB8AC3E}">
        <p14:creationId xmlns:p14="http://schemas.microsoft.com/office/powerpoint/2010/main" val="284955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" name="Picture 1" descr="Min-hea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67" y="1370347"/>
            <a:ext cx="6326033" cy="454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96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What is the height of a complete binary tree?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85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Binary Tree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Add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Remove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0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Priority Queues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31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Priority Queues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68580" indent="0">
              <a:buNone/>
            </a:pPr>
            <a:r>
              <a:rPr lang="en-US" dirty="0"/>
              <a:t>Class </a:t>
            </a:r>
            <a:r>
              <a:rPr lang="en-US" dirty="0" err="1"/>
              <a:t>PriorityQueue</a:t>
            </a:r>
            <a:r>
              <a:rPr lang="en-US" dirty="0"/>
              <a:t>{</a:t>
            </a:r>
          </a:p>
          <a:p>
            <a:pPr marL="365760" lvl="1" indent="0">
              <a:buNone/>
            </a:pPr>
            <a:r>
              <a:rPr lang="en-US" dirty="0"/>
              <a:t>// </a:t>
            </a:r>
            <a:r>
              <a:rPr lang="en-US" dirty="0" err="1"/>
              <a:t>accessor</a:t>
            </a:r>
            <a:r>
              <a:rPr lang="en-US" dirty="0"/>
              <a:t> methods</a:t>
            </a:r>
          </a:p>
          <a:p>
            <a:pPr marL="365760" lvl="1" indent="0">
              <a:buNone/>
            </a:pPr>
            <a:r>
              <a:rPr lang="en-US" dirty="0" err="1"/>
              <a:t>int</a:t>
            </a:r>
            <a:r>
              <a:rPr lang="en-US" dirty="0"/>
              <a:t> size(); </a:t>
            </a:r>
          </a:p>
          <a:p>
            <a:pPr marL="365760" lvl="1" indent="0">
              <a:buNone/>
            </a:pPr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T min();</a:t>
            </a:r>
          </a:p>
          <a:p>
            <a:pPr marL="365760" lvl="1" indent="0">
              <a:buNone/>
            </a:pPr>
            <a:r>
              <a:rPr lang="en-US" dirty="0"/>
              <a:t>// update methods</a:t>
            </a:r>
            <a:br>
              <a:rPr lang="en-US" dirty="0"/>
            </a:br>
            <a:r>
              <a:rPr lang="en-US" dirty="0"/>
              <a:t>void insert(</a:t>
            </a:r>
            <a:r>
              <a:rPr lang="en-US" dirty="0" err="1"/>
              <a:t>int</a:t>
            </a:r>
            <a:r>
              <a:rPr lang="en-US" dirty="0"/>
              <a:t> priority, T value);</a:t>
            </a:r>
            <a:br>
              <a:rPr lang="en-US" dirty="0"/>
            </a:br>
            <a:r>
              <a:rPr lang="en-US" dirty="0"/>
              <a:t>void </a:t>
            </a:r>
            <a:r>
              <a:rPr lang="en-US" dirty="0" err="1"/>
              <a:t>removeMin</a:t>
            </a:r>
            <a:r>
              <a:rPr lang="en-US" dirty="0"/>
              <a:t>();</a:t>
            </a:r>
          </a:p>
          <a:p>
            <a:pPr marL="365760" lvl="1" indent="0">
              <a:buNone/>
            </a:pPr>
            <a:r>
              <a:rPr lang="en-US" dirty="0"/>
              <a:t>}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70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How to implement a complete binary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09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implement Heap using CBT?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Min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Insertion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err="1"/>
              <a:t>removeMin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8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Heap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34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Heap Sort is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02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Thank You!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5823858" y="5568042"/>
            <a:ext cx="2158306" cy="4794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Prateek Narang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2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How to find min/max out of some elements?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7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 using unsorted List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Min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err="1"/>
              <a:t>RemoveMin</a:t>
            </a:r>
            <a:endParaRPr lang="en-US" dirty="0"/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Insert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8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Selection Sort?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8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286106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 using sorted List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Min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err="1"/>
              <a:t>RemoveMin</a:t>
            </a:r>
            <a:endParaRPr lang="en-US" dirty="0"/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Insert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9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Insertion Sort?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50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Any other options?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772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Heaps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812088" y="-20638"/>
            <a:ext cx="1331912" cy="244476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7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747128"/>
            <a:ext cx="7024744" cy="535440"/>
          </a:xfrm>
        </p:spPr>
        <p:txBody>
          <a:bodyPr>
            <a:normAutofit fontScale="90000"/>
          </a:bodyPr>
          <a:lstStyle/>
          <a:p>
            <a:r>
              <a:rPr lang="en-US" dirty="0"/>
              <a:t>Heap Data Structure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394636"/>
            <a:ext cx="6777317" cy="4437993"/>
          </a:xfrm>
        </p:spPr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Binary Tree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Complete Binary Tree Property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Heap Order Property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>
          <a:xfrm>
            <a:off x="7812088" y="-22225"/>
            <a:ext cx="1331912" cy="261938"/>
          </a:xfrm>
          <a:prstGeom prst="rect">
            <a:avLst/>
          </a:prstGeom>
        </p:spPr>
        <p:txBody>
          <a:bodyPr/>
          <a:lstStyle/>
          <a:p>
            <a:fld id="{7D8DC1C1-2E7A-244A-9034-57DC828FCC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0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25173</TotalTime>
  <Words>296</Words>
  <Application>Microsoft Office PowerPoint</Application>
  <PresentationFormat>On-screen Show (4:3)</PresentationFormat>
  <Paragraphs>101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2</vt:lpstr>
      <vt:lpstr>1_CB FINAL</vt:lpstr>
      <vt:lpstr> HEAPS</vt:lpstr>
      <vt:lpstr>How to find min/max out of some elements?</vt:lpstr>
      <vt:lpstr>Implement using unsorted List</vt:lpstr>
      <vt:lpstr>Selection Sort?</vt:lpstr>
      <vt:lpstr>Implement using sorted List</vt:lpstr>
      <vt:lpstr>Insertion Sort?</vt:lpstr>
      <vt:lpstr>Any other options?</vt:lpstr>
      <vt:lpstr>Heaps</vt:lpstr>
      <vt:lpstr>Heap Data Structure</vt:lpstr>
      <vt:lpstr>PowerPoint Presentation</vt:lpstr>
      <vt:lpstr>What is the height of a complete binary tree?</vt:lpstr>
      <vt:lpstr>Complete Binary Tree</vt:lpstr>
      <vt:lpstr>Priority Queues</vt:lpstr>
      <vt:lpstr>Priority Queues</vt:lpstr>
      <vt:lpstr>How to implement a complete binary tree</vt:lpstr>
      <vt:lpstr>How to implement Heap using CBT?</vt:lpstr>
      <vt:lpstr>Heap Sort</vt:lpstr>
      <vt:lpstr>Heap Sort is O(nLogN)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Prateek Narang</cp:lastModifiedBy>
  <cp:revision>498</cp:revision>
  <cp:lastPrinted>2014-06-03T09:33:39Z</cp:lastPrinted>
  <dcterms:created xsi:type="dcterms:W3CDTF">2014-06-03T09:33:34Z</dcterms:created>
  <dcterms:modified xsi:type="dcterms:W3CDTF">2016-10-26T04:15:52Z</dcterms:modified>
</cp:coreProperties>
</file>