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6" r:id="rId1"/>
  </p:sldMasterIdLst>
  <p:notesMasterIdLst>
    <p:notesMasterId r:id="rId15"/>
  </p:notesMasterIdLst>
  <p:handoutMasterIdLst>
    <p:handoutMasterId r:id="rId16"/>
  </p:handoutMasterIdLst>
  <p:sldIdLst>
    <p:sldId id="256" r:id="rId2"/>
    <p:sldId id="392" r:id="rId3"/>
    <p:sldId id="393" r:id="rId4"/>
    <p:sldId id="394" r:id="rId5"/>
    <p:sldId id="395" r:id="rId6"/>
    <p:sldId id="396" r:id="rId7"/>
    <p:sldId id="398" r:id="rId8"/>
    <p:sldId id="397" r:id="rId9"/>
    <p:sldId id="401" r:id="rId10"/>
    <p:sldId id="404" r:id="rId11"/>
    <p:sldId id="400" r:id="rId12"/>
    <p:sldId id="402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7465"/>
    <a:srgbClr val="555555"/>
    <a:srgbClr val="3D3D3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6" autoAdjust="0"/>
    <p:restoredTop sz="95548" autoAdjust="0"/>
  </p:normalViewPr>
  <p:slideViewPr>
    <p:cSldViewPr snapToGrid="0" snapToObjects="1">
      <p:cViewPr varScale="1">
        <p:scale>
          <a:sx n="80" d="100"/>
          <a:sy n="80" d="100"/>
        </p:scale>
        <p:origin x="41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41EE8-427D-274C-AC09-7F8784018025}" type="datetime1">
              <a:rPr lang="en-US" smtClean="0"/>
              <a:t>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B22F-56A2-2F46-A5B2-7EF77FDB6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418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4983-A1D5-2346-8E06-D3B1B2883035}" type="datetime1">
              <a:rPr lang="en-US" smtClean="0"/>
              <a:t>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9714A-EC05-274A-AA3E-F54B0F2AB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25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  <a:p>
            <a:endParaRPr lang="en-US" dirty="0"/>
          </a:p>
          <a:p>
            <a:r>
              <a:rPr lang="en-US" dirty="0"/>
              <a:t>Linked list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12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Flight network road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61242" y="-21511"/>
            <a:ext cx="3679116" cy="24600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008829" y="-27231"/>
            <a:ext cx="2133600" cy="25172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r>
              <a:rPr lang="en-US"/>
              <a:t>Monday, June 9, 2014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53791" y="-20425"/>
            <a:ext cx="1332156" cy="244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D8DC1C1-2E7A-244A-9034-57DC828FCC6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61242" y="-21511"/>
            <a:ext cx="3679116" cy="24600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492" y="1441682"/>
            <a:ext cx="7187512" cy="43909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Monday, June 9, 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5904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605206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Monday, June 9, 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Monday, June 9, 2014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B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51" y="6085091"/>
            <a:ext cx="2222500" cy="660400"/>
          </a:xfrm>
          <a:prstGeom prst="rect">
            <a:avLst/>
          </a:prstGeom>
        </p:spPr>
      </p:pic>
      <p:pic>
        <p:nvPicPr>
          <p:cNvPr id="72" name="Picture 71" descr="CB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51" y="6085091"/>
            <a:ext cx="2222500" cy="660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C17E-FC4C-1B41-B993-C6A5AECB37C1}" type="datetime1">
              <a:rPr lang="en-IN" smtClean="0"/>
              <a:t>20-01-2017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008829" y="-27231"/>
            <a:ext cx="2133600" cy="251724"/>
          </a:xfrm>
        </p:spPr>
        <p:txBody>
          <a:bodyPr/>
          <a:lstStyle/>
          <a:p>
            <a:fld id="{00E86ACB-1FCD-FC49-86CE-9B220A217D8B}" type="datetime1">
              <a:rPr lang="en-IN" smtClean="0"/>
              <a:t>20-01-2017</a:t>
            </a:fld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53791" y="-20425"/>
            <a:ext cx="1332156" cy="244917"/>
          </a:xfrm>
        </p:spPr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721" y="2316009"/>
            <a:ext cx="35116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51168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6460" y="2316010"/>
            <a:ext cx="35038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6460" y="2974694"/>
            <a:ext cx="350389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5132-0CE2-BF42-83FD-FD1DE433B7AF}" type="datetime1">
              <a:rPr lang="en-IN" smtClean="0"/>
              <a:t>20-01-2017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736460" y="5852160"/>
            <a:ext cx="350389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000-6EE1-4543-A786-6AEDE2DE68A2}" type="datetime1">
              <a:rPr lang="en-IN" smtClean="0"/>
              <a:t>20-01-2017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3325-9F00-BE49-AFA7-C06344DA1436}" type="datetime1">
              <a:rPr lang="en-IN" smtClean="0"/>
              <a:t>20-01-2017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FD2A-8A6D-2A48-A5BE-DD4B36B6A1E5}" type="datetime1">
              <a:rPr lang="en-IN" smtClean="0"/>
              <a:t>20-01-2017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295543" cy="1463153"/>
          </a:xfrm>
        </p:spPr>
        <p:txBody>
          <a:bodyPr anchor="ctr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09"/>
            <a:ext cx="3505200" cy="246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ctr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Monday, June 9, 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24600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8829" y="-27231"/>
            <a:ext cx="2133600" cy="25172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E51D94B-68F3-0A4E-A8EF-5589584F9E4A}" type="datetime1">
              <a:rPr lang="en-IN" smtClean="0"/>
              <a:t>20-01-2017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53791" y="-20425"/>
            <a:ext cx="1332156" cy="244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D8DC1C1-2E7A-244A-9034-57DC828FCC6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1" name="Picture 60" descr="CB_logo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  <p:pic>
        <p:nvPicPr>
          <p:cNvPr id="62" name="Picture 61" descr="CB_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4665" y="2600780"/>
            <a:ext cx="3464691" cy="1656440"/>
          </a:xfrm>
        </p:spPr>
        <p:txBody>
          <a:bodyPr>
            <a:normAutofit/>
          </a:bodyPr>
          <a:lstStyle/>
          <a:p>
            <a:r>
              <a:rPr lang="en-US" sz="3200" dirty="0"/>
              <a:t>Launchpad</a:t>
            </a:r>
            <a:br>
              <a:rPr lang="en-US" sz="3200" dirty="0"/>
            </a:br>
            <a:r>
              <a:rPr lang="en-US" sz="2200" dirty="0"/>
              <a:t>Lecture -22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4665" y="4421080"/>
            <a:ext cx="3603946" cy="12606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Structures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Graphs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38743" y="1516828"/>
            <a:ext cx="3104974" cy="750981"/>
          </a:xfrm>
        </p:spPr>
        <p:txBody>
          <a:bodyPr/>
          <a:lstStyle/>
          <a:p>
            <a:fld id="{06294976-C169-CC44-9115-1CB5FE32F936}" type="datetime2">
              <a:rPr lang="en-IN" smtClean="0"/>
              <a:t>Friday, 20 January 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3422" y="5679991"/>
            <a:ext cx="1259746" cy="365125"/>
          </a:xfrm>
        </p:spPr>
        <p:txBody>
          <a:bodyPr/>
          <a:lstStyle/>
          <a:p>
            <a:r>
              <a:rPr lang="en-US" dirty="0"/>
              <a:t>Prateek Narang</a:t>
            </a:r>
          </a:p>
        </p:txBody>
      </p:sp>
    </p:spTree>
    <p:extLst>
      <p:ext uri="{BB962C8B-B14F-4D97-AF65-F5344CB8AC3E}">
        <p14:creationId xmlns:p14="http://schemas.microsoft.com/office/powerpoint/2010/main" val="284955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Monday, June 9,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050" name="Picture 2" descr="http://www.prateeknarang.com/images/snakesladd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76250"/>
            <a:ext cx="5905500" cy="590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182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Some more Graph variations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Directed Graphs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Weighted Graphs</a:t>
            </a:r>
          </a:p>
          <a:p>
            <a:pPr marL="525780" indent="-457200">
              <a:buFont typeface="+mj-lt"/>
              <a:buAutoNum type="arabi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Shortest Path on Weighted Graph-</a:t>
            </a:r>
          </a:p>
          <a:p>
            <a:pPr marL="68580" indent="0">
              <a:buNone/>
            </a:pPr>
            <a:r>
              <a:rPr lang="en-US" dirty="0"/>
              <a:t>Dijkstra’s Algorithm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4649096" y="-22885"/>
            <a:ext cx="1332156" cy="263165"/>
          </a:xfrm>
        </p:spPr>
        <p:txBody>
          <a:bodyPr/>
          <a:lstStyle/>
          <a:p>
            <a:fld id="{7D8DC1C1-2E7A-244A-9034-57DC828FCC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8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Monday, June 9,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91" y="1595878"/>
            <a:ext cx="7239000" cy="337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91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Thank You!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Prateek Narang</a:t>
            </a:r>
          </a:p>
          <a:p>
            <a:r>
              <a:rPr lang="en-US" dirty="0">
                <a:solidFill>
                  <a:schemeClr val="tx2"/>
                </a:solidFill>
              </a:rPr>
              <a:t>Prateek@codingblocks.com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83980" y="-27231"/>
            <a:ext cx="2558449" cy="251724"/>
          </a:xfrm>
        </p:spPr>
        <p:txBody>
          <a:bodyPr/>
          <a:lstStyle/>
          <a:p>
            <a:r>
              <a:rPr lang="en-US" dirty="0"/>
              <a:t>Thursday, October 16th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pic>
        <p:nvPicPr>
          <p:cNvPr id="8" name="Picture Placeholder 7" descr="Launchap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9" r="12309"/>
          <a:stretch>
            <a:fillRect/>
          </a:stretch>
        </p:blipFill>
        <p:spPr>
          <a:xfrm>
            <a:off x="1005208" y="693795"/>
            <a:ext cx="3359623" cy="546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2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42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Graphs</a:t>
            </a:r>
            <a:endParaRPr lang="en-US" sz="32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4649096" y="-22885"/>
            <a:ext cx="1332156" cy="263165"/>
          </a:xfrm>
        </p:spPr>
        <p:txBody>
          <a:bodyPr/>
          <a:lstStyle/>
          <a:p>
            <a:fld id="{7D8DC1C1-2E7A-244A-9034-57DC828FCC64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111048"/>
              </p:ext>
            </p:extLst>
          </p:nvPr>
        </p:nvGraphicFramePr>
        <p:xfrm>
          <a:off x="2201335" y="2740819"/>
          <a:ext cx="5219700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Photo Editor Photo" r:id="rId4" imgW="5219048" imgH="2828571" progId="MSPhotoEd.3">
                  <p:embed/>
                </p:oleObj>
              </mc:Choice>
              <mc:Fallback>
                <p:oleObj name="Photo Editor Photo" r:id="rId4" imgW="5219048" imgH="2828571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335" y="2740819"/>
                        <a:ext cx="5219700" cy="233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972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Terminology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Adjacent Vertices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Degree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Path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Connected Graph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err="1"/>
              <a:t>Subgraph</a:t>
            </a:r>
            <a:endParaRPr lang="en-US" dirty="0"/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Connected Components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Tree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Forest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Spanning Tree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4649096" y="-22885"/>
            <a:ext cx="1332156" cy="263165"/>
          </a:xfrm>
        </p:spPr>
        <p:txBody>
          <a:bodyPr/>
          <a:lstStyle/>
          <a:p>
            <a:fld id="{7D8DC1C1-2E7A-244A-9034-57DC828FCC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2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Number of edges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Complete Graph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Connected Graph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Tree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4649096" y="-22885"/>
            <a:ext cx="1332156" cy="263165"/>
          </a:xfrm>
        </p:spPr>
        <p:txBody>
          <a:bodyPr/>
          <a:lstStyle/>
          <a:p>
            <a:fld id="{7D8DC1C1-2E7A-244A-9034-57DC828FCC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6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implement Graph?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Edge List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Adjacency lists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Adjacency matrix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4649096" y="-22885"/>
            <a:ext cx="1332156" cy="263165"/>
          </a:xfrm>
        </p:spPr>
        <p:txBody>
          <a:bodyPr/>
          <a:lstStyle/>
          <a:p>
            <a:fld id="{7D8DC1C1-2E7A-244A-9034-57DC828FCC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8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Searching in a Graph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5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Search through a Graph?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Breadth First Search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Depth First Search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4649096" y="-22885"/>
            <a:ext cx="1332156" cy="263165"/>
          </a:xfrm>
        </p:spPr>
        <p:txBody>
          <a:bodyPr/>
          <a:lstStyle/>
          <a:p>
            <a:fld id="{7D8DC1C1-2E7A-244A-9034-57DC828FCC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9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Implement </a:t>
            </a:r>
            <a:r>
              <a:rPr lang="en-US" dirty="0" err="1"/>
              <a:t>isConnected</a:t>
            </a:r>
            <a:r>
              <a:rPr lang="en-US" dirty="0"/>
              <a:t> for our graph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Return all the connected components of the graph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Snakes and Ladders Problem.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4649096" y="-22885"/>
            <a:ext cx="1332156" cy="263165"/>
          </a:xfrm>
        </p:spPr>
        <p:txBody>
          <a:bodyPr/>
          <a:lstStyle/>
          <a:p>
            <a:fld id="{7D8DC1C1-2E7A-244A-9034-57DC828FCC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7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CB FINAL.thmx</Template>
  <TotalTime>16875</TotalTime>
  <Words>151</Words>
  <Application>Microsoft Office PowerPoint</Application>
  <PresentationFormat>On-screen Show (4:3)</PresentationFormat>
  <Paragraphs>72</Paragraphs>
  <Slides>13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 2</vt:lpstr>
      <vt:lpstr>CB FINAL</vt:lpstr>
      <vt:lpstr>Photo Editor Photo</vt:lpstr>
      <vt:lpstr>Launchpad Lecture -22</vt:lpstr>
      <vt:lpstr>Graphs</vt:lpstr>
      <vt:lpstr>Graphs</vt:lpstr>
      <vt:lpstr>Terminology</vt:lpstr>
      <vt:lpstr>Number of edges </vt:lpstr>
      <vt:lpstr>How to implement Graph?</vt:lpstr>
      <vt:lpstr>Searching in a Graph</vt:lpstr>
      <vt:lpstr>How to Search through a Graph?</vt:lpstr>
      <vt:lpstr>Problems</vt:lpstr>
      <vt:lpstr>PowerPoint Presentation</vt:lpstr>
      <vt:lpstr>Some more Graph variations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Prateek Narang</cp:lastModifiedBy>
  <cp:revision>372</cp:revision>
  <cp:lastPrinted>2014-06-03T09:33:39Z</cp:lastPrinted>
  <dcterms:created xsi:type="dcterms:W3CDTF">2014-06-03T09:33:34Z</dcterms:created>
  <dcterms:modified xsi:type="dcterms:W3CDTF">2017-01-20T17:46:43Z</dcterms:modified>
</cp:coreProperties>
</file>