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9"/>
  </p:notesMasterIdLst>
  <p:sldIdLst>
    <p:sldId id="256" r:id="rId2"/>
    <p:sldId id="258" r:id="rId3"/>
    <p:sldId id="280" r:id="rId4"/>
    <p:sldId id="283" r:id="rId5"/>
    <p:sldId id="288" r:id="rId6"/>
    <p:sldId id="284" r:id="rId7"/>
    <p:sldId id="289" r:id="rId8"/>
    <p:sldId id="290" r:id="rId9"/>
    <p:sldId id="291" r:id="rId10"/>
    <p:sldId id="292" r:id="rId11"/>
    <p:sldId id="293" r:id="rId12"/>
    <p:sldId id="285" r:id="rId13"/>
    <p:sldId id="294" r:id="rId14"/>
    <p:sldId id="295" r:id="rId15"/>
    <p:sldId id="296" r:id="rId16"/>
    <p:sldId id="297" r:id="rId17"/>
    <p:sldId id="298" r:id="rId18"/>
  </p:sldIdLst>
  <p:sldSz cx="12192000" cy="6858000"/>
  <p:notesSz cx="6858000" cy="9144000"/>
  <p:embeddedFontLst>
    <p:embeddedFont>
      <p:font typeface="Abril Fatface" panose="02000503000000020003" pitchFamily="2" charset="0"/>
      <p:regular r:id="rId20"/>
    </p:embeddedFont>
    <p:embeddedFont>
      <p:font typeface="Calibri" panose="020F0502020204030204" pitchFamily="34" charset="0"/>
      <p:regular r:id="rId21"/>
      <p:bold r:id="rId22"/>
      <p:italic r:id="rId23"/>
      <p:boldItalic r:id="rId24"/>
    </p:embeddedFont>
    <p:embeddedFont>
      <p:font typeface="DM Sans" pitchFamily="2" charset="0"/>
      <p:regular r:id="rId25"/>
      <p:bold r:id="rId26"/>
      <p:italic r:id="rId27"/>
      <p:boldItalic r:id="rId28"/>
    </p:embeddedFont>
    <p:embeddedFont>
      <p:font typeface="Ubuntu Condensed" panose="020B0506030602030204" pitchFamily="3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5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mir Ahmad Ansari" userId="6131c82adb67e695" providerId="LiveId" clId="{BFF6A1CE-5471-4926-9093-726B7900033D}"/>
    <pc:docChg chg="undo custSel modSld">
      <pc:chgData name="Aamir Ahmad Ansari" userId="6131c82adb67e695" providerId="LiveId" clId="{BFF6A1CE-5471-4926-9093-726B7900033D}" dt="2022-06-19T15:14:12.463" v="133" actId="14100"/>
      <pc:docMkLst>
        <pc:docMk/>
      </pc:docMkLst>
      <pc:sldChg chg="modSp mod">
        <pc:chgData name="Aamir Ahmad Ansari" userId="6131c82adb67e695" providerId="LiveId" clId="{BFF6A1CE-5471-4926-9093-726B7900033D}" dt="2022-06-19T14:18:18.923" v="16" actId="20577"/>
        <pc:sldMkLst>
          <pc:docMk/>
          <pc:sldMk cId="3334395139" sldId="280"/>
        </pc:sldMkLst>
        <pc:spChg chg="mod">
          <ac:chgData name="Aamir Ahmad Ansari" userId="6131c82adb67e695" providerId="LiveId" clId="{BFF6A1CE-5471-4926-9093-726B7900033D}" dt="2022-06-19T14:18:18.923" v="16" actId="20577"/>
          <ac:spMkLst>
            <pc:docMk/>
            <pc:sldMk cId="3334395139" sldId="280"/>
            <ac:spMk id="206" creationId="{00000000-0000-0000-0000-000000000000}"/>
          </ac:spMkLst>
        </pc:spChg>
      </pc:sldChg>
      <pc:sldChg chg="modSp mod">
        <pc:chgData name="Aamir Ahmad Ansari" userId="6131c82adb67e695" providerId="LiveId" clId="{BFF6A1CE-5471-4926-9093-726B7900033D}" dt="2022-06-19T06:03:59.061" v="11" actId="20577"/>
        <pc:sldMkLst>
          <pc:docMk/>
          <pc:sldMk cId="2266731389" sldId="283"/>
        </pc:sldMkLst>
        <pc:spChg chg="mod">
          <ac:chgData name="Aamir Ahmad Ansari" userId="6131c82adb67e695" providerId="LiveId" clId="{BFF6A1CE-5471-4926-9093-726B7900033D}" dt="2022-06-19T06:03:59.061" v="11" actId="20577"/>
          <ac:spMkLst>
            <pc:docMk/>
            <pc:sldMk cId="2266731389" sldId="283"/>
            <ac:spMk id="3" creationId="{3C768D4D-99F8-68F6-29D2-B5D911AD46DD}"/>
          </ac:spMkLst>
        </pc:spChg>
      </pc:sldChg>
      <pc:sldChg chg="modSp mod">
        <pc:chgData name="Aamir Ahmad Ansari" userId="6131c82adb67e695" providerId="LiveId" clId="{BFF6A1CE-5471-4926-9093-726B7900033D}" dt="2022-06-19T14:59:33.869" v="113" actId="20577"/>
        <pc:sldMkLst>
          <pc:docMk/>
          <pc:sldMk cId="2067404529" sldId="289"/>
        </pc:sldMkLst>
        <pc:spChg chg="mod">
          <ac:chgData name="Aamir Ahmad Ansari" userId="6131c82adb67e695" providerId="LiveId" clId="{BFF6A1CE-5471-4926-9093-726B7900033D}" dt="2022-06-19T14:59:33.869" v="113" actId="20577"/>
          <ac:spMkLst>
            <pc:docMk/>
            <pc:sldMk cId="2067404529" sldId="289"/>
            <ac:spMk id="20" creationId="{AEB8EE22-CBA5-4E57-BE71-8CA98E3DA682}"/>
          </ac:spMkLst>
        </pc:spChg>
      </pc:sldChg>
      <pc:sldChg chg="modSp mod">
        <pc:chgData name="Aamir Ahmad Ansari" userId="6131c82adb67e695" providerId="LiveId" clId="{BFF6A1CE-5471-4926-9093-726B7900033D}" dt="2022-06-19T15:14:12.463" v="133" actId="14100"/>
        <pc:sldMkLst>
          <pc:docMk/>
          <pc:sldMk cId="2850414984" sldId="290"/>
        </pc:sldMkLst>
        <pc:spChg chg="mod">
          <ac:chgData name="Aamir Ahmad Ansari" userId="6131c82adb67e695" providerId="LiveId" clId="{BFF6A1CE-5471-4926-9093-726B7900033D}" dt="2022-06-19T15:14:12.463" v="133" actId="14100"/>
          <ac:spMkLst>
            <pc:docMk/>
            <pc:sldMk cId="2850414984" sldId="290"/>
            <ac:spMk id="32" creationId="{2263A4EE-DE64-5B94-F22D-1CF753003BDB}"/>
          </ac:spMkLst>
        </pc:spChg>
      </pc:sldChg>
      <pc:sldChg chg="modSp mod">
        <pc:chgData name="Aamir Ahmad Ansari" userId="6131c82adb67e695" providerId="LiveId" clId="{BFF6A1CE-5471-4926-9093-726B7900033D}" dt="2022-06-19T14:56:29.257" v="21" actId="20577"/>
        <pc:sldMkLst>
          <pc:docMk/>
          <pc:sldMk cId="3590332206" sldId="291"/>
        </pc:sldMkLst>
        <pc:spChg chg="mod">
          <ac:chgData name="Aamir Ahmad Ansari" userId="6131c82adb67e695" providerId="LiveId" clId="{BFF6A1CE-5471-4926-9093-726B7900033D}" dt="2022-06-19T14:56:29.257" v="21" actId="20577"/>
          <ac:spMkLst>
            <pc:docMk/>
            <pc:sldMk cId="3590332206" sldId="291"/>
            <ac:spMk id="22" creationId="{67E92D1E-F356-A1E7-45F0-D3FF82ED74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59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0311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987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600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47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110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046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403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66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041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898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27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20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35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347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1821900" y="1508375"/>
            <a:ext cx="8548200" cy="22008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12" name="Google Shape;12;p2"/>
          <p:cNvSpPr txBox="1">
            <a:spLocks noGrp="1"/>
          </p:cNvSpPr>
          <p:nvPr>
            <p:ph type="subTitle" idx="1"/>
          </p:nvPr>
        </p:nvSpPr>
        <p:spPr>
          <a:xfrm>
            <a:off x="414650" y="3785375"/>
            <a:ext cx="11379900" cy="7179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a:endParaRPr/>
          </a:p>
        </p:txBody>
      </p:sp>
      <p:sp>
        <p:nvSpPr>
          <p:cNvPr id="13" name="Google Shape;13;p2"/>
          <p:cNvSpPr/>
          <p:nvPr/>
        </p:nvSpPr>
        <p:spPr>
          <a:xfrm flipH="1">
            <a:off x="-23996" y="4520850"/>
            <a:ext cx="12239996" cy="2183698"/>
          </a:xfrm>
          <a:custGeom>
            <a:avLst/>
            <a:gdLst/>
            <a:ahLst/>
            <a:cxnLst/>
            <a:rect l="l" t="t" r="r" b="b"/>
            <a:pathLst>
              <a:path w="12239996" h="2183698" extrusionOk="0">
                <a:moveTo>
                  <a:pt x="10801280" y="1872976"/>
                </a:moveTo>
                <a:lnTo>
                  <a:pt x="10801352" y="1872993"/>
                </a:lnTo>
                <a:lnTo>
                  <a:pt x="10801206" y="1872993"/>
                </a:lnTo>
                <a:close/>
                <a:moveTo>
                  <a:pt x="6854314" y="1872976"/>
                </a:moveTo>
                <a:lnTo>
                  <a:pt x="6854387" y="1872993"/>
                </a:lnTo>
                <a:lnTo>
                  <a:pt x="6854240" y="1872993"/>
                </a:lnTo>
                <a:close/>
                <a:moveTo>
                  <a:pt x="2953527" y="1872976"/>
                </a:moveTo>
                <a:lnTo>
                  <a:pt x="2953599" y="1872993"/>
                </a:lnTo>
                <a:lnTo>
                  <a:pt x="2953453" y="1872993"/>
                </a:lnTo>
                <a:close/>
                <a:moveTo>
                  <a:pt x="2748143" y="1572853"/>
                </a:moveTo>
                <a:lnTo>
                  <a:pt x="2764183" y="1658677"/>
                </a:lnTo>
                <a:cubicBezTo>
                  <a:pt x="2812405" y="1920950"/>
                  <a:pt x="2860980" y="2174499"/>
                  <a:pt x="2953747" y="2174499"/>
                </a:cubicBezTo>
                <a:cubicBezTo>
                  <a:pt x="3047220" y="2174499"/>
                  <a:pt x="3094765" y="1920950"/>
                  <a:pt x="3141905" y="1658677"/>
                </a:cubicBezTo>
                <a:lnTo>
                  <a:pt x="3155900" y="1582114"/>
                </a:lnTo>
                <a:lnTo>
                  <a:pt x="3154697" y="1587920"/>
                </a:lnTo>
                <a:cubicBezTo>
                  <a:pt x="3105465" y="1833989"/>
                  <a:pt x="3054928" y="2080068"/>
                  <a:pt x="2953671" y="2080104"/>
                </a:cubicBezTo>
                <a:cubicBezTo>
                  <a:pt x="2852305" y="2080104"/>
                  <a:pt x="2801202" y="1834118"/>
                  <a:pt x="2751350" y="1588131"/>
                </a:cubicBezTo>
                <a:close/>
                <a:moveTo>
                  <a:pt x="10595859" y="1572671"/>
                </a:moveTo>
                <a:lnTo>
                  <a:pt x="10611933" y="1658677"/>
                </a:lnTo>
                <a:cubicBezTo>
                  <a:pt x="10660155" y="1920950"/>
                  <a:pt x="10708730" y="2174499"/>
                  <a:pt x="10801498" y="2174499"/>
                </a:cubicBezTo>
                <a:cubicBezTo>
                  <a:pt x="10894971" y="2174499"/>
                  <a:pt x="10942516" y="1920950"/>
                  <a:pt x="10989655" y="1658677"/>
                </a:cubicBezTo>
                <a:lnTo>
                  <a:pt x="11003622" y="1582271"/>
                </a:lnTo>
                <a:lnTo>
                  <a:pt x="11002451" y="1587920"/>
                </a:lnTo>
                <a:cubicBezTo>
                  <a:pt x="10953219" y="1833989"/>
                  <a:pt x="10902682" y="2080068"/>
                  <a:pt x="10801426" y="2080104"/>
                </a:cubicBezTo>
                <a:cubicBezTo>
                  <a:pt x="10700059" y="2080104"/>
                  <a:pt x="10648957" y="1834118"/>
                  <a:pt x="10599104" y="1588131"/>
                </a:cubicBezTo>
                <a:close/>
                <a:moveTo>
                  <a:pt x="6648891" y="1572663"/>
                </a:moveTo>
                <a:lnTo>
                  <a:pt x="6664967" y="1658677"/>
                </a:lnTo>
                <a:cubicBezTo>
                  <a:pt x="6713189" y="1920950"/>
                  <a:pt x="6761764" y="2174499"/>
                  <a:pt x="6854532" y="2174499"/>
                </a:cubicBezTo>
                <a:cubicBezTo>
                  <a:pt x="6948005" y="2174499"/>
                  <a:pt x="6995550" y="1920950"/>
                  <a:pt x="7042689" y="1658677"/>
                </a:cubicBezTo>
                <a:lnTo>
                  <a:pt x="7056656" y="1582271"/>
                </a:lnTo>
                <a:lnTo>
                  <a:pt x="7055485" y="1587920"/>
                </a:lnTo>
                <a:cubicBezTo>
                  <a:pt x="7006253" y="1833989"/>
                  <a:pt x="6955716" y="2080068"/>
                  <a:pt x="6854460" y="2080104"/>
                </a:cubicBezTo>
                <a:cubicBezTo>
                  <a:pt x="6753094" y="2080104"/>
                  <a:pt x="6701991" y="1834118"/>
                  <a:pt x="6652138" y="1588131"/>
                </a:cubicBezTo>
                <a:close/>
                <a:moveTo>
                  <a:pt x="11023668" y="1440923"/>
                </a:moveTo>
                <a:lnTo>
                  <a:pt x="11020364" y="1454429"/>
                </a:lnTo>
                <a:cubicBezTo>
                  <a:pt x="10964547" y="1698248"/>
                  <a:pt x="10915015" y="1976908"/>
                  <a:pt x="10801060" y="1976949"/>
                </a:cubicBezTo>
                <a:lnTo>
                  <a:pt x="10801425" y="1976584"/>
                </a:lnTo>
                <a:cubicBezTo>
                  <a:pt x="10687553" y="1976584"/>
                  <a:pt x="10637110" y="1698011"/>
                  <a:pt x="10580466" y="1454260"/>
                </a:cubicBezTo>
                <a:lnTo>
                  <a:pt x="10577733" y="1443245"/>
                </a:lnTo>
                <a:lnTo>
                  <a:pt x="10606660" y="1579407"/>
                </a:lnTo>
                <a:cubicBezTo>
                  <a:pt x="10656494" y="1825412"/>
                  <a:pt x="10705060" y="2071417"/>
                  <a:pt x="10801426" y="2071417"/>
                </a:cubicBezTo>
                <a:cubicBezTo>
                  <a:pt x="10897462" y="2071417"/>
                  <a:pt x="10945389" y="1825357"/>
                  <a:pt x="10994621" y="1579279"/>
                </a:cubicBezTo>
                <a:close/>
                <a:moveTo>
                  <a:pt x="3175915" y="1440923"/>
                </a:moveTo>
                <a:lnTo>
                  <a:pt x="3172611" y="1454429"/>
                </a:lnTo>
                <a:cubicBezTo>
                  <a:pt x="3116793" y="1698248"/>
                  <a:pt x="3067261" y="1976908"/>
                  <a:pt x="2953305" y="1976949"/>
                </a:cubicBezTo>
                <a:lnTo>
                  <a:pt x="2953671" y="1976584"/>
                </a:lnTo>
                <a:cubicBezTo>
                  <a:pt x="2839799" y="1976584"/>
                  <a:pt x="2789356" y="1698011"/>
                  <a:pt x="2732712" y="1454260"/>
                </a:cubicBezTo>
                <a:lnTo>
                  <a:pt x="2729980" y="1443249"/>
                </a:lnTo>
                <a:lnTo>
                  <a:pt x="2758906" y="1579407"/>
                </a:lnTo>
                <a:cubicBezTo>
                  <a:pt x="2808740" y="1825412"/>
                  <a:pt x="2857306" y="2071417"/>
                  <a:pt x="2953671" y="2071417"/>
                </a:cubicBezTo>
                <a:cubicBezTo>
                  <a:pt x="3049708" y="2071417"/>
                  <a:pt x="3097636" y="1825357"/>
                  <a:pt x="3146868" y="1579279"/>
                </a:cubicBezTo>
                <a:close/>
                <a:moveTo>
                  <a:pt x="7076705" y="1440915"/>
                </a:moveTo>
                <a:lnTo>
                  <a:pt x="7073399" y="1454429"/>
                </a:lnTo>
                <a:cubicBezTo>
                  <a:pt x="7017581" y="1698248"/>
                  <a:pt x="6968049" y="1976908"/>
                  <a:pt x="6854094" y="1976949"/>
                </a:cubicBezTo>
                <a:lnTo>
                  <a:pt x="6854459" y="1976584"/>
                </a:lnTo>
                <a:cubicBezTo>
                  <a:pt x="6740587" y="1976584"/>
                  <a:pt x="6690144" y="1698011"/>
                  <a:pt x="6633501" y="1454260"/>
                </a:cubicBezTo>
                <a:lnTo>
                  <a:pt x="6630767" y="1443244"/>
                </a:lnTo>
                <a:lnTo>
                  <a:pt x="6659694" y="1579407"/>
                </a:lnTo>
                <a:cubicBezTo>
                  <a:pt x="6709529" y="1825412"/>
                  <a:pt x="6758095" y="2071417"/>
                  <a:pt x="6854460" y="2071417"/>
                </a:cubicBezTo>
                <a:cubicBezTo>
                  <a:pt x="6950497" y="2071417"/>
                  <a:pt x="6998424" y="1825357"/>
                  <a:pt x="7047656" y="1579279"/>
                </a:cubicBezTo>
                <a:close/>
                <a:moveTo>
                  <a:pt x="6609438" y="1325880"/>
                </a:moveTo>
                <a:lnTo>
                  <a:pt x="6618278" y="1357474"/>
                </a:lnTo>
                <a:lnTo>
                  <a:pt x="6621974" y="1371339"/>
                </a:lnTo>
                <a:lnTo>
                  <a:pt x="6645061" y="1466251"/>
                </a:lnTo>
                <a:cubicBezTo>
                  <a:pt x="6700346" y="1704877"/>
                  <a:pt x="6748694" y="1968189"/>
                  <a:pt x="6854094" y="1968189"/>
                </a:cubicBezTo>
                <a:cubicBezTo>
                  <a:pt x="6950460" y="1968189"/>
                  <a:pt x="6998369" y="1748027"/>
                  <a:pt x="7047510" y="1527856"/>
                </a:cubicBezTo>
                <a:lnTo>
                  <a:pt x="7082764" y="1377305"/>
                </a:lnTo>
                <a:lnTo>
                  <a:pt x="7078424" y="1392636"/>
                </a:lnTo>
                <a:cubicBezTo>
                  <a:pt x="7070685" y="1421771"/>
                  <a:pt x="7063153" y="1451519"/>
                  <a:pt x="7055659" y="1481108"/>
                </a:cubicBezTo>
                <a:cubicBezTo>
                  <a:pt x="7010944" y="1657412"/>
                  <a:pt x="6968632" y="1825165"/>
                  <a:pt x="6890185" y="1864398"/>
                </a:cubicBezTo>
                <a:lnTo>
                  <a:pt x="6854314" y="1872976"/>
                </a:lnTo>
                <a:lnTo>
                  <a:pt x="6818663" y="1864269"/>
                </a:lnTo>
                <a:cubicBezTo>
                  <a:pt x="6741976" y="1825264"/>
                  <a:pt x="6697707" y="1661470"/>
                  <a:pt x="6654967" y="1495101"/>
                </a:cubicBezTo>
                <a:lnTo>
                  <a:pt x="6621974" y="1371339"/>
                </a:lnTo>
                <a:lnTo>
                  <a:pt x="6620756" y="1366333"/>
                </a:lnTo>
                <a:lnTo>
                  <a:pt x="6618278" y="1357474"/>
                </a:lnTo>
                <a:lnTo>
                  <a:pt x="6611593" y="1332398"/>
                </a:lnTo>
                <a:close/>
                <a:moveTo>
                  <a:pt x="10556401" y="1325873"/>
                </a:moveTo>
                <a:lnTo>
                  <a:pt x="10565273" y="1357582"/>
                </a:lnTo>
                <a:lnTo>
                  <a:pt x="10568925" y="1371283"/>
                </a:lnTo>
                <a:lnTo>
                  <a:pt x="10592026" y="1466251"/>
                </a:lnTo>
                <a:cubicBezTo>
                  <a:pt x="10647312" y="1704877"/>
                  <a:pt x="10695660" y="1968189"/>
                  <a:pt x="10801060" y="1968189"/>
                </a:cubicBezTo>
                <a:cubicBezTo>
                  <a:pt x="10897425" y="1968189"/>
                  <a:pt x="10945334" y="1748027"/>
                  <a:pt x="10994475" y="1527856"/>
                </a:cubicBezTo>
                <a:lnTo>
                  <a:pt x="11029732" y="1377295"/>
                </a:lnTo>
                <a:lnTo>
                  <a:pt x="11025389" y="1392636"/>
                </a:lnTo>
                <a:cubicBezTo>
                  <a:pt x="11017650" y="1421771"/>
                  <a:pt x="11010118" y="1451519"/>
                  <a:pt x="11002624" y="1481108"/>
                </a:cubicBezTo>
                <a:cubicBezTo>
                  <a:pt x="10957910" y="1657412"/>
                  <a:pt x="10915598" y="1825165"/>
                  <a:pt x="10837151" y="1864398"/>
                </a:cubicBezTo>
                <a:lnTo>
                  <a:pt x="10801280" y="1872976"/>
                </a:lnTo>
                <a:lnTo>
                  <a:pt x="10765628" y="1864269"/>
                </a:lnTo>
                <a:cubicBezTo>
                  <a:pt x="10688941" y="1825264"/>
                  <a:pt x="10644673" y="1661470"/>
                  <a:pt x="10601933" y="1495101"/>
                </a:cubicBezTo>
                <a:lnTo>
                  <a:pt x="10568925" y="1371283"/>
                </a:lnTo>
                <a:lnTo>
                  <a:pt x="10567721" y="1366333"/>
                </a:lnTo>
                <a:lnTo>
                  <a:pt x="10565273" y="1357582"/>
                </a:lnTo>
                <a:lnTo>
                  <a:pt x="10558559" y="1332398"/>
                </a:lnTo>
                <a:close/>
                <a:moveTo>
                  <a:pt x="2708643" y="1325859"/>
                </a:moveTo>
                <a:lnTo>
                  <a:pt x="2717520" y="1357586"/>
                </a:lnTo>
                <a:lnTo>
                  <a:pt x="2721171" y="1371280"/>
                </a:lnTo>
                <a:lnTo>
                  <a:pt x="2744272" y="1466251"/>
                </a:lnTo>
                <a:cubicBezTo>
                  <a:pt x="2799557" y="1704877"/>
                  <a:pt x="2847906" y="1968189"/>
                  <a:pt x="2953305" y="1968189"/>
                </a:cubicBezTo>
                <a:cubicBezTo>
                  <a:pt x="3049671" y="1968189"/>
                  <a:pt x="3097580" y="1748027"/>
                  <a:pt x="3146721" y="1527856"/>
                </a:cubicBezTo>
                <a:lnTo>
                  <a:pt x="3181974" y="1377313"/>
                </a:lnTo>
                <a:lnTo>
                  <a:pt x="3177636" y="1392636"/>
                </a:lnTo>
                <a:cubicBezTo>
                  <a:pt x="3169897" y="1421771"/>
                  <a:pt x="3162365" y="1451519"/>
                  <a:pt x="3154871" y="1481108"/>
                </a:cubicBezTo>
                <a:cubicBezTo>
                  <a:pt x="3110156" y="1657412"/>
                  <a:pt x="3067845" y="1825165"/>
                  <a:pt x="2989398" y="1864398"/>
                </a:cubicBezTo>
                <a:lnTo>
                  <a:pt x="2953527" y="1872976"/>
                </a:lnTo>
                <a:lnTo>
                  <a:pt x="2917875" y="1864269"/>
                </a:lnTo>
                <a:cubicBezTo>
                  <a:pt x="2841188" y="1825264"/>
                  <a:pt x="2796919" y="1661470"/>
                  <a:pt x="2754179" y="1495101"/>
                </a:cubicBezTo>
                <a:lnTo>
                  <a:pt x="2721171" y="1371280"/>
                </a:lnTo>
                <a:lnTo>
                  <a:pt x="2719967" y="1366333"/>
                </a:lnTo>
                <a:lnTo>
                  <a:pt x="2717520" y="1357586"/>
                </a:lnTo>
                <a:lnTo>
                  <a:pt x="2710805" y="1332398"/>
                </a:lnTo>
                <a:close/>
                <a:moveTo>
                  <a:pt x="9421027" y="1311852"/>
                </a:moveTo>
                <a:lnTo>
                  <a:pt x="9418282" y="1317770"/>
                </a:lnTo>
                <a:cubicBezTo>
                  <a:pt x="9368794" y="1428435"/>
                  <a:pt x="9318348" y="1539109"/>
                  <a:pt x="9217822" y="1539145"/>
                </a:cubicBezTo>
                <a:cubicBezTo>
                  <a:pt x="9117368" y="1539145"/>
                  <a:pt x="9066667" y="1428562"/>
                  <a:pt x="9016924" y="1317979"/>
                </a:cubicBezTo>
                <a:lnTo>
                  <a:pt x="9014199" y="1312138"/>
                </a:lnTo>
                <a:lnTo>
                  <a:pt x="9022081" y="1329950"/>
                </a:lnTo>
                <a:cubicBezTo>
                  <a:pt x="9072087" y="1452826"/>
                  <a:pt x="9120840" y="1576305"/>
                  <a:pt x="9217822" y="1576305"/>
                </a:cubicBezTo>
                <a:cubicBezTo>
                  <a:pt x="9314621" y="1576305"/>
                  <a:pt x="9363190" y="1452826"/>
                  <a:pt x="9413040" y="1329950"/>
                </a:cubicBezTo>
                <a:close/>
                <a:moveTo>
                  <a:pt x="5474103" y="1311764"/>
                </a:moveTo>
                <a:lnTo>
                  <a:pt x="5471316" y="1317770"/>
                </a:lnTo>
                <a:cubicBezTo>
                  <a:pt x="5421829" y="1428435"/>
                  <a:pt x="5371383" y="1539109"/>
                  <a:pt x="5270856" y="1539145"/>
                </a:cubicBezTo>
                <a:cubicBezTo>
                  <a:pt x="5170403" y="1539145"/>
                  <a:pt x="5119702" y="1428562"/>
                  <a:pt x="5069959" y="1317979"/>
                </a:cubicBezTo>
                <a:lnTo>
                  <a:pt x="5067263" y="1312200"/>
                </a:lnTo>
                <a:lnTo>
                  <a:pt x="5075118" y="1329950"/>
                </a:lnTo>
                <a:cubicBezTo>
                  <a:pt x="5125124" y="1452826"/>
                  <a:pt x="5173876" y="1576305"/>
                  <a:pt x="5270859" y="1576305"/>
                </a:cubicBezTo>
                <a:cubicBezTo>
                  <a:pt x="5367658" y="1576305"/>
                  <a:pt x="5416226" y="1452826"/>
                  <a:pt x="5466077" y="1329950"/>
                </a:cubicBezTo>
                <a:close/>
                <a:moveTo>
                  <a:pt x="1573351" y="1311683"/>
                </a:moveTo>
                <a:lnTo>
                  <a:pt x="1570527" y="1317770"/>
                </a:lnTo>
                <a:cubicBezTo>
                  <a:pt x="1521039" y="1428435"/>
                  <a:pt x="1470594" y="1539109"/>
                  <a:pt x="1370067" y="1539145"/>
                </a:cubicBezTo>
                <a:cubicBezTo>
                  <a:pt x="1269614" y="1539145"/>
                  <a:pt x="1218912" y="1428562"/>
                  <a:pt x="1169169" y="1317979"/>
                </a:cubicBezTo>
                <a:lnTo>
                  <a:pt x="1166498" y="1312253"/>
                </a:lnTo>
                <a:lnTo>
                  <a:pt x="1174330" y="1329950"/>
                </a:lnTo>
                <a:cubicBezTo>
                  <a:pt x="1224336" y="1452826"/>
                  <a:pt x="1273088" y="1576305"/>
                  <a:pt x="1370071" y="1576305"/>
                </a:cubicBezTo>
                <a:cubicBezTo>
                  <a:pt x="1466870" y="1576305"/>
                  <a:pt x="1515439" y="1452826"/>
                  <a:pt x="1565289" y="1329950"/>
                </a:cubicBezTo>
                <a:close/>
                <a:moveTo>
                  <a:pt x="11803900" y="1291754"/>
                </a:moveTo>
                <a:lnTo>
                  <a:pt x="11792300" y="1316747"/>
                </a:lnTo>
                <a:cubicBezTo>
                  <a:pt x="11742795" y="1427412"/>
                  <a:pt x="11692331" y="1538086"/>
                  <a:pt x="11591768" y="1538122"/>
                </a:cubicBezTo>
                <a:cubicBezTo>
                  <a:pt x="11491278" y="1538122"/>
                  <a:pt x="11440576" y="1427540"/>
                  <a:pt x="11390833" y="1316957"/>
                </a:cubicBezTo>
                <a:lnTo>
                  <a:pt x="11384623" y="1303647"/>
                </a:lnTo>
                <a:lnTo>
                  <a:pt x="11396071" y="1329512"/>
                </a:lnTo>
                <a:cubicBezTo>
                  <a:pt x="11446087" y="1452387"/>
                  <a:pt x="11494857" y="1575866"/>
                  <a:pt x="11591913" y="1575866"/>
                </a:cubicBezTo>
                <a:cubicBezTo>
                  <a:pt x="11688969" y="1575866"/>
                  <a:pt x="11737481" y="1452387"/>
                  <a:pt x="11787258" y="1329512"/>
                </a:cubicBezTo>
                <a:close/>
                <a:moveTo>
                  <a:pt x="3962901" y="1276436"/>
                </a:moveTo>
                <a:lnTo>
                  <a:pt x="3935240" y="1337470"/>
                </a:lnTo>
                <a:cubicBezTo>
                  <a:pt x="3888536" y="1440814"/>
                  <a:pt x="3838291" y="1538088"/>
                  <a:pt x="3744013" y="1538122"/>
                </a:cubicBezTo>
                <a:cubicBezTo>
                  <a:pt x="3643523" y="1538122"/>
                  <a:pt x="3592822" y="1427540"/>
                  <a:pt x="3543078" y="1316957"/>
                </a:cubicBezTo>
                <a:lnTo>
                  <a:pt x="3536957" y="1303838"/>
                </a:lnTo>
                <a:lnTo>
                  <a:pt x="3548321" y="1329512"/>
                </a:lnTo>
                <a:cubicBezTo>
                  <a:pt x="3598337" y="1452387"/>
                  <a:pt x="3647107" y="1575866"/>
                  <a:pt x="3744161" y="1575866"/>
                </a:cubicBezTo>
                <a:cubicBezTo>
                  <a:pt x="3841217" y="1575866"/>
                  <a:pt x="3889730" y="1452387"/>
                  <a:pt x="3939507" y="1329512"/>
                </a:cubicBezTo>
                <a:close/>
                <a:moveTo>
                  <a:pt x="7103750" y="1275694"/>
                </a:moveTo>
                <a:lnTo>
                  <a:pt x="7102125" y="1279602"/>
                </a:lnTo>
                <a:cubicBezTo>
                  <a:pt x="7032062" y="1479007"/>
                  <a:pt x="6986638" y="1769059"/>
                  <a:pt x="6854313" y="1769107"/>
                </a:cubicBezTo>
                <a:lnTo>
                  <a:pt x="6854313" y="1769472"/>
                </a:lnTo>
                <a:cubicBezTo>
                  <a:pt x="6721797" y="1769472"/>
                  <a:pt x="6675365" y="1479531"/>
                  <a:pt x="6604548" y="1280196"/>
                </a:cubicBezTo>
                <a:lnTo>
                  <a:pt x="6603612" y="1277967"/>
                </a:lnTo>
                <a:lnTo>
                  <a:pt x="6621099" y="1333193"/>
                </a:lnTo>
                <a:cubicBezTo>
                  <a:pt x="6687932" y="1560782"/>
                  <a:pt x="6733702" y="1864233"/>
                  <a:pt x="6854387" y="1864233"/>
                </a:cubicBezTo>
                <a:cubicBezTo>
                  <a:pt x="6974844" y="1864233"/>
                  <a:pt x="7019701" y="1560696"/>
                  <a:pt x="7085793" y="1333026"/>
                </a:cubicBezTo>
                <a:close/>
                <a:moveTo>
                  <a:pt x="3202963" y="1275692"/>
                </a:moveTo>
                <a:lnTo>
                  <a:pt x="3201337" y="1279602"/>
                </a:lnTo>
                <a:cubicBezTo>
                  <a:pt x="3131274" y="1479007"/>
                  <a:pt x="3085850" y="1769059"/>
                  <a:pt x="2953525" y="1769107"/>
                </a:cubicBezTo>
                <a:lnTo>
                  <a:pt x="2953525" y="1769472"/>
                </a:lnTo>
                <a:cubicBezTo>
                  <a:pt x="2821010" y="1769472"/>
                  <a:pt x="2774577" y="1479531"/>
                  <a:pt x="2703761" y="1280196"/>
                </a:cubicBezTo>
                <a:lnTo>
                  <a:pt x="2702820" y="1277956"/>
                </a:lnTo>
                <a:lnTo>
                  <a:pt x="2720310" y="1333193"/>
                </a:lnTo>
                <a:cubicBezTo>
                  <a:pt x="2787144" y="1560782"/>
                  <a:pt x="2832914" y="1864233"/>
                  <a:pt x="2953599" y="1864233"/>
                </a:cubicBezTo>
                <a:cubicBezTo>
                  <a:pt x="3074056" y="1864233"/>
                  <a:pt x="3118913" y="1560696"/>
                  <a:pt x="3185005" y="1333026"/>
                </a:cubicBezTo>
                <a:close/>
                <a:moveTo>
                  <a:pt x="11050717" y="1275690"/>
                </a:moveTo>
                <a:lnTo>
                  <a:pt x="11049090" y="1279602"/>
                </a:lnTo>
                <a:cubicBezTo>
                  <a:pt x="10979027" y="1479007"/>
                  <a:pt x="10933603" y="1769059"/>
                  <a:pt x="10801279" y="1769107"/>
                </a:cubicBezTo>
                <a:lnTo>
                  <a:pt x="10801279" y="1769472"/>
                </a:lnTo>
                <a:cubicBezTo>
                  <a:pt x="10668763" y="1769472"/>
                  <a:pt x="10622330" y="1479531"/>
                  <a:pt x="10551514" y="1280196"/>
                </a:cubicBezTo>
                <a:lnTo>
                  <a:pt x="10550577" y="1277965"/>
                </a:lnTo>
                <a:lnTo>
                  <a:pt x="10568064" y="1333193"/>
                </a:lnTo>
                <a:cubicBezTo>
                  <a:pt x="10634897" y="1560782"/>
                  <a:pt x="10680668" y="1864233"/>
                  <a:pt x="10801352" y="1864233"/>
                </a:cubicBezTo>
                <a:cubicBezTo>
                  <a:pt x="10921809" y="1864233"/>
                  <a:pt x="10966667" y="1560696"/>
                  <a:pt x="11032759" y="1333026"/>
                </a:cubicBezTo>
                <a:close/>
                <a:moveTo>
                  <a:pt x="7864913" y="1273737"/>
                </a:moveTo>
                <a:lnTo>
                  <a:pt x="7836029" y="1337470"/>
                </a:lnTo>
                <a:cubicBezTo>
                  <a:pt x="7789325" y="1440814"/>
                  <a:pt x="7739080" y="1538088"/>
                  <a:pt x="7644802" y="1538122"/>
                </a:cubicBezTo>
                <a:cubicBezTo>
                  <a:pt x="7544312" y="1538122"/>
                  <a:pt x="7493610" y="1427540"/>
                  <a:pt x="7443867" y="1316957"/>
                </a:cubicBezTo>
                <a:lnTo>
                  <a:pt x="7437670" y="1303676"/>
                </a:lnTo>
                <a:lnTo>
                  <a:pt x="7449106" y="1329512"/>
                </a:lnTo>
                <a:cubicBezTo>
                  <a:pt x="7499122" y="1452387"/>
                  <a:pt x="7547892" y="1575866"/>
                  <a:pt x="7644947" y="1575866"/>
                </a:cubicBezTo>
                <a:cubicBezTo>
                  <a:pt x="7742437" y="1575866"/>
                  <a:pt x="7790948" y="1451282"/>
                  <a:pt x="7840960" y="1327866"/>
                </a:cubicBezTo>
                <a:close/>
                <a:moveTo>
                  <a:pt x="1157601" y="1272450"/>
                </a:moveTo>
                <a:lnTo>
                  <a:pt x="1174919" y="1309219"/>
                </a:lnTo>
                <a:cubicBezTo>
                  <a:pt x="1224662" y="1419802"/>
                  <a:pt x="1273446" y="1530384"/>
                  <a:pt x="1370067" y="1530384"/>
                </a:cubicBezTo>
                <a:cubicBezTo>
                  <a:pt x="1466725" y="1530384"/>
                  <a:pt x="1515254" y="1419747"/>
                  <a:pt x="1564751" y="1309100"/>
                </a:cubicBezTo>
                <a:lnTo>
                  <a:pt x="1581586" y="1273168"/>
                </a:lnTo>
                <a:lnTo>
                  <a:pt x="1561071" y="1313096"/>
                </a:lnTo>
                <a:cubicBezTo>
                  <a:pt x="1514528" y="1405567"/>
                  <a:pt x="1464482" y="1492607"/>
                  <a:pt x="1370067" y="1492641"/>
                </a:cubicBezTo>
                <a:cubicBezTo>
                  <a:pt x="1275790" y="1492641"/>
                  <a:pt x="1225512" y="1405683"/>
                  <a:pt x="1178714" y="1313291"/>
                </a:cubicBezTo>
                <a:close/>
                <a:moveTo>
                  <a:pt x="5058388" y="1272446"/>
                </a:moveTo>
                <a:lnTo>
                  <a:pt x="5075708" y="1309219"/>
                </a:lnTo>
                <a:cubicBezTo>
                  <a:pt x="5125451" y="1419802"/>
                  <a:pt x="5174235" y="1530384"/>
                  <a:pt x="5270856" y="1530384"/>
                </a:cubicBezTo>
                <a:cubicBezTo>
                  <a:pt x="5367514" y="1530384"/>
                  <a:pt x="5416043" y="1419747"/>
                  <a:pt x="5465540" y="1309100"/>
                </a:cubicBezTo>
                <a:lnTo>
                  <a:pt x="5482364" y="1273191"/>
                </a:lnTo>
                <a:lnTo>
                  <a:pt x="5461860" y="1313096"/>
                </a:lnTo>
                <a:cubicBezTo>
                  <a:pt x="5415317" y="1405567"/>
                  <a:pt x="5365271" y="1492607"/>
                  <a:pt x="5270856" y="1492641"/>
                </a:cubicBezTo>
                <a:cubicBezTo>
                  <a:pt x="5176579" y="1492641"/>
                  <a:pt x="5126301" y="1405683"/>
                  <a:pt x="5079503" y="1313291"/>
                </a:cubicBezTo>
                <a:close/>
                <a:moveTo>
                  <a:pt x="9005352" y="1272444"/>
                </a:moveTo>
                <a:lnTo>
                  <a:pt x="9022673" y="1309219"/>
                </a:lnTo>
                <a:cubicBezTo>
                  <a:pt x="9072416" y="1419802"/>
                  <a:pt x="9121201" y="1530384"/>
                  <a:pt x="9217822" y="1530384"/>
                </a:cubicBezTo>
                <a:cubicBezTo>
                  <a:pt x="9314480" y="1530384"/>
                  <a:pt x="9363009" y="1419747"/>
                  <a:pt x="9412505" y="1309100"/>
                </a:cubicBezTo>
                <a:lnTo>
                  <a:pt x="9429342" y="1273164"/>
                </a:lnTo>
                <a:lnTo>
                  <a:pt x="9408825" y="1313096"/>
                </a:lnTo>
                <a:cubicBezTo>
                  <a:pt x="9362282" y="1405567"/>
                  <a:pt x="9312236" y="1492607"/>
                  <a:pt x="9217822" y="1492641"/>
                </a:cubicBezTo>
                <a:cubicBezTo>
                  <a:pt x="9123544" y="1492641"/>
                  <a:pt x="9073266" y="1405683"/>
                  <a:pt x="9026468" y="1313291"/>
                </a:cubicBezTo>
                <a:close/>
                <a:moveTo>
                  <a:pt x="3955453" y="1271594"/>
                </a:moveTo>
                <a:lnTo>
                  <a:pt x="3952057" y="1277642"/>
                </a:lnTo>
                <a:cubicBezTo>
                  <a:pt x="3899962" y="1381754"/>
                  <a:pt x="3849903" y="1491907"/>
                  <a:pt x="3743648" y="1491984"/>
                </a:cubicBezTo>
                <a:cubicBezTo>
                  <a:pt x="3649370" y="1491984"/>
                  <a:pt x="3599076" y="1405027"/>
                  <a:pt x="3552261" y="1312634"/>
                </a:cubicBezTo>
                <a:lnTo>
                  <a:pt x="3537204" y="1283519"/>
                </a:lnTo>
                <a:lnTo>
                  <a:pt x="3548828" y="1308197"/>
                </a:lnTo>
                <a:cubicBezTo>
                  <a:pt x="3598571" y="1418779"/>
                  <a:pt x="3647356" y="1529362"/>
                  <a:pt x="3744013" y="1529362"/>
                </a:cubicBezTo>
                <a:cubicBezTo>
                  <a:pt x="3849772" y="1529362"/>
                  <a:pt x="3897934" y="1397008"/>
                  <a:pt x="3952761" y="1277050"/>
                </a:cubicBezTo>
                <a:close/>
                <a:moveTo>
                  <a:pt x="7858754" y="1267123"/>
                </a:moveTo>
                <a:lnTo>
                  <a:pt x="7852845" y="1277642"/>
                </a:lnTo>
                <a:cubicBezTo>
                  <a:pt x="7800751" y="1381754"/>
                  <a:pt x="7750691" y="1491907"/>
                  <a:pt x="7644436" y="1491984"/>
                </a:cubicBezTo>
                <a:cubicBezTo>
                  <a:pt x="7550158" y="1491984"/>
                  <a:pt x="7499865" y="1405027"/>
                  <a:pt x="7453050" y="1312634"/>
                </a:cubicBezTo>
                <a:lnTo>
                  <a:pt x="7437988" y="1283510"/>
                </a:lnTo>
                <a:lnTo>
                  <a:pt x="7449616" y="1308197"/>
                </a:lnTo>
                <a:cubicBezTo>
                  <a:pt x="7499359" y="1418779"/>
                  <a:pt x="7548144" y="1529362"/>
                  <a:pt x="7644802" y="1529362"/>
                </a:cubicBezTo>
                <a:cubicBezTo>
                  <a:pt x="7741496" y="1529362"/>
                  <a:pt x="7790043" y="1418725"/>
                  <a:pt x="7839558" y="1308078"/>
                </a:cubicBezTo>
                <a:close/>
                <a:moveTo>
                  <a:pt x="1967879" y="1262031"/>
                </a:moveTo>
                <a:lnTo>
                  <a:pt x="2016276" y="1340271"/>
                </a:lnTo>
                <a:cubicBezTo>
                  <a:pt x="2052732" y="1391410"/>
                  <a:pt x="2096097" y="1429858"/>
                  <a:pt x="2161143" y="1429858"/>
                </a:cubicBezTo>
                <a:cubicBezTo>
                  <a:pt x="2226141" y="1429858"/>
                  <a:pt x="2269432" y="1391361"/>
                  <a:pt x="2305812" y="1340156"/>
                </a:cubicBezTo>
                <a:lnTo>
                  <a:pt x="2352395" y="1264586"/>
                </a:lnTo>
                <a:lnTo>
                  <a:pt x="2323189" y="1308322"/>
                </a:lnTo>
                <a:cubicBezTo>
                  <a:pt x="2283447" y="1362884"/>
                  <a:pt x="2236343" y="1406543"/>
                  <a:pt x="2161139" y="1406570"/>
                </a:cubicBezTo>
                <a:cubicBezTo>
                  <a:pt x="2085909" y="1406570"/>
                  <a:pt x="2038756" y="1362959"/>
                  <a:pt x="1998954" y="1308446"/>
                </a:cubicBezTo>
                <a:close/>
                <a:moveTo>
                  <a:pt x="5868642" y="1261992"/>
                </a:moveTo>
                <a:lnTo>
                  <a:pt x="5917063" y="1340271"/>
                </a:lnTo>
                <a:cubicBezTo>
                  <a:pt x="5953518" y="1391410"/>
                  <a:pt x="5996883" y="1429858"/>
                  <a:pt x="6061929" y="1429858"/>
                </a:cubicBezTo>
                <a:cubicBezTo>
                  <a:pt x="6126926" y="1429858"/>
                  <a:pt x="6170218" y="1391361"/>
                  <a:pt x="6206596" y="1340156"/>
                </a:cubicBezTo>
                <a:lnTo>
                  <a:pt x="6253125" y="1264674"/>
                </a:lnTo>
                <a:lnTo>
                  <a:pt x="6223978" y="1308322"/>
                </a:lnTo>
                <a:cubicBezTo>
                  <a:pt x="6184236" y="1362884"/>
                  <a:pt x="6137132" y="1406543"/>
                  <a:pt x="6061928" y="1406570"/>
                </a:cubicBezTo>
                <a:cubicBezTo>
                  <a:pt x="5986698" y="1406570"/>
                  <a:pt x="5939545" y="1362959"/>
                  <a:pt x="5899743" y="1308446"/>
                </a:cubicBezTo>
                <a:close/>
                <a:moveTo>
                  <a:pt x="9815586" y="1261960"/>
                </a:moveTo>
                <a:lnTo>
                  <a:pt x="9864027" y="1340271"/>
                </a:lnTo>
                <a:cubicBezTo>
                  <a:pt x="9900482" y="1391410"/>
                  <a:pt x="9943847" y="1429858"/>
                  <a:pt x="10008893" y="1429858"/>
                </a:cubicBezTo>
                <a:cubicBezTo>
                  <a:pt x="10073890" y="1429858"/>
                  <a:pt x="10117181" y="1391361"/>
                  <a:pt x="10153560" y="1340156"/>
                </a:cubicBezTo>
                <a:lnTo>
                  <a:pt x="10200075" y="1264698"/>
                </a:lnTo>
                <a:lnTo>
                  <a:pt x="10170943" y="1308322"/>
                </a:lnTo>
                <a:cubicBezTo>
                  <a:pt x="10131202" y="1362884"/>
                  <a:pt x="10084097" y="1406543"/>
                  <a:pt x="10008894" y="1406570"/>
                </a:cubicBezTo>
                <a:cubicBezTo>
                  <a:pt x="9933663" y="1406570"/>
                  <a:pt x="9886511" y="1362959"/>
                  <a:pt x="9846709" y="1308446"/>
                </a:cubicBezTo>
                <a:close/>
                <a:moveTo>
                  <a:pt x="11811799" y="1254150"/>
                </a:moveTo>
                <a:lnTo>
                  <a:pt x="11810274" y="1256934"/>
                </a:lnTo>
                <a:cubicBezTo>
                  <a:pt x="11754141" y="1366578"/>
                  <a:pt x="11704740" y="1491902"/>
                  <a:pt x="11591402" y="1491984"/>
                </a:cubicBezTo>
                <a:cubicBezTo>
                  <a:pt x="11497124" y="1491984"/>
                  <a:pt x="11446830" y="1405027"/>
                  <a:pt x="11400015" y="1312634"/>
                </a:cubicBezTo>
                <a:lnTo>
                  <a:pt x="11384958" y="1283519"/>
                </a:lnTo>
                <a:lnTo>
                  <a:pt x="11396582" y="1308197"/>
                </a:lnTo>
                <a:cubicBezTo>
                  <a:pt x="11446325" y="1418779"/>
                  <a:pt x="11495110" y="1529362"/>
                  <a:pt x="11591768" y="1529362"/>
                </a:cubicBezTo>
                <a:cubicBezTo>
                  <a:pt x="11688462" y="1529362"/>
                  <a:pt x="11737009" y="1418725"/>
                  <a:pt x="11786524" y="1308078"/>
                </a:cubicBezTo>
                <a:close/>
                <a:moveTo>
                  <a:pt x="3210886" y="1231474"/>
                </a:moveTo>
                <a:lnTo>
                  <a:pt x="3200955" y="1251660"/>
                </a:lnTo>
                <a:cubicBezTo>
                  <a:pt x="3130885" y="1420394"/>
                  <a:pt x="3085730" y="1665832"/>
                  <a:pt x="2953453" y="1665880"/>
                </a:cubicBezTo>
                <a:cubicBezTo>
                  <a:pt x="2821177" y="1665880"/>
                  <a:pt x="2774701" y="1420647"/>
                  <a:pt x="2703826" y="1252049"/>
                </a:cubicBezTo>
                <a:lnTo>
                  <a:pt x="2697588" y="1239496"/>
                </a:lnTo>
                <a:lnTo>
                  <a:pt x="2699254" y="1243251"/>
                </a:lnTo>
                <a:cubicBezTo>
                  <a:pt x="2778452" y="1442134"/>
                  <a:pt x="2820872" y="1760346"/>
                  <a:pt x="2953525" y="1760346"/>
                </a:cubicBezTo>
                <a:cubicBezTo>
                  <a:pt x="3086028" y="1760346"/>
                  <a:pt x="3127366" y="1442030"/>
                  <a:pt x="3205784" y="1243083"/>
                </a:cubicBezTo>
                <a:close/>
                <a:moveTo>
                  <a:pt x="7111680" y="1231463"/>
                </a:moveTo>
                <a:lnTo>
                  <a:pt x="7101743" y="1251660"/>
                </a:lnTo>
                <a:cubicBezTo>
                  <a:pt x="7031673" y="1420394"/>
                  <a:pt x="6986518" y="1665832"/>
                  <a:pt x="6854241" y="1665880"/>
                </a:cubicBezTo>
                <a:cubicBezTo>
                  <a:pt x="6721965" y="1665880"/>
                  <a:pt x="6675489" y="1420647"/>
                  <a:pt x="6604614" y="1252049"/>
                </a:cubicBezTo>
                <a:lnTo>
                  <a:pt x="6598375" y="1239496"/>
                </a:lnTo>
                <a:lnTo>
                  <a:pt x="6600042" y="1243251"/>
                </a:lnTo>
                <a:cubicBezTo>
                  <a:pt x="6679241" y="1442134"/>
                  <a:pt x="6721661" y="1760346"/>
                  <a:pt x="6854313" y="1760346"/>
                </a:cubicBezTo>
                <a:cubicBezTo>
                  <a:pt x="6986816" y="1760346"/>
                  <a:pt x="7028154" y="1442030"/>
                  <a:pt x="7106573" y="1243083"/>
                </a:cubicBezTo>
                <a:close/>
                <a:moveTo>
                  <a:pt x="11058646" y="1231460"/>
                </a:moveTo>
                <a:lnTo>
                  <a:pt x="11048708" y="1251660"/>
                </a:lnTo>
                <a:cubicBezTo>
                  <a:pt x="10978638" y="1420394"/>
                  <a:pt x="10933483" y="1665832"/>
                  <a:pt x="10801206" y="1665880"/>
                </a:cubicBezTo>
                <a:cubicBezTo>
                  <a:pt x="10668929" y="1665880"/>
                  <a:pt x="10622453" y="1420647"/>
                  <a:pt x="10551579" y="1252049"/>
                </a:cubicBezTo>
                <a:lnTo>
                  <a:pt x="10545349" y="1239512"/>
                </a:lnTo>
                <a:lnTo>
                  <a:pt x="10547007" y="1243251"/>
                </a:lnTo>
                <a:cubicBezTo>
                  <a:pt x="10626207" y="1442134"/>
                  <a:pt x="10668627" y="1760346"/>
                  <a:pt x="10801279" y="1760346"/>
                </a:cubicBezTo>
                <a:cubicBezTo>
                  <a:pt x="10933782" y="1760346"/>
                  <a:pt x="10975120" y="1442030"/>
                  <a:pt x="11053538" y="1243083"/>
                </a:cubicBezTo>
                <a:close/>
                <a:moveTo>
                  <a:pt x="2365138" y="1229626"/>
                </a:moveTo>
                <a:lnTo>
                  <a:pt x="2351718" y="1247905"/>
                </a:lnTo>
                <a:cubicBezTo>
                  <a:pt x="2305160" y="1312719"/>
                  <a:pt x="2255246" y="1373765"/>
                  <a:pt x="2161140" y="1373936"/>
                </a:cubicBezTo>
                <a:cubicBezTo>
                  <a:pt x="2067306" y="1373936"/>
                  <a:pt x="2017169" y="1312981"/>
                  <a:pt x="1970364" y="1248216"/>
                </a:cubicBezTo>
                <a:lnTo>
                  <a:pt x="1957374" y="1230621"/>
                </a:lnTo>
                <a:lnTo>
                  <a:pt x="1965516" y="1242785"/>
                </a:lnTo>
                <a:cubicBezTo>
                  <a:pt x="2015094" y="1320297"/>
                  <a:pt x="2063898" y="1397809"/>
                  <a:pt x="2161139" y="1397809"/>
                </a:cubicBezTo>
                <a:cubicBezTo>
                  <a:pt x="2258198" y="1397809"/>
                  <a:pt x="2306929" y="1320224"/>
                  <a:pt x="2356453" y="1242630"/>
                </a:cubicBezTo>
                <a:close/>
                <a:moveTo>
                  <a:pt x="10212896" y="1229621"/>
                </a:moveTo>
                <a:lnTo>
                  <a:pt x="10199472" y="1247905"/>
                </a:lnTo>
                <a:cubicBezTo>
                  <a:pt x="10152914" y="1312719"/>
                  <a:pt x="10103000" y="1373765"/>
                  <a:pt x="10008894" y="1373936"/>
                </a:cubicBezTo>
                <a:cubicBezTo>
                  <a:pt x="9915061" y="1373936"/>
                  <a:pt x="9864923" y="1312981"/>
                  <a:pt x="9818118" y="1248216"/>
                </a:cubicBezTo>
                <a:lnTo>
                  <a:pt x="9805135" y="1230631"/>
                </a:lnTo>
                <a:lnTo>
                  <a:pt x="9813270" y="1242785"/>
                </a:lnTo>
                <a:cubicBezTo>
                  <a:pt x="9862849" y="1320297"/>
                  <a:pt x="9911653" y="1397809"/>
                  <a:pt x="10008894" y="1397809"/>
                </a:cubicBezTo>
                <a:cubicBezTo>
                  <a:pt x="10105953" y="1397809"/>
                  <a:pt x="10154683" y="1320224"/>
                  <a:pt x="10204207" y="1242630"/>
                </a:cubicBezTo>
                <a:close/>
                <a:moveTo>
                  <a:pt x="6265930" y="1229621"/>
                </a:moveTo>
                <a:lnTo>
                  <a:pt x="6252506" y="1247905"/>
                </a:lnTo>
                <a:cubicBezTo>
                  <a:pt x="6205949" y="1312719"/>
                  <a:pt x="6156035" y="1373765"/>
                  <a:pt x="6061929" y="1373936"/>
                </a:cubicBezTo>
                <a:cubicBezTo>
                  <a:pt x="5968095" y="1373936"/>
                  <a:pt x="5917958" y="1312981"/>
                  <a:pt x="5871153" y="1248216"/>
                </a:cubicBezTo>
                <a:lnTo>
                  <a:pt x="5858163" y="1230621"/>
                </a:lnTo>
                <a:lnTo>
                  <a:pt x="5866305" y="1242785"/>
                </a:lnTo>
                <a:cubicBezTo>
                  <a:pt x="5915884" y="1320297"/>
                  <a:pt x="5964687" y="1397809"/>
                  <a:pt x="6061928" y="1397809"/>
                </a:cubicBezTo>
                <a:cubicBezTo>
                  <a:pt x="6158987" y="1397809"/>
                  <a:pt x="6207717" y="1320224"/>
                  <a:pt x="6257241" y="1242630"/>
                </a:cubicBezTo>
                <a:close/>
                <a:moveTo>
                  <a:pt x="4660195" y="1227645"/>
                </a:moveTo>
                <a:lnTo>
                  <a:pt x="4641041" y="1248144"/>
                </a:lnTo>
                <a:cubicBezTo>
                  <a:pt x="4601395" y="1287063"/>
                  <a:pt x="4554441" y="1318207"/>
                  <a:pt x="4479347" y="1318234"/>
                </a:cubicBezTo>
                <a:cubicBezTo>
                  <a:pt x="4413784" y="1318234"/>
                  <a:pt x="4369616" y="1294434"/>
                  <a:pt x="4332980" y="1262453"/>
                </a:cubicBezTo>
                <a:lnTo>
                  <a:pt x="4300506" y="1230455"/>
                </a:lnTo>
                <a:lnTo>
                  <a:pt x="4304218" y="1234965"/>
                </a:lnTo>
                <a:cubicBezTo>
                  <a:pt x="4347581" y="1286568"/>
                  <a:pt x="4395497" y="1331887"/>
                  <a:pt x="4479348" y="1331887"/>
                </a:cubicBezTo>
                <a:cubicBezTo>
                  <a:pt x="4561612" y="1331887"/>
                  <a:pt x="4609170" y="1288347"/>
                  <a:pt x="4651717" y="1237998"/>
                </a:cubicBezTo>
                <a:close/>
                <a:moveTo>
                  <a:pt x="397069" y="1227146"/>
                </a:moveTo>
                <a:lnTo>
                  <a:pt x="406092" y="1238116"/>
                </a:lnTo>
                <a:cubicBezTo>
                  <a:pt x="448766" y="1288399"/>
                  <a:pt x="496421" y="1331887"/>
                  <a:pt x="578561" y="1331887"/>
                </a:cubicBezTo>
                <a:cubicBezTo>
                  <a:pt x="660824" y="1331887"/>
                  <a:pt x="708382" y="1288347"/>
                  <a:pt x="750929" y="1237998"/>
                </a:cubicBezTo>
                <a:lnTo>
                  <a:pt x="759418" y="1227632"/>
                </a:lnTo>
                <a:lnTo>
                  <a:pt x="740252" y="1248144"/>
                </a:lnTo>
                <a:cubicBezTo>
                  <a:pt x="700606" y="1287063"/>
                  <a:pt x="653651" y="1318207"/>
                  <a:pt x="578557" y="1318234"/>
                </a:cubicBezTo>
                <a:cubicBezTo>
                  <a:pt x="503628" y="1318234"/>
                  <a:pt x="456643" y="1287148"/>
                  <a:pt x="416910" y="1248291"/>
                </a:cubicBezTo>
                <a:close/>
                <a:moveTo>
                  <a:pt x="8991232" y="1227066"/>
                </a:moveTo>
                <a:lnTo>
                  <a:pt x="9022125" y="1285930"/>
                </a:lnTo>
                <a:cubicBezTo>
                  <a:pt x="9071722" y="1384869"/>
                  <a:pt x="9120434" y="1483808"/>
                  <a:pt x="9217457" y="1483808"/>
                </a:cubicBezTo>
                <a:cubicBezTo>
                  <a:pt x="9314406" y="1483808"/>
                  <a:pt x="9362936" y="1384815"/>
                  <a:pt x="9412368" y="1285812"/>
                </a:cubicBezTo>
                <a:lnTo>
                  <a:pt x="9440087" y="1232797"/>
                </a:lnTo>
                <a:lnTo>
                  <a:pt x="9436480" y="1238598"/>
                </a:lnTo>
                <a:cubicBezTo>
                  <a:pt x="9380247" y="1335359"/>
                  <a:pt x="9330759" y="1445952"/>
                  <a:pt x="9217749" y="1445993"/>
                </a:cubicBezTo>
                <a:cubicBezTo>
                  <a:pt x="9105026" y="1445993"/>
                  <a:pt x="9055155" y="1335511"/>
                  <a:pt x="8998597" y="1238839"/>
                </a:cubicBezTo>
                <a:close/>
                <a:moveTo>
                  <a:pt x="1143474" y="1227059"/>
                </a:moveTo>
                <a:lnTo>
                  <a:pt x="1174371" y="1285930"/>
                </a:lnTo>
                <a:cubicBezTo>
                  <a:pt x="1223968" y="1384869"/>
                  <a:pt x="1272680" y="1483808"/>
                  <a:pt x="1369703" y="1483808"/>
                </a:cubicBezTo>
                <a:cubicBezTo>
                  <a:pt x="1466652" y="1483808"/>
                  <a:pt x="1515182" y="1384815"/>
                  <a:pt x="1564614" y="1285812"/>
                </a:cubicBezTo>
                <a:lnTo>
                  <a:pt x="1592333" y="1232798"/>
                </a:lnTo>
                <a:lnTo>
                  <a:pt x="1588726" y="1238598"/>
                </a:lnTo>
                <a:cubicBezTo>
                  <a:pt x="1532493" y="1335359"/>
                  <a:pt x="1483005" y="1445952"/>
                  <a:pt x="1369995" y="1445993"/>
                </a:cubicBezTo>
                <a:cubicBezTo>
                  <a:pt x="1257272" y="1445993"/>
                  <a:pt x="1207401" y="1335511"/>
                  <a:pt x="1150844" y="1238839"/>
                </a:cubicBezTo>
                <a:close/>
                <a:moveTo>
                  <a:pt x="5044262" y="1227057"/>
                </a:moveTo>
                <a:lnTo>
                  <a:pt x="5075160" y="1285930"/>
                </a:lnTo>
                <a:cubicBezTo>
                  <a:pt x="5124757" y="1384869"/>
                  <a:pt x="5173469" y="1483808"/>
                  <a:pt x="5270491" y="1483808"/>
                </a:cubicBezTo>
                <a:cubicBezTo>
                  <a:pt x="5367441" y="1483808"/>
                  <a:pt x="5415971" y="1384815"/>
                  <a:pt x="5465403" y="1285812"/>
                </a:cubicBezTo>
                <a:lnTo>
                  <a:pt x="5493119" y="1232801"/>
                </a:lnTo>
                <a:lnTo>
                  <a:pt x="5489516" y="1238598"/>
                </a:lnTo>
                <a:cubicBezTo>
                  <a:pt x="5433282" y="1335359"/>
                  <a:pt x="5383794" y="1445952"/>
                  <a:pt x="5270783" y="1445993"/>
                </a:cubicBezTo>
                <a:cubicBezTo>
                  <a:pt x="5158061" y="1445993"/>
                  <a:pt x="5108190" y="1335511"/>
                  <a:pt x="5051633" y="1238839"/>
                </a:cubicBezTo>
                <a:close/>
                <a:moveTo>
                  <a:pt x="8244193" y="1226474"/>
                </a:moveTo>
                <a:lnTo>
                  <a:pt x="8251182" y="1234965"/>
                </a:lnTo>
                <a:cubicBezTo>
                  <a:pt x="8294546" y="1286568"/>
                  <a:pt x="8342461" y="1331887"/>
                  <a:pt x="8426312" y="1331887"/>
                </a:cubicBezTo>
                <a:cubicBezTo>
                  <a:pt x="8508575" y="1331887"/>
                  <a:pt x="8556133" y="1288347"/>
                  <a:pt x="8598680" y="1237998"/>
                </a:cubicBezTo>
                <a:lnTo>
                  <a:pt x="8607149" y="1227657"/>
                </a:lnTo>
                <a:lnTo>
                  <a:pt x="8588006" y="1248144"/>
                </a:lnTo>
                <a:cubicBezTo>
                  <a:pt x="8548360" y="1287063"/>
                  <a:pt x="8501406" y="1318207"/>
                  <a:pt x="8426312" y="1318234"/>
                </a:cubicBezTo>
                <a:cubicBezTo>
                  <a:pt x="8351383" y="1318234"/>
                  <a:pt x="8304398" y="1287148"/>
                  <a:pt x="8264665" y="1248291"/>
                </a:cubicBezTo>
                <a:close/>
                <a:moveTo>
                  <a:pt x="11363866" y="1224165"/>
                </a:moveTo>
                <a:lnTo>
                  <a:pt x="11395998" y="1285346"/>
                </a:lnTo>
                <a:cubicBezTo>
                  <a:pt x="11445632" y="1384285"/>
                  <a:pt x="11494380" y="1483223"/>
                  <a:pt x="11591402" y="1483223"/>
                </a:cubicBezTo>
                <a:cubicBezTo>
                  <a:pt x="11688388" y="1483223"/>
                  <a:pt x="11736917" y="1384212"/>
                  <a:pt x="11786350" y="1285191"/>
                </a:cubicBezTo>
                <a:lnTo>
                  <a:pt x="11814952" y="1230477"/>
                </a:lnTo>
                <a:lnTo>
                  <a:pt x="11810463" y="1237693"/>
                </a:lnTo>
                <a:cubicBezTo>
                  <a:pt x="11754202" y="1334434"/>
                  <a:pt x="11704672" y="1445003"/>
                  <a:pt x="11591621" y="1445043"/>
                </a:cubicBezTo>
                <a:cubicBezTo>
                  <a:pt x="11478775" y="1445043"/>
                  <a:pt x="11428966" y="1334561"/>
                  <a:pt x="11372447" y="1237889"/>
                </a:cubicBezTo>
                <a:close/>
                <a:moveTo>
                  <a:pt x="7416899" y="1224163"/>
                </a:moveTo>
                <a:lnTo>
                  <a:pt x="7449032" y="1285346"/>
                </a:lnTo>
                <a:cubicBezTo>
                  <a:pt x="7498666" y="1384285"/>
                  <a:pt x="7547414" y="1483223"/>
                  <a:pt x="7644436" y="1483223"/>
                </a:cubicBezTo>
                <a:cubicBezTo>
                  <a:pt x="7741422" y="1483223"/>
                  <a:pt x="7789951" y="1384212"/>
                  <a:pt x="7839384" y="1285191"/>
                </a:cubicBezTo>
                <a:lnTo>
                  <a:pt x="7866249" y="1233800"/>
                </a:lnTo>
                <a:lnTo>
                  <a:pt x="7817871" y="1316867"/>
                </a:lnTo>
                <a:cubicBezTo>
                  <a:pt x="7775748" y="1386218"/>
                  <a:pt x="7727088" y="1445013"/>
                  <a:pt x="7644655" y="1445043"/>
                </a:cubicBezTo>
                <a:cubicBezTo>
                  <a:pt x="7531809" y="1445043"/>
                  <a:pt x="7482000" y="1334561"/>
                  <a:pt x="7425481" y="1237889"/>
                </a:cubicBezTo>
                <a:close/>
                <a:moveTo>
                  <a:pt x="3516109" y="1224159"/>
                </a:moveTo>
                <a:lnTo>
                  <a:pt x="3548244" y="1285346"/>
                </a:lnTo>
                <a:cubicBezTo>
                  <a:pt x="3597877" y="1384285"/>
                  <a:pt x="3646626" y="1483223"/>
                  <a:pt x="3743648" y="1483223"/>
                </a:cubicBezTo>
                <a:cubicBezTo>
                  <a:pt x="3849726" y="1483223"/>
                  <a:pt x="3897836" y="1364777"/>
                  <a:pt x="3952563" y="1257423"/>
                </a:cubicBezTo>
                <a:lnTo>
                  <a:pt x="3969954" y="1225824"/>
                </a:lnTo>
                <a:lnTo>
                  <a:pt x="3966235" y="1231666"/>
                </a:lnTo>
                <a:cubicBezTo>
                  <a:pt x="3908484" y="1329779"/>
                  <a:pt x="3859274" y="1445002"/>
                  <a:pt x="3743867" y="1445043"/>
                </a:cubicBezTo>
                <a:cubicBezTo>
                  <a:pt x="3631021" y="1445043"/>
                  <a:pt x="3581212" y="1334561"/>
                  <a:pt x="3524693" y="1237889"/>
                </a:cubicBezTo>
                <a:close/>
                <a:moveTo>
                  <a:pt x="768105" y="1205512"/>
                </a:moveTo>
                <a:lnTo>
                  <a:pt x="719287" y="1249010"/>
                </a:lnTo>
                <a:cubicBezTo>
                  <a:pt x="683775" y="1275604"/>
                  <a:pt x="640798" y="1294946"/>
                  <a:pt x="578265" y="1294946"/>
                </a:cubicBezTo>
                <a:cubicBezTo>
                  <a:pt x="515778" y="1294946"/>
                  <a:pt x="472783" y="1275626"/>
                  <a:pt x="437237" y="1249060"/>
                </a:cubicBezTo>
                <a:lnTo>
                  <a:pt x="391030" y="1207981"/>
                </a:lnTo>
                <a:lnTo>
                  <a:pt x="420451" y="1239531"/>
                </a:lnTo>
                <a:cubicBezTo>
                  <a:pt x="459712" y="1278388"/>
                  <a:pt x="505517" y="1309474"/>
                  <a:pt x="578557" y="1309474"/>
                </a:cubicBezTo>
                <a:cubicBezTo>
                  <a:pt x="651707" y="1309474"/>
                  <a:pt x="697447" y="1278347"/>
                  <a:pt x="736607" y="1239435"/>
                </a:cubicBezTo>
                <a:close/>
                <a:moveTo>
                  <a:pt x="8987051" y="1203565"/>
                </a:moveTo>
                <a:lnTo>
                  <a:pt x="9022253" y="1262643"/>
                </a:lnTo>
                <a:cubicBezTo>
                  <a:pt x="9071960" y="1349938"/>
                  <a:pt x="9120836" y="1437232"/>
                  <a:pt x="9217749" y="1437232"/>
                </a:cubicBezTo>
                <a:cubicBezTo>
                  <a:pt x="9314808" y="1437232"/>
                  <a:pt x="9363392" y="1349865"/>
                  <a:pt x="9412825" y="1262497"/>
                </a:cubicBezTo>
                <a:lnTo>
                  <a:pt x="9446399" y="1205816"/>
                </a:lnTo>
                <a:lnTo>
                  <a:pt x="9436412" y="1219719"/>
                </a:lnTo>
                <a:cubicBezTo>
                  <a:pt x="9380104" y="1303577"/>
                  <a:pt x="9330585" y="1399414"/>
                  <a:pt x="9217822" y="1399414"/>
                </a:cubicBezTo>
                <a:cubicBezTo>
                  <a:pt x="9105181" y="1399414"/>
                  <a:pt x="9055393" y="1303669"/>
                  <a:pt x="8998839" y="1219893"/>
                </a:cubicBezTo>
                <a:close/>
                <a:moveTo>
                  <a:pt x="1139297" y="1203565"/>
                </a:moveTo>
                <a:lnTo>
                  <a:pt x="1174499" y="1262643"/>
                </a:lnTo>
                <a:cubicBezTo>
                  <a:pt x="1224206" y="1349938"/>
                  <a:pt x="1273082" y="1437232"/>
                  <a:pt x="1369995" y="1437232"/>
                </a:cubicBezTo>
                <a:cubicBezTo>
                  <a:pt x="1467053" y="1437232"/>
                  <a:pt x="1515638" y="1349865"/>
                  <a:pt x="1565071" y="1262497"/>
                </a:cubicBezTo>
                <a:lnTo>
                  <a:pt x="1598644" y="1205817"/>
                </a:lnTo>
                <a:lnTo>
                  <a:pt x="1588658" y="1219719"/>
                </a:lnTo>
                <a:cubicBezTo>
                  <a:pt x="1532351" y="1303577"/>
                  <a:pt x="1482831" y="1399414"/>
                  <a:pt x="1370068" y="1399414"/>
                </a:cubicBezTo>
                <a:cubicBezTo>
                  <a:pt x="1257427" y="1399414"/>
                  <a:pt x="1207639" y="1303669"/>
                  <a:pt x="1151085" y="1219893"/>
                </a:cubicBezTo>
                <a:close/>
                <a:moveTo>
                  <a:pt x="5040083" y="1203562"/>
                </a:moveTo>
                <a:lnTo>
                  <a:pt x="5075288" y="1262643"/>
                </a:lnTo>
                <a:cubicBezTo>
                  <a:pt x="5124994" y="1349938"/>
                  <a:pt x="5173870" y="1437232"/>
                  <a:pt x="5270783" y="1437232"/>
                </a:cubicBezTo>
                <a:cubicBezTo>
                  <a:pt x="5367842" y="1437232"/>
                  <a:pt x="5416426" y="1349865"/>
                  <a:pt x="5465860" y="1262497"/>
                </a:cubicBezTo>
                <a:lnTo>
                  <a:pt x="5499433" y="1205818"/>
                </a:lnTo>
                <a:lnTo>
                  <a:pt x="5489447" y="1219719"/>
                </a:lnTo>
                <a:cubicBezTo>
                  <a:pt x="5433139" y="1303577"/>
                  <a:pt x="5383620" y="1399414"/>
                  <a:pt x="5270857" y="1399414"/>
                </a:cubicBezTo>
                <a:cubicBezTo>
                  <a:pt x="5158216" y="1399414"/>
                  <a:pt x="5108428" y="1303669"/>
                  <a:pt x="5051874" y="1219893"/>
                </a:cubicBezTo>
                <a:close/>
                <a:moveTo>
                  <a:pt x="8233196" y="1202810"/>
                </a:moveTo>
                <a:lnTo>
                  <a:pt x="8249026" y="1219563"/>
                </a:lnTo>
                <a:cubicBezTo>
                  <a:pt x="8292956" y="1267163"/>
                  <a:pt x="8341098" y="1309474"/>
                  <a:pt x="8426312" y="1309474"/>
                </a:cubicBezTo>
                <a:cubicBezTo>
                  <a:pt x="8499462" y="1309474"/>
                  <a:pt x="8545201" y="1278347"/>
                  <a:pt x="8584361" y="1239435"/>
                </a:cubicBezTo>
                <a:lnTo>
                  <a:pt x="8615862" y="1205509"/>
                </a:lnTo>
                <a:lnTo>
                  <a:pt x="8567041" y="1249010"/>
                </a:lnTo>
                <a:cubicBezTo>
                  <a:pt x="8531529" y="1275604"/>
                  <a:pt x="8488553" y="1294946"/>
                  <a:pt x="8426020" y="1294946"/>
                </a:cubicBezTo>
                <a:cubicBezTo>
                  <a:pt x="8332290" y="1294946"/>
                  <a:pt x="8282415" y="1251475"/>
                  <a:pt x="8235756" y="1205288"/>
                </a:cubicBezTo>
                <a:close/>
                <a:moveTo>
                  <a:pt x="11822222" y="1201783"/>
                </a:moveTo>
                <a:lnTo>
                  <a:pt x="11810198" y="1218528"/>
                </a:lnTo>
                <a:cubicBezTo>
                  <a:pt x="11753929" y="1302374"/>
                  <a:pt x="11704476" y="1398206"/>
                  <a:pt x="11591548" y="1398247"/>
                </a:cubicBezTo>
                <a:cubicBezTo>
                  <a:pt x="11478908" y="1398247"/>
                  <a:pt x="11429119" y="1302479"/>
                  <a:pt x="11372552" y="1218682"/>
                </a:cubicBezTo>
                <a:lnTo>
                  <a:pt x="11360750" y="1202335"/>
                </a:lnTo>
                <a:lnTo>
                  <a:pt x="11396116" y="1261694"/>
                </a:lnTo>
                <a:cubicBezTo>
                  <a:pt x="11445814" y="1348989"/>
                  <a:pt x="11494672" y="1436283"/>
                  <a:pt x="11591621" y="1436283"/>
                </a:cubicBezTo>
                <a:cubicBezTo>
                  <a:pt x="11688753" y="1436283"/>
                  <a:pt x="11737355" y="1348934"/>
                  <a:pt x="11786797" y="1261576"/>
                </a:cubicBezTo>
                <a:close/>
                <a:moveTo>
                  <a:pt x="7875389" y="1201560"/>
                </a:moveTo>
                <a:lnTo>
                  <a:pt x="7866758" y="1213305"/>
                </a:lnTo>
                <a:cubicBezTo>
                  <a:pt x="7808996" y="1298339"/>
                  <a:pt x="7759863" y="1398205"/>
                  <a:pt x="7644582" y="1398247"/>
                </a:cubicBezTo>
                <a:cubicBezTo>
                  <a:pt x="7531942" y="1398247"/>
                  <a:pt x="7482153" y="1302479"/>
                  <a:pt x="7425587" y="1218682"/>
                </a:cubicBezTo>
                <a:lnTo>
                  <a:pt x="7413782" y="1202332"/>
                </a:lnTo>
                <a:lnTo>
                  <a:pt x="7449150" y="1261694"/>
                </a:lnTo>
                <a:cubicBezTo>
                  <a:pt x="7498848" y="1348989"/>
                  <a:pt x="7547706" y="1436283"/>
                  <a:pt x="7644655" y="1436283"/>
                </a:cubicBezTo>
                <a:cubicBezTo>
                  <a:pt x="7741787" y="1436283"/>
                  <a:pt x="7790390" y="1348934"/>
                  <a:pt x="7839832" y="1261576"/>
                </a:cubicBezTo>
                <a:close/>
                <a:moveTo>
                  <a:pt x="4283304" y="1199713"/>
                </a:moveTo>
                <a:lnTo>
                  <a:pt x="4302060" y="1219563"/>
                </a:lnTo>
                <a:cubicBezTo>
                  <a:pt x="4345990" y="1267163"/>
                  <a:pt x="4394133" y="1309474"/>
                  <a:pt x="4479347" y="1309474"/>
                </a:cubicBezTo>
                <a:cubicBezTo>
                  <a:pt x="4552497" y="1309474"/>
                  <a:pt x="4598236" y="1278347"/>
                  <a:pt x="4637396" y="1239435"/>
                </a:cubicBezTo>
                <a:lnTo>
                  <a:pt x="4668897" y="1205509"/>
                </a:lnTo>
                <a:lnTo>
                  <a:pt x="4620076" y="1249010"/>
                </a:lnTo>
                <a:cubicBezTo>
                  <a:pt x="4584564" y="1275604"/>
                  <a:pt x="4541587" y="1294946"/>
                  <a:pt x="4479054" y="1294946"/>
                </a:cubicBezTo>
                <a:cubicBezTo>
                  <a:pt x="4413443" y="1294946"/>
                  <a:pt x="4369322" y="1273646"/>
                  <a:pt x="4332749" y="1245023"/>
                </a:cubicBezTo>
                <a:close/>
                <a:moveTo>
                  <a:pt x="3978305" y="1196519"/>
                </a:moveTo>
                <a:lnTo>
                  <a:pt x="3965970" y="1213305"/>
                </a:lnTo>
                <a:cubicBezTo>
                  <a:pt x="3908207" y="1298339"/>
                  <a:pt x="3859075" y="1398205"/>
                  <a:pt x="3743795" y="1398247"/>
                </a:cubicBezTo>
                <a:cubicBezTo>
                  <a:pt x="3631154" y="1398247"/>
                  <a:pt x="3581365" y="1302479"/>
                  <a:pt x="3524799" y="1218682"/>
                </a:cubicBezTo>
                <a:lnTo>
                  <a:pt x="3512993" y="1202330"/>
                </a:lnTo>
                <a:lnTo>
                  <a:pt x="3548362" y="1261694"/>
                </a:lnTo>
                <a:cubicBezTo>
                  <a:pt x="3598060" y="1348989"/>
                  <a:pt x="3646918" y="1436283"/>
                  <a:pt x="3743867" y="1436283"/>
                </a:cubicBezTo>
                <a:cubicBezTo>
                  <a:pt x="3850105" y="1436283"/>
                  <a:pt x="3898288" y="1331788"/>
                  <a:pt x="3953012" y="1237078"/>
                </a:cubicBezTo>
                <a:close/>
                <a:moveTo>
                  <a:pt x="9789377" y="1195190"/>
                </a:moveTo>
                <a:lnTo>
                  <a:pt x="9812804" y="1226468"/>
                </a:lnTo>
                <a:cubicBezTo>
                  <a:pt x="9862465" y="1295822"/>
                  <a:pt x="9911396" y="1365176"/>
                  <a:pt x="10008528" y="1365176"/>
                </a:cubicBezTo>
                <a:cubicBezTo>
                  <a:pt x="10105952" y="1365176"/>
                  <a:pt x="10154609" y="1295822"/>
                  <a:pt x="10204006" y="1226468"/>
                </a:cubicBezTo>
                <a:lnTo>
                  <a:pt x="10223502" y="1200309"/>
                </a:lnTo>
                <a:lnTo>
                  <a:pt x="10170579" y="1263689"/>
                </a:lnTo>
                <a:cubicBezTo>
                  <a:pt x="10130886" y="1306769"/>
                  <a:pt x="10083888" y="1341232"/>
                  <a:pt x="10008821" y="1341232"/>
                </a:cubicBezTo>
                <a:cubicBezTo>
                  <a:pt x="9896344" y="1341232"/>
                  <a:pt x="9846720" y="1263781"/>
                  <a:pt x="9790200" y="1196012"/>
                </a:cubicBezTo>
                <a:close/>
                <a:moveTo>
                  <a:pt x="5842412" y="1195190"/>
                </a:moveTo>
                <a:lnTo>
                  <a:pt x="5865839" y="1226468"/>
                </a:lnTo>
                <a:cubicBezTo>
                  <a:pt x="5915500" y="1295822"/>
                  <a:pt x="5964431" y="1365176"/>
                  <a:pt x="6061562" y="1365176"/>
                </a:cubicBezTo>
                <a:cubicBezTo>
                  <a:pt x="6158986" y="1365176"/>
                  <a:pt x="6207644" y="1295822"/>
                  <a:pt x="6257040" y="1226468"/>
                </a:cubicBezTo>
                <a:lnTo>
                  <a:pt x="6276535" y="1200311"/>
                </a:lnTo>
                <a:lnTo>
                  <a:pt x="6223613" y="1263689"/>
                </a:lnTo>
                <a:cubicBezTo>
                  <a:pt x="6183920" y="1306769"/>
                  <a:pt x="6136922" y="1341232"/>
                  <a:pt x="6061855" y="1341232"/>
                </a:cubicBezTo>
                <a:cubicBezTo>
                  <a:pt x="5949379" y="1341232"/>
                  <a:pt x="5899755" y="1263781"/>
                  <a:pt x="5843236" y="1196012"/>
                </a:cubicBezTo>
                <a:close/>
                <a:moveTo>
                  <a:pt x="1941622" y="1195189"/>
                </a:moveTo>
                <a:lnTo>
                  <a:pt x="1965050" y="1226468"/>
                </a:lnTo>
                <a:cubicBezTo>
                  <a:pt x="2014711" y="1295822"/>
                  <a:pt x="2063642" y="1365176"/>
                  <a:pt x="2160774" y="1365176"/>
                </a:cubicBezTo>
                <a:cubicBezTo>
                  <a:pt x="2258199" y="1365176"/>
                  <a:pt x="2306856" y="1295822"/>
                  <a:pt x="2356252" y="1226468"/>
                </a:cubicBezTo>
                <a:lnTo>
                  <a:pt x="2375753" y="1200303"/>
                </a:lnTo>
                <a:lnTo>
                  <a:pt x="2322824" y="1263689"/>
                </a:lnTo>
                <a:cubicBezTo>
                  <a:pt x="2283132" y="1306769"/>
                  <a:pt x="2236133" y="1341232"/>
                  <a:pt x="2161067" y="1341232"/>
                </a:cubicBezTo>
                <a:cubicBezTo>
                  <a:pt x="2048590" y="1341232"/>
                  <a:pt x="1998966" y="1263781"/>
                  <a:pt x="1942447" y="1196012"/>
                </a:cubicBezTo>
                <a:close/>
                <a:moveTo>
                  <a:pt x="11343128" y="1191055"/>
                </a:moveTo>
                <a:lnTo>
                  <a:pt x="11343581" y="1191722"/>
                </a:lnTo>
                <a:lnTo>
                  <a:pt x="11343305" y="1191280"/>
                </a:lnTo>
                <a:close/>
                <a:moveTo>
                  <a:pt x="7396160" y="1191052"/>
                </a:moveTo>
                <a:lnTo>
                  <a:pt x="7396621" y="1191730"/>
                </a:lnTo>
                <a:lnTo>
                  <a:pt x="7396339" y="1191280"/>
                </a:lnTo>
                <a:close/>
                <a:moveTo>
                  <a:pt x="3495369" y="1191049"/>
                </a:moveTo>
                <a:lnTo>
                  <a:pt x="3495836" y="1191736"/>
                </a:lnTo>
                <a:lnTo>
                  <a:pt x="3495551" y="1191280"/>
                </a:lnTo>
                <a:close/>
                <a:moveTo>
                  <a:pt x="1139873" y="1189150"/>
                </a:moveTo>
                <a:lnTo>
                  <a:pt x="1174381" y="1239390"/>
                </a:lnTo>
                <a:cubicBezTo>
                  <a:pt x="1224060" y="1315059"/>
                  <a:pt x="1272973" y="1390727"/>
                  <a:pt x="1370068" y="1390727"/>
                </a:cubicBezTo>
                <a:cubicBezTo>
                  <a:pt x="1467236" y="1390727"/>
                  <a:pt x="1515894" y="1315004"/>
                  <a:pt x="1565336" y="1239280"/>
                </a:cubicBezTo>
                <a:lnTo>
                  <a:pt x="1599515" y="1189260"/>
                </a:lnTo>
                <a:lnTo>
                  <a:pt x="1588413" y="1200899"/>
                </a:lnTo>
                <a:cubicBezTo>
                  <a:pt x="1532065" y="1271849"/>
                  <a:pt x="1482595" y="1352945"/>
                  <a:pt x="1369995" y="1352986"/>
                </a:cubicBezTo>
                <a:cubicBezTo>
                  <a:pt x="1257601" y="1352986"/>
                  <a:pt x="1207897" y="1271978"/>
                  <a:pt x="1151318" y="1201096"/>
                </a:cubicBezTo>
                <a:close/>
                <a:moveTo>
                  <a:pt x="8987625" y="1189148"/>
                </a:moveTo>
                <a:lnTo>
                  <a:pt x="9022134" y="1239390"/>
                </a:lnTo>
                <a:cubicBezTo>
                  <a:pt x="9071814" y="1315059"/>
                  <a:pt x="9120726" y="1390727"/>
                  <a:pt x="9217822" y="1390727"/>
                </a:cubicBezTo>
                <a:cubicBezTo>
                  <a:pt x="9314990" y="1390727"/>
                  <a:pt x="9363647" y="1315004"/>
                  <a:pt x="9413089" y="1239280"/>
                </a:cubicBezTo>
                <a:lnTo>
                  <a:pt x="9447266" y="1189263"/>
                </a:lnTo>
                <a:lnTo>
                  <a:pt x="9436167" y="1200899"/>
                </a:lnTo>
                <a:cubicBezTo>
                  <a:pt x="9379819" y="1271849"/>
                  <a:pt x="9330349" y="1352945"/>
                  <a:pt x="9217749" y="1352986"/>
                </a:cubicBezTo>
                <a:cubicBezTo>
                  <a:pt x="9105355" y="1352986"/>
                  <a:pt x="9055651" y="1271978"/>
                  <a:pt x="8999073" y="1201096"/>
                </a:cubicBezTo>
                <a:close/>
                <a:moveTo>
                  <a:pt x="5040660" y="1189148"/>
                </a:moveTo>
                <a:lnTo>
                  <a:pt x="5075169" y="1239390"/>
                </a:lnTo>
                <a:cubicBezTo>
                  <a:pt x="5124848" y="1315059"/>
                  <a:pt x="5173761" y="1390727"/>
                  <a:pt x="5270857" y="1390727"/>
                </a:cubicBezTo>
                <a:cubicBezTo>
                  <a:pt x="5368025" y="1390727"/>
                  <a:pt x="5416681" y="1315004"/>
                  <a:pt x="5466124" y="1239280"/>
                </a:cubicBezTo>
                <a:lnTo>
                  <a:pt x="5500301" y="1189264"/>
                </a:lnTo>
                <a:lnTo>
                  <a:pt x="5489201" y="1200899"/>
                </a:lnTo>
                <a:cubicBezTo>
                  <a:pt x="5432853" y="1271849"/>
                  <a:pt x="5383383" y="1352945"/>
                  <a:pt x="5270783" y="1352986"/>
                </a:cubicBezTo>
                <a:cubicBezTo>
                  <a:pt x="5158389" y="1352986"/>
                  <a:pt x="5108686" y="1271978"/>
                  <a:pt x="5052107" y="1201096"/>
                </a:cubicBezTo>
                <a:close/>
                <a:moveTo>
                  <a:pt x="11822260" y="1186277"/>
                </a:moveTo>
                <a:lnTo>
                  <a:pt x="11772568" y="1247679"/>
                </a:lnTo>
                <a:cubicBezTo>
                  <a:pt x="11728449" y="1302867"/>
                  <a:pt x="11679085" y="1351931"/>
                  <a:pt x="11591475" y="1351963"/>
                </a:cubicBezTo>
                <a:cubicBezTo>
                  <a:pt x="11478834" y="1351963"/>
                  <a:pt x="11429231" y="1270955"/>
                  <a:pt x="11372722" y="1200073"/>
                </a:cubicBezTo>
                <a:lnTo>
                  <a:pt x="11361767" y="1188632"/>
                </a:lnTo>
                <a:lnTo>
                  <a:pt x="11395824" y="1238186"/>
                </a:lnTo>
                <a:cubicBezTo>
                  <a:pt x="11445522" y="1313837"/>
                  <a:pt x="11494453" y="1389487"/>
                  <a:pt x="11591548" y="1389487"/>
                </a:cubicBezTo>
                <a:cubicBezTo>
                  <a:pt x="11688790" y="1389487"/>
                  <a:pt x="11737447" y="1313764"/>
                  <a:pt x="11786888" y="1238040"/>
                </a:cubicBezTo>
                <a:close/>
                <a:moveTo>
                  <a:pt x="380828" y="1186028"/>
                </a:moveTo>
                <a:lnTo>
                  <a:pt x="382122" y="1187265"/>
                </a:lnTo>
                <a:cubicBezTo>
                  <a:pt x="431619" y="1236726"/>
                  <a:pt x="480550" y="1286186"/>
                  <a:pt x="578265" y="1286186"/>
                </a:cubicBezTo>
                <a:cubicBezTo>
                  <a:pt x="651580" y="1286186"/>
                  <a:pt x="697370" y="1258334"/>
                  <a:pt x="736527" y="1223515"/>
                </a:cubicBezTo>
                <a:lnTo>
                  <a:pt x="771033" y="1190244"/>
                </a:lnTo>
                <a:lnTo>
                  <a:pt x="768569" y="1192354"/>
                </a:lnTo>
                <a:cubicBezTo>
                  <a:pt x="722018" y="1233148"/>
                  <a:pt x="672288" y="1271552"/>
                  <a:pt x="578557" y="1271586"/>
                </a:cubicBezTo>
                <a:cubicBezTo>
                  <a:pt x="484861" y="1271586"/>
                  <a:pt x="435053" y="1233248"/>
                  <a:pt x="388424" y="1192515"/>
                </a:cubicBezTo>
                <a:close/>
                <a:moveTo>
                  <a:pt x="6580509" y="1183517"/>
                </a:moveTo>
                <a:lnTo>
                  <a:pt x="6620629" y="1267861"/>
                </a:lnTo>
                <a:cubicBezTo>
                  <a:pt x="6687518" y="1434686"/>
                  <a:pt x="6733693" y="1657120"/>
                  <a:pt x="6854241" y="1657120"/>
                </a:cubicBezTo>
                <a:cubicBezTo>
                  <a:pt x="6975063" y="1657120"/>
                  <a:pt x="7020142" y="1434515"/>
                  <a:pt x="7086154" y="1267543"/>
                </a:cubicBezTo>
                <a:lnTo>
                  <a:pt x="7125444" y="1183928"/>
                </a:lnTo>
                <a:lnTo>
                  <a:pt x="7101695" y="1223353"/>
                </a:lnTo>
                <a:cubicBezTo>
                  <a:pt x="7031480" y="1361414"/>
                  <a:pt x="6986158" y="1562239"/>
                  <a:pt x="6854313" y="1562287"/>
                </a:cubicBezTo>
                <a:lnTo>
                  <a:pt x="6854240" y="1562287"/>
                </a:lnTo>
                <a:cubicBezTo>
                  <a:pt x="6722251" y="1562287"/>
                  <a:pt x="6675811" y="1361573"/>
                  <a:pt x="6604865" y="1223582"/>
                </a:cubicBezTo>
                <a:close/>
                <a:moveTo>
                  <a:pt x="10527474" y="1183515"/>
                </a:moveTo>
                <a:lnTo>
                  <a:pt x="10567595" y="1267861"/>
                </a:lnTo>
                <a:cubicBezTo>
                  <a:pt x="10634484" y="1434686"/>
                  <a:pt x="10680658" y="1657120"/>
                  <a:pt x="10801206" y="1657120"/>
                </a:cubicBezTo>
                <a:cubicBezTo>
                  <a:pt x="10922028" y="1657120"/>
                  <a:pt x="10967108" y="1434515"/>
                  <a:pt x="11033120" y="1267543"/>
                </a:cubicBezTo>
                <a:lnTo>
                  <a:pt x="11072411" y="1183926"/>
                </a:lnTo>
                <a:lnTo>
                  <a:pt x="11048661" y="1223353"/>
                </a:lnTo>
                <a:cubicBezTo>
                  <a:pt x="10978446" y="1361414"/>
                  <a:pt x="10933125" y="1562239"/>
                  <a:pt x="10801279" y="1562287"/>
                </a:cubicBezTo>
                <a:lnTo>
                  <a:pt x="10801206" y="1562287"/>
                </a:lnTo>
                <a:cubicBezTo>
                  <a:pt x="10669217" y="1562287"/>
                  <a:pt x="10622777" y="1361573"/>
                  <a:pt x="10551831" y="1223582"/>
                </a:cubicBezTo>
                <a:close/>
                <a:moveTo>
                  <a:pt x="2679718" y="1183512"/>
                </a:moveTo>
                <a:lnTo>
                  <a:pt x="2719841" y="1267861"/>
                </a:lnTo>
                <a:cubicBezTo>
                  <a:pt x="2786730" y="1434686"/>
                  <a:pt x="2832905" y="1657120"/>
                  <a:pt x="2953453" y="1657120"/>
                </a:cubicBezTo>
                <a:cubicBezTo>
                  <a:pt x="3074275" y="1657120"/>
                  <a:pt x="3119355" y="1434515"/>
                  <a:pt x="3185366" y="1267543"/>
                </a:cubicBezTo>
                <a:lnTo>
                  <a:pt x="3224658" y="1183925"/>
                </a:lnTo>
                <a:lnTo>
                  <a:pt x="3200907" y="1223353"/>
                </a:lnTo>
                <a:cubicBezTo>
                  <a:pt x="3130692" y="1361414"/>
                  <a:pt x="3085371" y="1562239"/>
                  <a:pt x="2953526" y="1562287"/>
                </a:cubicBezTo>
                <a:lnTo>
                  <a:pt x="2953452" y="1562287"/>
                </a:lnTo>
                <a:cubicBezTo>
                  <a:pt x="2821463" y="1562287"/>
                  <a:pt x="2775023" y="1361573"/>
                  <a:pt x="2704078" y="1223582"/>
                </a:cubicBezTo>
                <a:close/>
                <a:moveTo>
                  <a:pt x="7878321" y="1183443"/>
                </a:moveTo>
                <a:lnTo>
                  <a:pt x="7866434" y="1195457"/>
                </a:lnTo>
                <a:cubicBezTo>
                  <a:pt x="7808601" y="1267413"/>
                  <a:pt x="7759497" y="1351921"/>
                  <a:pt x="7644509" y="1351963"/>
                </a:cubicBezTo>
                <a:cubicBezTo>
                  <a:pt x="7531869" y="1351963"/>
                  <a:pt x="7482265" y="1270955"/>
                  <a:pt x="7425756" y="1200073"/>
                </a:cubicBezTo>
                <a:lnTo>
                  <a:pt x="7414803" y="1188633"/>
                </a:lnTo>
                <a:lnTo>
                  <a:pt x="7448858" y="1238186"/>
                </a:lnTo>
                <a:cubicBezTo>
                  <a:pt x="7498556" y="1313837"/>
                  <a:pt x="7547487" y="1389487"/>
                  <a:pt x="7644582" y="1389487"/>
                </a:cubicBezTo>
                <a:cubicBezTo>
                  <a:pt x="7729669" y="1389487"/>
                  <a:pt x="7777558" y="1331511"/>
                  <a:pt x="7821322" y="1266288"/>
                </a:cubicBezTo>
                <a:close/>
                <a:moveTo>
                  <a:pt x="5840745" y="1180394"/>
                </a:moveTo>
                <a:lnTo>
                  <a:pt x="5865967" y="1210117"/>
                </a:lnTo>
                <a:cubicBezTo>
                  <a:pt x="5915610" y="1271295"/>
                  <a:pt x="5964577" y="1332472"/>
                  <a:pt x="6061855" y="1332472"/>
                </a:cubicBezTo>
                <a:cubicBezTo>
                  <a:pt x="6159243" y="1332472"/>
                  <a:pt x="6208064" y="1271222"/>
                  <a:pt x="6257561" y="1209962"/>
                </a:cubicBezTo>
                <a:lnTo>
                  <a:pt x="6282408" y="1180558"/>
                </a:lnTo>
                <a:lnTo>
                  <a:pt x="6280043" y="1182614"/>
                </a:lnTo>
                <a:cubicBezTo>
                  <a:pt x="6223766" y="1241417"/>
                  <a:pt x="6174537" y="1308630"/>
                  <a:pt x="6061855" y="1308671"/>
                </a:cubicBezTo>
                <a:cubicBezTo>
                  <a:pt x="5949461" y="1308671"/>
                  <a:pt x="5900011" y="1241546"/>
                  <a:pt x="5843537" y="1182811"/>
                </a:cubicBezTo>
                <a:close/>
                <a:moveTo>
                  <a:pt x="1939955" y="1180393"/>
                </a:moveTo>
                <a:lnTo>
                  <a:pt x="1965178" y="1210117"/>
                </a:lnTo>
                <a:cubicBezTo>
                  <a:pt x="2014821" y="1271295"/>
                  <a:pt x="2063789" y="1332472"/>
                  <a:pt x="2161067" y="1332472"/>
                </a:cubicBezTo>
                <a:cubicBezTo>
                  <a:pt x="2258454" y="1332472"/>
                  <a:pt x="2307276" y="1271222"/>
                  <a:pt x="2356773" y="1209962"/>
                </a:cubicBezTo>
                <a:lnTo>
                  <a:pt x="2381621" y="1180558"/>
                </a:lnTo>
                <a:lnTo>
                  <a:pt x="2379254" y="1182614"/>
                </a:lnTo>
                <a:cubicBezTo>
                  <a:pt x="2322978" y="1241417"/>
                  <a:pt x="2273749" y="1308630"/>
                  <a:pt x="2161067" y="1308671"/>
                </a:cubicBezTo>
                <a:cubicBezTo>
                  <a:pt x="2048672" y="1308671"/>
                  <a:pt x="1999222" y="1241546"/>
                  <a:pt x="1942749" y="1182811"/>
                </a:cubicBezTo>
                <a:close/>
                <a:moveTo>
                  <a:pt x="9787708" y="1180392"/>
                </a:moveTo>
                <a:lnTo>
                  <a:pt x="9812932" y="1210117"/>
                </a:lnTo>
                <a:cubicBezTo>
                  <a:pt x="9862575" y="1271295"/>
                  <a:pt x="9911542" y="1332472"/>
                  <a:pt x="10008821" y="1332472"/>
                </a:cubicBezTo>
                <a:cubicBezTo>
                  <a:pt x="10106208" y="1332472"/>
                  <a:pt x="10155030" y="1271222"/>
                  <a:pt x="10204526" y="1209962"/>
                </a:cubicBezTo>
                <a:lnTo>
                  <a:pt x="10229376" y="1180557"/>
                </a:lnTo>
                <a:lnTo>
                  <a:pt x="10227008" y="1182614"/>
                </a:lnTo>
                <a:cubicBezTo>
                  <a:pt x="10170731" y="1241417"/>
                  <a:pt x="10121503" y="1308630"/>
                  <a:pt x="10008821" y="1308671"/>
                </a:cubicBezTo>
                <a:cubicBezTo>
                  <a:pt x="9896426" y="1308671"/>
                  <a:pt x="9846976" y="1241546"/>
                  <a:pt x="9790503" y="1182811"/>
                </a:cubicBezTo>
                <a:close/>
                <a:moveTo>
                  <a:pt x="4273727" y="1179317"/>
                </a:moveTo>
                <a:lnTo>
                  <a:pt x="4301542" y="1205716"/>
                </a:lnTo>
                <a:cubicBezTo>
                  <a:pt x="4345403" y="1248318"/>
                  <a:pt x="4393554" y="1286186"/>
                  <a:pt x="4479054" y="1286186"/>
                </a:cubicBezTo>
                <a:cubicBezTo>
                  <a:pt x="4552369" y="1286186"/>
                  <a:pt x="4598160" y="1258334"/>
                  <a:pt x="4637316" y="1223515"/>
                </a:cubicBezTo>
                <a:lnTo>
                  <a:pt x="4671822" y="1190244"/>
                </a:lnTo>
                <a:lnTo>
                  <a:pt x="4669358" y="1192354"/>
                </a:lnTo>
                <a:cubicBezTo>
                  <a:pt x="4622807" y="1233148"/>
                  <a:pt x="4573077" y="1271552"/>
                  <a:pt x="4479346" y="1271586"/>
                </a:cubicBezTo>
                <a:cubicBezTo>
                  <a:pt x="4380966" y="1271586"/>
                  <a:pt x="4330972" y="1229319"/>
                  <a:pt x="4282238" y="1186391"/>
                </a:cubicBezTo>
                <a:close/>
                <a:moveTo>
                  <a:pt x="8967785" y="1177422"/>
                </a:moveTo>
                <a:lnTo>
                  <a:pt x="8973989" y="1185474"/>
                </a:lnTo>
                <a:lnTo>
                  <a:pt x="8969676" y="1179500"/>
                </a:lnTo>
                <a:close/>
                <a:moveTo>
                  <a:pt x="1120030" y="1177421"/>
                </a:moveTo>
                <a:lnTo>
                  <a:pt x="1126236" y="1185475"/>
                </a:lnTo>
                <a:lnTo>
                  <a:pt x="1121922" y="1179500"/>
                </a:lnTo>
                <a:close/>
                <a:moveTo>
                  <a:pt x="5020818" y="1177419"/>
                </a:moveTo>
                <a:lnTo>
                  <a:pt x="5027030" y="1185482"/>
                </a:lnTo>
                <a:lnTo>
                  <a:pt x="5022712" y="1179500"/>
                </a:lnTo>
                <a:close/>
                <a:moveTo>
                  <a:pt x="3981698" y="1177389"/>
                </a:moveTo>
                <a:lnTo>
                  <a:pt x="3924814" y="1247679"/>
                </a:lnTo>
                <a:cubicBezTo>
                  <a:pt x="3880695" y="1302867"/>
                  <a:pt x="3831330" y="1351931"/>
                  <a:pt x="3743721" y="1351963"/>
                </a:cubicBezTo>
                <a:cubicBezTo>
                  <a:pt x="3631081" y="1351963"/>
                  <a:pt x="3581477" y="1270955"/>
                  <a:pt x="3524968" y="1200073"/>
                </a:cubicBezTo>
                <a:lnTo>
                  <a:pt x="3514014" y="1188632"/>
                </a:lnTo>
                <a:lnTo>
                  <a:pt x="3548070" y="1238186"/>
                </a:lnTo>
                <a:cubicBezTo>
                  <a:pt x="3597768" y="1313837"/>
                  <a:pt x="3646699" y="1389487"/>
                  <a:pt x="3743795" y="1389487"/>
                </a:cubicBezTo>
                <a:cubicBezTo>
                  <a:pt x="3828881" y="1389487"/>
                  <a:pt x="3876769" y="1331511"/>
                  <a:pt x="3920534" y="1266288"/>
                </a:cubicBezTo>
                <a:close/>
                <a:moveTo>
                  <a:pt x="11341163" y="1175842"/>
                </a:moveTo>
                <a:lnTo>
                  <a:pt x="11348429" y="1185271"/>
                </a:lnTo>
                <a:lnTo>
                  <a:pt x="11343381" y="1178280"/>
                </a:lnTo>
                <a:close/>
                <a:moveTo>
                  <a:pt x="7394195" y="1175840"/>
                </a:moveTo>
                <a:lnTo>
                  <a:pt x="7401470" y="1185279"/>
                </a:lnTo>
                <a:lnTo>
                  <a:pt x="7396416" y="1178280"/>
                </a:lnTo>
                <a:close/>
                <a:moveTo>
                  <a:pt x="3493406" y="1175838"/>
                </a:moveTo>
                <a:lnTo>
                  <a:pt x="3500686" y="1185285"/>
                </a:lnTo>
                <a:lnTo>
                  <a:pt x="3495628" y="1178280"/>
                </a:lnTo>
                <a:close/>
                <a:moveTo>
                  <a:pt x="11841868" y="1175189"/>
                </a:moveTo>
                <a:lnTo>
                  <a:pt x="11839226" y="1178104"/>
                </a:lnTo>
                <a:lnTo>
                  <a:pt x="11833331" y="1186313"/>
                </a:lnTo>
                <a:close/>
                <a:moveTo>
                  <a:pt x="8214107" y="1173067"/>
                </a:moveTo>
                <a:lnTo>
                  <a:pt x="8248508" y="1205716"/>
                </a:lnTo>
                <a:cubicBezTo>
                  <a:pt x="8292369" y="1248318"/>
                  <a:pt x="8340519" y="1286186"/>
                  <a:pt x="8426020" y="1286186"/>
                </a:cubicBezTo>
                <a:cubicBezTo>
                  <a:pt x="8499334" y="1286186"/>
                  <a:pt x="8545125" y="1258334"/>
                  <a:pt x="8584281" y="1223515"/>
                </a:cubicBezTo>
                <a:lnTo>
                  <a:pt x="8618786" y="1190245"/>
                </a:lnTo>
                <a:lnTo>
                  <a:pt x="8616324" y="1192354"/>
                </a:lnTo>
                <a:cubicBezTo>
                  <a:pt x="8569773" y="1233148"/>
                  <a:pt x="8520043" y="1271552"/>
                  <a:pt x="8426312" y="1271586"/>
                </a:cubicBezTo>
                <a:cubicBezTo>
                  <a:pt x="8351356" y="1271586"/>
                  <a:pt x="8304487" y="1247050"/>
                  <a:pt x="8264864" y="1216380"/>
                </a:cubicBezTo>
                <a:close/>
                <a:moveTo>
                  <a:pt x="7897829" y="1171375"/>
                </a:moveTo>
                <a:lnTo>
                  <a:pt x="7896705" y="1172554"/>
                </a:lnTo>
                <a:lnTo>
                  <a:pt x="7891751" y="1179296"/>
                </a:lnTo>
                <a:close/>
                <a:moveTo>
                  <a:pt x="784044" y="1167567"/>
                </a:moveTo>
                <a:lnTo>
                  <a:pt x="739845" y="1200384"/>
                </a:lnTo>
                <a:cubicBezTo>
                  <a:pt x="700301" y="1227023"/>
                  <a:pt x="653515" y="1248342"/>
                  <a:pt x="578558" y="1248369"/>
                </a:cubicBezTo>
                <a:cubicBezTo>
                  <a:pt x="503573" y="1248369"/>
                  <a:pt x="456760" y="1227098"/>
                  <a:pt x="417193" y="1200508"/>
                </a:cubicBezTo>
                <a:lnTo>
                  <a:pt x="372875" y="1167678"/>
                </a:lnTo>
                <a:lnTo>
                  <a:pt x="382250" y="1175586"/>
                </a:lnTo>
                <a:cubicBezTo>
                  <a:pt x="431729" y="1219206"/>
                  <a:pt x="480696" y="1262825"/>
                  <a:pt x="578557" y="1262825"/>
                </a:cubicBezTo>
                <a:cubicBezTo>
                  <a:pt x="676383" y="1262825"/>
                  <a:pt x="725278" y="1219151"/>
                  <a:pt x="774701" y="1175467"/>
                </a:cubicBezTo>
                <a:close/>
                <a:moveTo>
                  <a:pt x="4272142" y="1167133"/>
                </a:moveTo>
                <a:lnTo>
                  <a:pt x="4301667" y="1191858"/>
                </a:lnTo>
                <a:cubicBezTo>
                  <a:pt x="4345524" y="1229429"/>
                  <a:pt x="4393718" y="1262825"/>
                  <a:pt x="4479346" y="1262825"/>
                </a:cubicBezTo>
                <a:cubicBezTo>
                  <a:pt x="4577172" y="1262825"/>
                  <a:pt x="4626066" y="1219151"/>
                  <a:pt x="4675490" y="1175467"/>
                </a:cubicBezTo>
                <a:lnTo>
                  <a:pt x="4684834" y="1167566"/>
                </a:lnTo>
                <a:lnTo>
                  <a:pt x="4640634" y="1200384"/>
                </a:lnTo>
                <a:cubicBezTo>
                  <a:pt x="4601091" y="1227023"/>
                  <a:pt x="4554304" y="1248342"/>
                  <a:pt x="4479347" y="1248369"/>
                </a:cubicBezTo>
                <a:cubicBezTo>
                  <a:pt x="4380931" y="1248369"/>
                  <a:pt x="4331041" y="1211726"/>
                  <a:pt x="4282372" y="1174510"/>
                </a:cubicBezTo>
                <a:close/>
                <a:moveTo>
                  <a:pt x="9785481" y="1165840"/>
                </a:moveTo>
                <a:lnTo>
                  <a:pt x="9812750" y="1193689"/>
                </a:lnTo>
                <a:cubicBezTo>
                  <a:pt x="9862320" y="1246617"/>
                  <a:pt x="9911287" y="1299545"/>
                  <a:pt x="10008821" y="1299545"/>
                </a:cubicBezTo>
                <a:cubicBezTo>
                  <a:pt x="10106500" y="1299545"/>
                  <a:pt x="10155303" y="1246453"/>
                  <a:pt x="10204718" y="1193352"/>
                </a:cubicBezTo>
                <a:lnTo>
                  <a:pt x="10230740" y="1166610"/>
                </a:lnTo>
                <a:lnTo>
                  <a:pt x="10226762" y="1169531"/>
                </a:lnTo>
                <a:cubicBezTo>
                  <a:pt x="10170472" y="1219280"/>
                  <a:pt x="10121337" y="1276144"/>
                  <a:pt x="10008820" y="1276185"/>
                </a:cubicBezTo>
                <a:cubicBezTo>
                  <a:pt x="9896344" y="1276185"/>
                  <a:pt x="9847113" y="1219385"/>
                  <a:pt x="9790729" y="1169685"/>
                </a:cubicBezTo>
                <a:close/>
                <a:moveTo>
                  <a:pt x="5838515" y="1165839"/>
                </a:moveTo>
                <a:lnTo>
                  <a:pt x="5865784" y="1193689"/>
                </a:lnTo>
                <a:cubicBezTo>
                  <a:pt x="5915354" y="1246617"/>
                  <a:pt x="5964322" y="1299545"/>
                  <a:pt x="6061855" y="1299545"/>
                </a:cubicBezTo>
                <a:cubicBezTo>
                  <a:pt x="6159535" y="1299545"/>
                  <a:pt x="6208338" y="1246453"/>
                  <a:pt x="6257752" y="1193352"/>
                </a:cubicBezTo>
                <a:lnTo>
                  <a:pt x="6283775" y="1166609"/>
                </a:lnTo>
                <a:lnTo>
                  <a:pt x="6279796" y="1169531"/>
                </a:lnTo>
                <a:cubicBezTo>
                  <a:pt x="6223506" y="1219280"/>
                  <a:pt x="6174372" y="1276144"/>
                  <a:pt x="6061854" y="1276185"/>
                </a:cubicBezTo>
                <a:cubicBezTo>
                  <a:pt x="5949379" y="1276185"/>
                  <a:pt x="5900147" y="1219385"/>
                  <a:pt x="5843764" y="1169685"/>
                </a:cubicBezTo>
                <a:close/>
                <a:moveTo>
                  <a:pt x="1937726" y="1165839"/>
                </a:moveTo>
                <a:lnTo>
                  <a:pt x="1964996" y="1193689"/>
                </a:lnTo>
                <a:cubicBezTo>
                  <a:pt x="2014566" y="1246617"/>
                  <a:pt x="2063533" y="1299545"/>
                  <a:pt x="2161067" y="1299545"/>
                </a:cubicBezTo>
                <a:cubicBezTo>
                  <a:pt x="2258746" y="1299545"/>
                  <a:pt x="2307549" y="1246453"/>
                  <a:pt x="2356964" y="1193352"/>
                </a:cubicBezTo>
                <a:lnTo>
                  <a:pt x="2382986" y="1166610"/>
                </a:lnTo>
                <a:lnTo>
                  <a:pt x="2379009" y="1169531"/>
                </a:lnTo>
                <a:cubicBezTo>
                  <a:pt x="2322718" y="1219280"/>
                  <a:pt x="2273584" y="1276144"/>
                  <a:pt x="2161067" y="1276185"/>
                </a:cubicBezTo>
                <a:cubicBezTo>
                  <a:pt x="2048591" y="1276185"/>
                  <a:pt x="1999359" y="1219385"/>
                  <a:pt x="1942975" y="1169685"/>
                </a:cubicBezTo>
                <a:close/>
                <a:moveTo>
                  <a:pt x="8213382" y="1162337"/>
                </a:moveTo>
                <a:lnTo>
                  <a:pt x="8248632" y="1191858"/>
                </a:lnTo>
                <a:cubicBezTo>
                  <a:pt x="8292489" y="1229429"/>
                  <a:pt x="8340683" y="1262825"/>
                  <a:pt x="8426312" y="1262825"/>
                </a:cubicBezTo>
                <a:cubicBezTo>
                  <a:pt x="8524138" y="1262825"/>
                  <a:pt x="8573032" y="1219151"/>
                  <a:pt x="8622456" y="1175467"/>
                </a:cubicBezTo>
                <a:lnTo>
                  <a:pt x="8631803" y="1167563"/>
                </a:lnTo>
                <a:lnTo>
                  <a:pt x="8587599" y="1200384"/>
                </a:lnTo>
                <a:cubicBezTo>
                  <a:pt x="8548055" y="1227023"/>
                  <a:pt x="8501269" y="1248342"/>
                  <a:pt x="8426312" y="1248369"/>
                </a:cubicBezTo>
                <a:cubicBezTo>
                  <a:pt x="8349766" y="1248369"/>
                  <a:pt x="8302576" y="1226202"/>
                  <a:pt x="8262483" y="1198840"/>
                </a:cubicBezTo>
                <a:close/>
                <a:moveTo>
                  <a:pt x="11842872" y="1162105"/>
                </a:moveTo>
                <a:lnTo>
                  <a:pt x="11838937" y="1165670"/>
                </a:lnTo>
                <a:lnTo>
                  <a:pt x="11830565" y="1176014"/>
                </a:lnTo>
                <a:close/>
                <a:moveTo>
                  <a:pt x="7139954" y="1160212"/>
                </a:moveTo>
                <a:lnTo>
                  <a:pt x="7139392" y="1160772"/>
                </a:lnTo>
                <a:lnTo>
                  <a:pt x="7137980" y="1163117"/>
                </a:lnTo>
                <a:close/>
                <a:moveTo>
                  <a:pt x="11086921" y="1160211"/>
                </a:moveTo>
                <a:lnTo>
                  <a:pt x="11086358" y="1160772"/>
                </a:lnTo>
                <a:lnTo>
                  <a:pt x="11084943" y="1163122"/>
                </a:lnTo>
                <a:close/>
                <a:moveTo>
                  <a:pt x="3239168" y="1160211"/>
                </a:moveTo>
                <a:lnTo>
                  <a:pt x="3238604" y="1160772"/>
                </a:lnTo>
                <a:lnTo>
                  <a:pt x="3237189" y="1163122"/>
                </a:lnTo>
                <a:close/>
                <a:moveTo>
                  <a:pt x="6565868" y="1160068"/>
                </a:moveTo>
                <a:lnTo>
                  <a:pt x="6569270" y="1165030"/>
                </a:lnTo>
                <a:lnTo>
                  <a:pt x="6566841" y="1161033"/>
                </a:lnTo>
                <a:close/>
                <a:moveTo>
                  <a:pt x="10512833" y="1160067"/>
                </a:moveTo>
                <a:lnTo>
                  <a:pt x="10516239" y="1165034"/>
                </a:lnTo>
                <a:lnTo>
                  <a:pt x="10513807" y="1161033"/>
                </a:lnTo>
                <a:close/>
                <a:moveTo>
                  <a:pt x="2665078" y="1160066"/>
                </a:moveTo>
                <a:lnTo>
                  <a:pt x="2668489" y="1165039"/>
                </a:lnTo>
                <a:lnTo>
                  <a:pt x="2666053" y="1161033"/>
                </a:lnTo>
                <a:close/>
                <a:moveTo>
                  <a:pt x="2388982" y="1149919"/>
                </a:moveTo>
                <a:lnTo>
                  <a:pt x="2378803" y="1156038"/>
                </a:lnTo>
                <a:cubicBezTo>
                  <a:pt x="2322597" y="1196752"/>
                  <a:pt x="2273699" y="1243292"/>
                  <a:pt x="2161140" y="1243333"/>
                </a:cubicBezTo>
                <a:cubicBezTo>
                  <a:pt x="2048745" y="1243333"/>
                  <a:pt x="1999619" y="1196858"/>
                  <a:pt x="1943247" y="1156192"/>
                </a:cubicBezTo>
                <a:lnTo>
                  <a:pt x="1932841" y="1149956"/>
                </a:lnTo>
                <a:lnTo>
                  <a:pt x="1964832" y="1177703"/>
                </a:lnTo>
                <a:cubicBezTo>
                  <a:pt x="2014310" y="1222564"/>
                  <a:pt x="2063241" y="1267424"/>
                  <a:pt x="2161067" y="1267424"/>
                </a:cubicBezTo>
                <a:cubicBezTo>
                  <a:pt x="2258929" y="1267424"/>
                  <a:pt x="2307787" y="1222509"/>
                  <a:pt x="2357184" y="1177584"/>
                </a:cubicBezTo>
                <a:close/>
                <a:moveTo>
                  <a:pt x="10236736" y="1149918"/>
                </a:moveTo>
                <a:lnTo>
                  <a:pt x="10226556" y="1156038"/>
                </a:lnTo>
                <a:cubicBezTo>
                  <a:pt x="10170350" y="1196752"/>
                  <a:pt x="10121453" y="1243292"/>
                  <a:pt x="10008894" y="1243333"/>
                </a:cubicBezTo>
                <a:cubicBezTo>
                  <a:pt x="9896499" y="1243333"/>
                  <a:pt x="9847372" y="1196858"/>
                  <a:pt x="9791000" y="1156192"/>
                </a:cubicBezTo>
                <a:lnTo>
                  <a:pt x="9780597" y="1149958"/>
                </a:lnTo>
                <a:lnTo>
                  <a:pt x="9812586" y="1177703"/>
                </a:lnTo>
                <a:cubicBezTo>
                  <a:pt x="9862064" y="1222564"/>
                  <a:pt x="9910995" y="1267424"/>
                  <a:pt x="10008820" y="1267424"/>
                </a:cubicBezTo>
                <a:cubicBezTo>
                  <a:pt x="10106683" y="1267424"/>
                  <a:pt x="10155541" y="1222509"/>
                  <a:pt x="10204937" y="1177584"/>
                </a:cubicBezTo>
                <a:close/>
                <a:moveTo>
                  <a:pt x="6289771" y="1149918"/>
                </a:moveTo>
                <a:lnTo>
                  <a:pt x="6279590" y="1156038"/>
                </a:lnTo>
                <a:cubicBezTo>
                  <a:pt x="6223384" y="1196752"/>
                  <a:pt x="6174487" y="1243292"/>
                  <a:pt x="6061929" y="1243333"/>
                </a:cubicBezTo>
                <a:cubicBezTo>
                  <a:pt x="5949535" y="1243333"/>
                  <a:pt x="5900408" y="1196858"/>
                  <a:pt x="5844036" y="1156192"/>
                </a:cubicBezTo>
                <a:lnTo>
                  <a:pt x="5833630" y="1149956"/>
                </a:lnTo>
                <a:lnTo>
                  <a:pt x="5865621" y="1177703"/>
                </a:lnTo>
                <a:cubicBezTo>
                  <a:pt x="5915099" y="1222564"/>
                  <a:pt x="5964030" y="1267424"/>
                  <a:pt x="6061854" y="1267424"/>
                </a:cubicBezTo>
                <a:cubicBezTo>
                  <a:pt x="6159717" y="1267424"/>
                  <a:pt x="6208575" y="1222509"/>
                  <a:pt x="6257971" y="1177584"/>
                </a:cubicBezTo>
                <a:close/>
                <a:moveTo>
                  <a:pt x="1111355" y="1145750"/>
                </a:moveTo>
                <a:lnTo>
                  <a:pt x="1135959" y="1169208"/>
                </a:lnTo>
                <a:cubicBezTo>
                  <a:pt x="1202331" y="1244215"/>
                  <a:pt x="1248535" y="1344225"/>
                  <a:pt x="1369995" y="1344225"/>
                </a:cubicBezTo>
                <a:cubicBezTo>
                  <a:pt x="1491547" y="1344225"/>
                  <a:pt x="1537385" y="1244130"/>
                  <a:pt x="1603542" y="1169058"/>
                </a:cubicBezTo>
                <a:lnTo>
                  <a:pt x="1627266" y="1146364"/>
                </a:lnTo>
                <a:lnTo>
                  <a:pt x="1617277" y="1153761"/>
                </a:lnTo>
                <a:cubicBezTo>
                  <a:pt x="1546521" y="1215861"/>
                  <a:pt x="1501195" y="1306189"/>
                  <a:pt x="1370068" y="1306189"/>
                </a:cubicBezTo>
                <a:cubicBezTo>
                  <a:pt x="1238941" y="1306189"/>
                  <a:pt x="1193426" y="1215987"/>
                  <a:pt x="1122499" y="1153973"/>
                </a:cubicBezTo>
                <a:close/>
                <a:moveTo>
                  <a:pt x="5012143" y="1145750"/>
                </a:moveTo>
                <a:lnTo>
                  <a:pt x="5036748" y="1169208"/>
                </a:lnTo>
                <a:cubicBezTo>
                  <a:pt x="5103119" y="1244215"/>
                  <a:pt x="5149323" y="1344225"/>
                  <a:pt x="5270783" y="1344225"/>
                </a:cubicBezTo>
                <a:cubicBezTo>
                  <a:pt x="5392335" y="1344225"/>
                  <a:pt x="5438174" y="1244130"/>
                  <a:pt x="5504331" y="1169058"/>
                </a:cubicBezTo>
                <a:lnTo>
                  <a:pt x="5528053" y="1146365"/>
                </a:lnTo>
                <a:lnTo>
                  <a:pt x="5518066" y="1153761"/>
                </a:lnTo>
                <a:cubicBezTo>
                  <a:pt x="5447310" y="1215861"/>
                  <a:pt x="5401983" y="1306189"/>
                  <a:pt x="5270856" y="1306189"/>
                </a:cubicBezTo>
                <a:cubicBezTo>
                  <a:pt x="5139730" y="1306189"/>
                  <a:pt x="5094215" y="1215987"/>
                  <a:pt x="5023288" y="1153973"/>
                </a:cubicBezTo>
                <a:close/>
                <a:moveTo>
                  <a:pt x="8959108" y="1145749"/>
                </a:moveTo>
                <a:lnTo>
                  <a:pt x="8983712" y="1169208"/>
                </a:lnTo>
                <a:cubicBezTo>
                  <a:pt x="9050085" y="1244215"/>
                  <a:pt x="9096288" y="1344225"/>
                  <a:pt x="9217749" y="1344225"/>
                </a:cubicBezTo>
                <a:cubicBezTo>
                  <a:pt x="9339300" y="1344225"/>
                  <a:pt x="9385139" y="1244130"/>
                  <a:pt x="9451296" y="1169058"/>
                </a:cubicBezTo>
                <a:lnTo>
                  <a:pt x="9475019" y="1146365"/>
                </a:lnTo>
                <a:lnTo>
                  <a:pt x="9465031" y="1153761"/>
                </a:lnTo>
                <a:cubicBezTo>
                  <a:pt x="9394275" y="1215861"/>
                  <a:pt x="9348948" y="1306189"/>
                  <a:pt x="9217821" y="1306189"/>
                </a:cubicBezTo>
                <a:cubicBezTo>
                  <a:pt x="9086695" y="1306189"/>
                  <a:pt x="9041180" y="1215987"/>
                  <a:pt x="8970253" y="1153973"/>
                </a:cubicBezTo>
                <a:close/>
                <a:moveTo>
                  <a:pt x="7386821" y="1145726"/>
                </a:moveTo>
                <a:lnTo>
                  <a:pt x="7410386" y="1168185"/>
                </a:lnTo>
                <a:cubicBezTo>
                  <a:pt x="7476783" y="1243193"/>
                  <a:pt x="7523003" y="1343203"/>
                  <a:pt x="7644509" y="1343203"/>
                </a:cubicBezTo>
                <a:cubicBezTo>
                  <a:pt x="7766152" y="1343203"/>
                  <a:pt x="7811940" y="1243108"/>
                  <a:pt x="7878081" y="1168018"/>
                </a:cubicBezTo>
                <a:lnTo>
                  <a:pt x="7900468" y="1146594"/>
                </a:lnTo>
                <a:lnTo>
                  <a:pt x="7891793" y="1153015"/>
                </a:lnTo>
                <a:cubicBezTo>
                  <a:pt x="7821027" y="1215099"/>
                  <a:pt x="7775731" y="1305411"/>
                  <a:pt x="7644509" y="1305459"/>
                </a:cubicBezTo>
                <a:cubicBezTo>
                  <a:pt x="7513334" y="1305459"/>
                  <a:pt x="7467866" y="1215226"/>
                  <a:pt x="7396935" y="1153190"/>
                </a:cubicBezTo>
                <a:close/>
                <a:moveTo>
                  <a:pt x="11333786" y="1145726"/>
                </a:moveTo>
                <a:lnTo>
                  <a:pt x="11357351" y="1168185"/>
                </a:lnTo>
                <a:cubicBezTo>
                  <a:pt x="11423748" y="1243193"/>
                  <a:pt x="11469969" y="1343203"/>
                  <a:pt x="11591475" y="1343203"/>
                </a:cubicBezTo>
                <a:cubicBezTo>
                  <a:pt x="11713118" y="1343203"/>
                  <a:pt x="11758905" y="1243108"/>
                  <a:pt x="11825047" y="1168018"/>
                </a:cubicBezTo>
                <a:lnTo>
                  <a:pt x="11847433" y="1146595"/>
                </a:lnTo>
                <a:lnTo>
                  <a:pt x="11838759" y="1153015"/>
                </a:lnTo>
                <a:cubicBezTo>
                  <a:pt x="11767993" y="1215099"/>
                  <a:pt x="11722697" y="1305411"/>
                  <a:pt x="11591474" y="1305459"/>
                </a:cubicBezTo>
                <a:cubicBezTo>
                  <a:pt x="11460300" y="1305459"/>
                  <a:pt x="11414831" y="1215226"/>
                  <a:pt x="11343900" y="1153190"/>
                </a:cubicBezTo>
                <a:close/>
                <a:moveTo>
                  <a:pt x="3486033" y="1145726"/>
                </a:moveTo>
                <a:lnTo>
                  <a:pt x="3509598" y="1168185"/>
                </a:lnTo>
                <a:cubicBezTo>
                  <a:pt x="3575994" y="1243193"/>
                  <a:pt x="3622215" y="1343203"/>
                  <a:pt x="3743721" y="1343203"/>
                </a:cubicBezTo>
                <a:cubicBezTo>
                  <a:pt x="3871447" y="1343203"/>
                  <a:pt x="3915541" y="1232848"/>
                  <a:pt x="3987379" y="1156958"/>
                </a:cubicBezTo>
                <a:lnTo>
                  <a:pt x="3995903" y="1149390"/>
                </a:lnTo>
                <a:lnTo>
                  <a:pt x="3991006" y="1153015"/>
                </a:lnTo>
                <a:cubicBezTo>
                  <a:pt x="3920240" y="1215099"/>
                  <a:pt x="3874944" y="1305411"/>
                  <a:pt x="3743722" y="1305459"/>
                </a:cubicBezTo>
                <a:cubicBezTo>
                  <a:pt x="3612546" y="1305459"/>
                  <a:pt x="3567078" y="1215226"/>
                  <a:pt x="3496147" y="1153190"/>
                </a:cubicBezTo>
                <a:close/>
                <a:moveTo>
                  <a:pt x="4705586" y="1144578"/>
                </a:moveTo>
                <a:lnTo>
                  <a:pt x="4696925" y="1149108"/>
                </a:lnTo>
                <a:cubicBezTo>
                  <a:pt x="4640585" y="1184608"/>
                  <a:pt x="4591577" y="1225187"/>
                  <a:pt x="4479346" y="1225228"/>
                </a:cubicBezTo>
                <a:cubicBezTo>
                  <a:pt x="4413951" y="1225228"/>
                  <a:pt x="4369998" y="1211450"/>
                  <a:pt x="4333526" y="1192935"/>
                </a:cubicBezTo>
                <a:lnTo>
                  <a:pt x="4266509" y="1152622"/>
                </a:lnTo>
                <a:lnTo>
                  <a:pt x="4301538" y="1178084"/>
                </a:lnTo>
                <a:cubicBezTo>
                  <a:pt x="4345358" y="1210656"/>
                  <a:pt x="4393558" y="1239609"/>
                  <a:pt x="4479347" y="1239609"/>
                </a:cubicBezTo>
                <a:cubicBezTo>
                  <a:pt x="4577428" y="1239609"/>
                  <a:pt x="4626359" y="1201738"/>
                  <a:pt x="4675746" y="1163858"/>
                </a:cubicBezTo>
                <a:close/>
                <a:moveTo>
                  <a:pt x="8652554" y="1144576"/>
                </a:moveTo>
                <a:lnTo>
                  <a:pt x="8643890" y="1149108"/>
                </a:lnTo>
                <a:cubicBezTo>
                  <a:pt x="8587550" y="1184608"/>
                  <a:pt x="8538542" y="1225187"/>
                  <a:pt x="8426312" y="1225228"/>
                </a:cubicBezTo>
                <a:cubicBezTo>
                  <a:pt x="8351575" y="1225228"/>
                  <a:pt x="8304843" y="1207232"/>
                  <a:pt x="8265278" y="1184736"/>
                </a:cubicBezTo>
                <a:lnTo>
                  <a:pt x="8210207" y="1150247"/>
                </a:lnTo>
                <a:lnTo>
                  <a:pt x="8248504" y="1178084"/>
                </a:lnTo>
                <a:cubicBezTo>
                  <a:pt x="8292323" y="1210656"/>
                  <a:pt x="8340524" y="1239609"/>
                  <a:pt x="8426312" y="1239609"/>
                </a:cubicBezTo>
                <a:cubicBezTo>
                  <a:pt x="8524393" y="1239609"/>
                  <a:pt x="8573324" y="1201738"/>
                  <a:pt x="8622711" y="1163858"/>
                </a:cubicBezTo>
                <a:close/>
                <a:moveTo>
                  <a:pt x="804801" y="1144575"/>
                </a:moveTo>
                <a:lnTo>
                  <a:pt x="796136" y="1149108"/>
                </a:lnTo>
                <a:cubicBezTo>
                  <a:pt x="739796" y="1184608"/>
                  <a:pt x="690788" y="1225187"/>
                  <a:pt x="578558" y="1225228"/>
                </a:cubicBezTo>
                <a:cubicBezTo>
                  <a:pt x="466452" y="1225228"/>
                  <a:pt x="417359" y="1184736"/>
                  <a:pt x="360948" y="1149305"/>
                </a:cubicBezTo>
                <a:lnTo>
                  <a:pt x="352682" y="1144994"/>
                </a:lnTo>
                <a:lnTo>
                  <a:pt x="382141" y="1163977"/>
                </a:lnTo>
                <a:cubicBezTo>
                  <a:pt x="431565" y="1201793"/>
                  <a:pt x="480514" y="1239609"/>
                  <a:pt x="578558" y="1239609"/>
                </a:cubicBezTo>
                <a:cubicBezTo>
                  <a:pt x="676639" y="1239609"/>
                  <a:pt x="725570" y="1201738"/>
                  <a:pt x="774957" y="1163858"/>
                </a:cubicBezTo>
                <a:close/>
                <a:moveTo>
                  <a:pt x="3243657" y="1141897"/>
                </a:moveTo>
                <a:lnTo>
                  <a:pt x="3238075" y="1146213"/>
                </a:lnTo>
                <a:cubicBezTo>
                  <a:pt x="3142665" y="1245851"/>
                  <a:pt x="3107003" y="1458420"/>
                  <a:pt x="2953015" y="1458476"/>
                </a:cubicBezTo>
                <a:lnTo>
                  <a:pt x="2953381" y="1458695"/>
                </a:lnTo>
                <a:cubicBezTo>
                  <a:pt x="2799338" y="1458695"/>
                  <a:pt x="2762549" y="1246226"/>
                  <a:pt x="2666516" y="1146630"/>
                </a:cubicBezTo>
                <a:lnTo>
                  <a:pt x="2662065" y="1143209"/>
                </a:lnTo>
                <a:lnTo>
                  <a:pt x="2676349" y="1160290"/>
                </a:lnTo>
                <a:cubicBezTo>
                  <a:pt x="2770938" y="1291369"/>
                  <a:pt x="2808540" y="1553527"/>
                  <a:pt x="2953526" y="1553527"/>
                </a:cubicBezTo>
                <a:cubicBezTo>
                  <a:pt x="3098512" y="1553527"/>
                  <a:pt x="3134759" y="1291246"/>
                  <a:pt x="3228577" y="1160074"/>
                </a:cubicBezTo>
                <a:close/>
                <a:moveTo>
                  <a:pt x="11091411" y="1141897"/>
                </a:moveTo>
                <a:lnTo>
                  <a:pt x="11085828" y="1146213"/>
                </a:lnTo>
                <a:cubicBezTo>
                  <a:pt x="10990419" y="1245851"/>
                  <a:pt x="10954756" y="1458420"/>
                  <a:pt x="10800768" y="1458476"/>
                </a:cubicBezTo>
                <a:lnTo>
                  <a:pt x="10801133" y="1458695"/>
                </a:lnTo>
                <a:cubicBezTo>
                  <a:pt x="10647090" y="1458695"/>
                  <a:pt x="10610302" y="1246226"/>
                  <a:pt x="10514269" y="1146630"/>
                </a:cubicBezTo>
                <a:lnTo>
                  <a:pt x="10509817" y="1143208"/>
                </a:lnTo>
                <a:lnTo>
                  <a:pt x="10524102" y="1160290"/>
                </a:lnTo>
                <a:cubicBezTo>
                  <a:pt x="10618691" y="1291369"/>
                  <a:pt x="10656293" y="1553527"/>
                  <a:pt x="10801279" y="1553527"/>
                </a:cubicBezTo>
                <a:cubicBezTo>
                  <a:pt x="10946265" y="1553527"/>
                  <a:pt x="10982512" y="1291246"/>
                  <a:pt x="11076331" y="1160074"/>
                </a:cubicBezTo>
                <a:close/>
                <a:moveTo>
                  <a:pt x="7144446" y="1141896"/>
                </a:moveTo>
                <a:lnTo>
                  <a:pt x="7138863" y="1146213"/>
                </a:lnTo>
                <a:cubicBezTo>
                  <a:pt x="7043452" y="1245851"/>
                  <a:pt x="7007791" y="1458420"/>
                  <a:pt x="6853803" y="1458476"/>
                </a:cubicBezTo>
                <a:lnTo>
                  <a:pt x="6854167" y="1458695"/>
                </a:lnTo>
                <a:cubicBezTo>
                  <a:pt x="6700124" y="1458695"/>
                  <a:pt x="6663336" y="1246226"/>
                  <a:pt x="6567303" y="1146630"/>
                </a:cubicBezTo>
                <a:lnTo>
                  <a:pt x="6562852" y="1143209"/>
                </a:lnTo>
                <a:lnTo>
                  <a:pt x="6577136" y="1160290"/>
                </a:lnTo>
                <a:cubicBezTo>
                  <a:pt x="6671725" y="1291369"/>
                  <a:pt x="6709327" y="1553527"/>
                  <a:pt x="6854313" y="1553527"/>
                </a:cubicBezTo>
                <a:cubicBezTo>
                  <a:pt x="6999300" y="1553527"/>
                  <a:pt x="7035546" y="1291246"/>
                  <a:pt x="7129365" y="1160074"/>
                </a:cubicBezTo>
                <a:close/>
                <a:moveTo>
                  <a:pt x="809894" y="1133342"/>
                </a:moveTo>
                <a:lnTo>
                  <a:pt x="778370" y="1148646"/>
                </a:lnTo>
                <a:cubicBezTo>
                  <a:pt x="729311" y="1174709"/>
                  <a:pt x="678574" y="1201647"/>
                  <a:pt x="578558" y="1201647"/>
                </a:cubicBezTo>
                <a:cubicBezTo>
                  <a:pt x="466986" y="1201647"/>
                  <a:pt x="417595" y="1168524"/>
                  <a:pt x="360951" y="1139540"/>
                </a:cubicBezTo>
                <a:lnTo>
                  <a:pt x="348664" y="1134313"/>
                </a:lnTo>
                <a:lnTo>
                  <a:pt x="381986" y="1152480"/>
                </a:lnTo>
                <a:cubicBezTo>
                  <a:pt x="431455" y="1184474"/>
                  <a:pt x="480513" y="1216468"/>
                  <a:pt x="578558" y="1216468"/>
                </a:cubicBezTo>
                <a:cubicBezTo>
                  <a:pt x="676712" y="1216468"/>
                  <a:pt x="725716" y="1184420"/>
                  <a:pt x="775122" y="1152362"/>
                </a:cubicBezTo>
                <a:close/>
                <a:moveTo>
                  <a:pt x="8657651" y="1133340"/>
                </a:moveTo>
                <a:lnTo>
                  <a:pt x="8626124" y="1148646"/>
                </a:lnTo>
                <a:cubicBezTo>
                  <a:pt x="8577065" y="1174709"/>
                  <a:pt x="8526328" y="1201647"/>
                  <a:pt x="8426312" y="1201647"/>
                </a:cubicBezTo>
                <a:cubicBezTo>
                  <a:pt x="8361229" y="1201647"/>
                  <a:pt x="8317304" y="1190376"/>
                  <a:pt x="8280755" y="1175230"/>
                </a:cubicBezTo>
                <a:lnTo>
                  <a:pt x="8207637" y="1139382"/>
                </a:lnTo>
                <a:lnTo>
                  <a:pt x="8248368" y="1164415"/>
                </a:lnTo>
                <a:cubicBezTo>
                  <a:pt x="8292239" y="1191973"/>
                  <a:pt x="8340523" y="1216468"/>
                  <a:pt x="8426312" y="1216468"/>
                </a:cubicBezTo>
                <a:cubicBezTo>
                  <a:pt x="8524466" y="1216468"/>
                  <a:pt x="8573470" y="1184420"/>
                  <a:pt x="8622876" y="1152362"/>
                </a:cubicBezTo>
                <a:close/>
                <a:moveTo>
                  <a:pt x="4710686" y="1133340"/>
                </a:moveTo>
                <a:lnTo>
                  <a:pt x="4679158" y="1148646"/>
                </a:lnTo>
                <a:cubicBezTo>
                  <a:pt x="4630100" y="1174709"/>
                  <a:pt x="4579363" y="1201647"/>
                  <a:pt x="4479347" y="1201647"/>
                </a:cubicBezTo>
                <a:cubicBezTo>
                  <a:pt x="4414263" y="1201647"/>
                  <a:pt x="4370338" y="1190376"/>
                  <a:pt x="4333790" y="1175230"/>
                </a:cubicBezTo>
                <a:lnTo>
                  <a:pt x="4260671" y="1139382"/>
                </a:lnTo>
                <a:lnTo>
                  <a:pt x="4301403" y="1164415"/>
                </a:lnTo>
                <a:cubicBezTo>
                  <a:pt x="4345273" y="1191973"/>
                  <a:pt x="4393558" y="1216468"/>
                  <a:pt x="4479346" y="1216468"/>
                </a:cubicBezTo>
                <a:cubicBezTo>
                  <a:pt x="4577500" y="1216468"/>
                  <a:pt x="4626504" y="1184420"/>
                  <a:pt x="4675910" y="1152362"/>
                </a:cubicBezTo>
                <a:close/>
                <a:moveTo>
                  <a:pt x="9478717" y="1132914"/>
                </a:moveTo>
                <a:lnTo>
                  <a:pt x="9464635" y="1141017"/>
                </a:lnTo>
                <a:cubicBezTo>
                  <a:pt x="9393909" y="1189311"/>
                  <a:pt x="9349069" y="1259565"/>
                  <a:pt x="9217895" y="1259613"/>
                </a:cubicBezTo>
                <a:cubicBezTo>
                  <a:pt x="9086816" y="1259613"/>
                  <a:pt x="9041632" y="1189470"/>
                  <a:pt x="8970741" y="1141247"/>
                </a:cubicBezTo>
                <a:lnTo>
                  <a:pt x="8956721" y="1133204"/>
                </a:lnTo>
                <a:lnTo>
                  <a:pt x="8983653" y="1154251"/>
                </a:lnTo>
                <a:cubicBezTo>
                  <a:pt x="9049894" y="1215613"/>
                  <a:pt x="9096024" y="1297428"/>
                  <a:pt x="9217895" y="1297428"/>
                </a:cubicBezTo>
                <a:cubicBezTo>
                  <a:pt x="9339720" y="1297428"/>
                  <a:pt x="9385604" y="1215527"/>
                  <a:pt x="9451686" y="1154101"/>
                </a:cubicBezTo>
                <a:close/>
                <a:moveTo>
                  <a:pt x="5531753" y="1132914"/>
                </a:moveTo>
                <a:lnTo>
                  <a:pt x="5517670" y="1141017"/>
                </a:lnTo>
                <a:cubicBezTo>
                  <a:pt x="5446944" y="1189311"/>
                  <a:pt x="5402104" y="1259565"/>
                  <a:pt x="5270930" y="1259613"/>
                </a:cubicBezTo>
                <a:cubicBezTo>
                  <a:pt x="5139851" y="1259613"/>
                  <a:pt x="5094667" y="1189470"/>
                  <a:pt x="5023776" y="1141247"/>
                </a:cubicBezTo>
                <a:lnTo>
                  <a:pt x="5009756" y="1133204"/>
                </a:lnTo>
                <a:lnTo>
                  <a:pt x="5036688" y="1154251"/>
                </a:lnTo>
                <a:cubicBezTo>
                  <a:pt x="5102929" y="1215613"/>
                  <a:pt x="5149059" y="1297428"/>
                  <a:pt x="5270930" y="1297428"/>
                </a:cubicBezTo>
                <a:cubicBezTo>
                  <a:pt x="5392755" y="1297428"/>
                  <a:pt x="5438639" y="1215527"/>
                  <a:pt x="5504721" y="1154101"/>
                </a:cubicBezTo>
                <a:close/>
                <a:moveTo>
                  <a:pt x="1630964" y="1132914"/>
                </a:moveTo>
                <a:lnTo>
                  <a:pt x="1616881" y="1141017"/>
                </a:lnTo>
                <a:cubicBezTo>
                  <a:pt x="1546156" y="1189311"/>
                  <a:pt x="1501316" y="1259565"/>
                  <a:pt x="1370141" y="1259613"/>
                </a:cubicBezTo>
                <a:cubicBezTo>
                  <a:pt x="1239062" y="1259613"/>
                  <a:pt x="1193879" y="1189470"/>
                  <a:pt x="1122987" y="1141247"/>
                </a:cubicBezTo>
                <a:lnTo>
                  <a:pt x="1108966" y="1133203"/>
                </a:lnTo>
                <a:lnTo>
                  <a:pt x="1135899" y="1154251"/>
                </a:lnTo>
                <a:cubicBezTo>
                  <a:pt x="1202140" y="1215613"/>
                  <a:pt x="1248270" y="1297428"/>
                  <a:pt x="1370141" y="1297428"/>
                </a:cubicBezTo>
                <a:cubicBezTo>
                  <a:pt x="1491966" y="1297428"/>
                  <a:pt x="1537850" y="1215527"/>
                  <a:pt x="1603932" y="1154101"/>
                </a:cubicBezTo>
                <a:close/>
                <a:moveTo>
                  <a:pt x="4005168" y="1131593"/>
                </a:moveTo>
                <a:lnTo>
                  <a:pt x="3990334" y="1140122"/>
                </a:lnTo>
                <a:cubicBezTo>
                  <a:pt x="3919582" y="1188394"/>
                  <a:pt x="3874726" y="1258616"/>
                  <a:pt x="3743503" y="1258664"/>
                </a:cubicBezTo>
                <a:cubicBezTo>
                  <a:pt x="3612377" y="1258664"/>
                  <a:pt x="3567207" y="1188521"/>
                  <a:pt x="3496290" y="1140298"/>
                </a:cubicBezTo>
                <a:lnTo>
                  <a:pt x="3482536" y="1132411"/>
                </a:lnTo>
                <a:lnTo>
                  <a:pt x="3509468" y="1153470"/>
                </a:lnTo>
                <a:cubicBezTo>
                  <a:pt x="3575675" y="1214854"/>
                  <a:pt x="3621714" y="1296698"/>
                  <a:pt x="3743722" y="1296698"/>
                </a:cubicBezTo>
                <a:cubicBezTo>
                  <a:pt x="3871734" y="1296698"/>
                  <a:pt x="3915927" y="1206402"/>
                  <a:pt x="3987696" y="1144303"/>
                </a:cubicBezTo>
                <a:close/>
                <a:moveTo>
                  <a:pt x="7905957" y="1131592"/>
                </a:moveTo>
                <a:lnTo>
                  <a:pt x="7891122" y="1140122"/>
                </a:lnTo>
                <a:cubicBezTo>
                  <a:pt x="7820370" y="1188394"/>
                  <a:pt x="7775513" y="1258616"/>
                  <a:pt x="7644290" y="1258664"/>
                </a:cubicBezTo>
                <a:cubicBezTo>
                  <a:pt x="7513164" y="1258664"/>
                  <a:pt x="7467995" y="1188521"/>
                  <a:pt x="7397078" y="1140298"/>
                </a:cubicBezTo>
                <a:lnTo>
                  <a:pt x="7383325" y="1132412"/>
                </a:lnTo>
                <a:lnTo>
                  <a:pt x="7410256" y="1153470"/>
                </a:lnTo>
                <a:cubicBezTo>
                  <a:pt x="7476463" y="1214854"/>
                  <a:pt x="7522501" y="1296698"/>
                  <a:pt x="7644509" y="1296698"/>
                </a:cubicBezTo>
                <a:cubicBezTo>
                  <a:pt x="7772522" y="1296698"/>
                  <a:pt x="7816714" y="1206402"/>
                  <a:pt x="7888484" y="1144303"/>
                </a:cubicBezTo>
                <a:close/>
                <a:moveTo>
                  <a:pt x="11853697" y="1131147"/>
                </a:moveTo>
                <a:lnTo>
                  <a:pt x="11838087" y="1140122"/>
                </a:lnTo>
                <a:cubicBezTo>
                  <a:pt x="11767335" y="1188394"/>
                  <a:pt x="11722478" y="1258616"/>
                  <a:pt x="11591256" y="1258664"/>
                </a:cubicBezTo>
                <a:cubicBezTo>
                  <a:pt x="11460129" y="1258664"/>
                  <a:pt x="11414960" y="1188521"/>
                  <a:pt x="11344043" y="1140298"/>
                </a:cubicBezTo>
                <a:lnTo>
                  <a:pt x="11330290" y="1132412"/>
                </a:lnTo>
                <a:lnTo>
                  <a:pt x="11357221" y="1153470"/>
                </a:lnTo>
                <a:cubicBezTo>
                  <a:pt x="11423429" y="1214854"/>
                  <a:pt x="11469467" y="1296698"/>
                  <a:pt x="11591474" y="1296698"/>
                </a:cubicBezTo>
                <a:cubicBezTo>
                  <a:pt x="11713391" y="1296698"/>
                  <a:pt x="11759281" y="1214797"/>
                  <a:pt x="11825372" y="1153353"/>
                </a:cubicBezTo>
                <a:close/>
                <a:moveTo>
                  <a:pt x="4259354" y="1129262"/>
                </a:moveTo>
                <a:lnTo>
                  <a:pt x="4283695" y="1141053"/>
                </a:lnTo>
                <a:cubicBezTo>
                  <a:pt x="4331879" y="1166532"/>
                  <a:pt x="4381741" y="1192887"/>
                  <a:pt x="4479492" y="1192887"/>
                </a:cubicBezTo>
                <a:cubicBezTo>
                  <a:pt x="4577063" y="1192887"/>
                  <a:pt x="4626341" y="1166679"/>
                  <a:pt x="4676029" y="1140461"/>
                </a:cubicBezTo>
                <a:lnTo>
                  <a:pt x="4698382" y="1130501"/>
                </a:lnTo>
                <a:lnTo>
                  <a:pt x="4678940" y="1137186"/>
                </a:lnTo>
                <a:cubicBezTo>
                  <a:pt x="4629444" y="1157408"/>
                  <a:pt x="4578779" y="1178141"/>
                  <a:pt x="4479055" y="1178141"/>
                </a:cubicBezTo>
                <a:cubicBezTo>
                  <a:pt x="4414377" y="1178141"/>
                  <a:pt x="4370538" y="1169377"/>
                  <a:pt x="4333943" y="1157601"/>
                </a:cubicBezTo>
                <a:close/>
                <a:moveTo>
                  <a:pt x="357448" y="1128720"/>
                </a:moveTo>
                <a:lnTo>
                  <a:pt x="382908" y="1141053"/>
                </a:lnTo>
                <a:cubicBezTo>
                  <a:pt x="431090" y="1166532"/>
                  <a:pt x="480952" y="1192887"/>
                  <a:pt x="578704" y="1192887"/>
                </a:cubicBezTo>
                <a:cubicBezTo>
                  <a:pt x="676274" y="1192887"/>
                  <a:pt x="725552" y="1166679"/>
                  <a:pt x="775240" y="1140461"/>
                </a:cubicBezTo>
                <a:lnTo>
                  <a:pt x="797592" y="1130502"/>
                </a:lnTo>
                <a:lnTo>
                  <a:pt x="778151" y="1137186"/>
                </a:lnTo>
                <a:cubicBezTo>
                  <a:pt x="728655" y="1157408"/>
                  <a:pt x="677990" y="1178141"/>
                  <a:pt x="578266" y="1178141"/>
                </a:cubicBezTo>
                <a:cubicBezTo>
                  <a:pt x="467391" y="1178141"/>
                  <a:pt x="417752" y="1152386"/>
                  <a:pt x="360874" y="1129850"/>
                </a:cubicBezTo>
                <a:close/>
                <a:moveTo>
                  <a:pt x="8200989" y="1127331"/>
                </a:moveTo>
                <a:lnTo>
                  <a:pt x="8230661" y="1141053"/>
                </a:lnTo>
                <a:cubicBezTo>
                  <a:pt x="8278844" y="1166532"/>
                  <a:pt x="8328706" y="1192887"/>
                  <a:pt x="8426458" y="1192887"/>
                </a:cubicBezTo>
                <a:cubicBezTo>
                  <a:pt x="8524028" y="1192887"/>
                  <a:pt x="8573305" y="1166679"/>
                  <a:pt x="8622994" y="1140461"/>
                </a:cubicBezTo>
                <a:lnTo>
                  <a:pt x="8645345" y="1130502"/>
                </a:lnTo>
                <a:lnTo>
                  <a:pt x="8625905" y="1137186"/>
                </a:lnTo>
                <a:cubicBezTo>
                  <a:pt x="8576409" y="1157408"/>
                  <a:pt x="8525744" y="1178141"/>
                  <a:pt x="8426020" y="1178141"/>
                </a:cubicBezTo>
                <a:cubicBezTo>
                  <a:pt x="8315145" y="1178141"/>
                  <a:pt x="8265506" y="1152386"/>
                  <a:pt x="8208628" y="1129850"/>
                </a:cubicBezTo>
                <a:close/>
                <a:moveTo>
                  <a:pt x="9755560" y="1125594"/>
                </a:moveTo>
                <a:lnTo>
                  <a:pt x="9812458" y="1161167"/>
                </a:lnTo>
                <a:cubicBezTo>
                  <a:pt x="9861918" y="1197869"/>
                  <a:pt x="9910922" y="1234572"/>
                  <a:pt x="10008966" y="1234572"/>
                </a:cubicBezTo>
                <a:cubicBezTo>
                  <a:pt x="10107193" y="1234572"/>
                  <a:pt x="10156014" y="1197815"/>
                  <a:pt x="10205301" y="1161048"/>
                </a:cubicBezTo>
                <a:lnTo>
                  <a:pt x="10257958" y="1127979"/>
                </a:lnTo>
                <a:lnTo>
                  <a:pt x="10226294" y="1142767"/>
                </a:lnTo>
                <a:cubicBezTo>
                  <a:pt x="10170016" y="1174446"/>
                  <a:pt x="10121134" y="1210660"/>
                  <a:pt x="10008821" y="1210701"/>
                </a:cubicBezTo>
                <a:cubicBezTo>
                  <a:pt x="9878125" y="1210701"/>
                  <a:pt x="9833135" y="1161497"/>
                  <a:pt x="9762168" y="1127669"/>
                </a:cubicBezTo>
                <a:close/>
                <a:moveTo>
                  <a:pt x="5808594" y="1125594"/>
                </a:moveTo>
                <a:lnTo>
                  <a:pt x="5865492" y="1161167"/>
                </a:lnTo>
                <a:cubicBezTo>
                  <a:pt x="5914953" y="1197869"/>
                  <a:pt x="5963956" y="1234572"/>
                  <a:pt x="6062001" y="1234572"/>
                </a:cubicBezTo>
                <a:cubicBezTo>
                  <a:pt x="6160228" y="1234572"/>
                  <a:pt x="6209050" y="1197815"/>
                  <a:pt x="6258336" y="1161048"/>
                </a:cubicBezTo>
                <a:lnTo>
                  <a:pt x="6310993" y="1127979"/>
                </a:lnTo>
                <a:lnTo>
                  <a:pt x="6279328" y="1142767"/>
                </a:lnTo>
                <a:cubicBezTo>
                  <a:pt x="6223050" y="1174446"/>
                  <a:pt x="6174168" y="1210660"/>
                  <a:pt x="6061856" y="1210701"/>
                </a:cubicBezTo>
                <a:cubicBezTo>
                  <a:pt x="5931161" y="1210701"/>
                  <a:pt x="5886171" y="1161497"/>
                  <a:pt x="5815203" y="1127669"/>
                </a:cubicBezTo>
                <a:close/>
                <a:moveTo>
                  <a:pt x="1907805" y="1125593"/>
                </a:moveTo>
                <a:lnTo>
                  <a:pt x="1964704" y="1161167"/>
                </a:lnTo>
                <a:cubicBezTo>
                  <a:pt x="2014165" y="1197869"/>
                  <a:pt x="2063169" y="1234572"/>
                  <a:pt x="2161214" y="1234572"/>
                </a:cubicBezTo>
                <a:cubicBezTo>
                  <a:pt x="2259440" y="1234572"/>
                  <a:pt x="2308262" y="1197815"/>
                  <a:pt x="2357548" y="1161048"/>
                </a:cubicBezTo>
                <a:lnTo>
                  <a:pt x="2410206" y="1127978"/>
                </a:lnTo>
                <a:lnTo>
                  <a:pt x="2378540" y="1142767"/>
                </a:lnTo>
                <a:cubicBezTo>
                  <a:pt x="2322262" y="1174446"/>
                  <a:pt x="2273380" y="1210660"/>
                  <a:pt x="2161068" y="1210701"/>
                </a:cubicBezTo>
                <a:cubicBezTo>
                  <a:pt x="2030372" y="1210701"/>
                  <a:pt x="1985382" y="1161497"/>
                  <a:pt x="1914414" y="1127669"/>
                </a:cubicBezTo>
                <a:close/>
                <a:moveTo>
                  <a:pt x="1109483" y="1123506"/>
                </a:moveTo>
                <a:lnTo>
                  <a:pt x="1135391" y="1139296"/>
                </a:lnTo>
                <a:cubicBezTo>
                  <a:pt x="1201428" y="1187012"/>
                  <a:pt x="1247404" y="1250633"/>
                  <a:pt x="1369776" y="1250633"/>
                </a:cubicBezTo>
                <a:cubicBezTo>
                  <a:pt x="1492241" y="1250633"/>
                  <a:pt x="1537937" y="1186926"/>
                  <a:pt x="1603805" y="1139146"/>
                </a:cubicBezTo>
                <a:lnTo>
                  <a:pt x="1627938" y="1124390"/>
                </a:lnTo>
                <a:lnTo>
                  <a:pt x="1587528" y="1143668"/>
                </a:lnTo>
                <a:cubicBezTo>
                  <a:pt x="1531290" y="1176006"/>
                  <a:pt x="1482453" y="1212964"/>
                  <a:pt x="1370141" y="1212964"/>
                </a:cubicBezTo>
                <a:cubicBezTo>
                  <a:pt x="1258035" y="1212964"/>
                  <a:pt x="1208965" y="1176144"/>
                  <a:pt x="1152548" y="1143927"/>
                </a:cubicBezTo>
                <a:close/>
                <a:moveTo>
                  <a:pt x="8957234" y="1123505"/>
                </a:moveTo>
                <a:lnTo>
                  <a:pt x="8983144" y="1139296"/>
                </a:lnTo>
                <a:cubicBezTo>
                  <a:pt x="9049181" y="1187012"/>
                  <a:pt x="9095157" y="1250633"/>
                  <a:pt x="9217530" y="1250633"/>
                </a:cubicBezTo>
                <a:cubicBezTo>
                  <a:pt x="9339994" y="1250633"/>
                  <a:pt x="9385690" y="1186926"/>
                  <a:pt x="9451559" y="1139146"/>
                </a:cubicBezTo>
                <a:lnTo>
                  <a:pt x="9475695" y="1124388"/>
                </a:lnTo>
                <a:lnTo>
                  <a:pt x="9435281" y="1143668"/>
                </a:lnTo>
                <a:cubicBezTo>
                  <a:pt x="9379043" y="1176006"/>
                  <a:pt x="9330207" y="1212964"/>
                  <a:pt x="9217895" y="1212964"/>
                </a:cubicBezTo>
                <a:cubicBezTo>
                  <a:pt x="9105788" y="1212964"/>
                  <a:pt x="9056718" y="1176144"/>
                  <a:pt x="9000302" y="1143927"/>
                </a:cubicBezTo>
                <a:close/>
                <a:moveTo>
                  <a:pt x="5010268" y="1123505"/>
                </a:moveTo>
                <a:lnTo>
                  <a:pt x="5036179" y="1139296"/>
                </a:lnTo>
                <a:cubicBezTo>
                  <a:pt x="5102216" y="1187012"/>
                  <a:pt x="5148192" y="1250633"/>
                  <a:pt x="5270565" y="1250633"/>
                </a:cubicBezTo>
                <a:cubicBezTo>
                  <a:pt x="5393029" y="1250633"/>
                  <a:pt x="5438726" y="1186926"/>
                  <a:pt x="5504594" y="1139146"/>
                </a:cubicBezTo>
                <a:lnTo>
                  <a:pt x="5528727" y="1124389"/>
                </a:lnTo>
                <a:lnTo>
                  <a:pt x="5488316" y="1143668"/>
                </a:lnTo>
                <a:cubicBezTo>
                  <a:pt x="5432078" y="1176006"/>
                  <a:pt x="5383242" y="1212964"/>
                  <a:pt x="5270930" y="1212964"/>
                </a:cubicBezTo>
                <a:cubicBezTo>
                  <a:pt x="5158823" y="1212964"/>
                  <a:pt x="5109753" y="1176144"/>
                  <a:pt x="5053337" y="1143927"/>
                </a:cubicBezTo>
                <a:close/>
                <a:moveTo>
                  <a:pt x="4697749" y="1121063"/>
                </a:moveTo>
                <a:lnTo>
                  <a:pt x="4678576" y="1125797"/>
                </a:lnTo>
                <a:cubicBezTo>
                  <a:pt x="4614310" y="1146464"/>
                  <a:pt x="4547059" y="1156334"/>
                  <a:pt x="4479566" y="1154998"/>
                </a:cubicBezTo>
                <a:cubicBezTo>
                  <a:pt x="4405814" y="1154998"/>
                  <a:pt x="4359237" y="1146785"/>
                  <a:pt x="4319530" y="1136519"/>
                </a:cubicBezTo>
                <a:lnTo>
                  <a:pt x="4260434" y="1121201"/>
                </a:lnTo>
                <a:lnTo>
                  <a:pt x="4283186" y="1129009"/>
                </a:lnTo>
                <a:cubicBezTo>
                  <a:pt x="4331440" y="1148866"/>
                  <a:pt x="4381376" y="1169380"/>
                  <a:pt x="4479273" y="1169380"/>
                </a:cubicBezTo>
                <a:cubicBezTo>
                  <a:pt x="4576662" y="1169380"/>
                  <a:pt x="4626195" y="1148976"/>
                  <a:pt x="4676057" y="1128571"/>
                </a:cubicBezTo>
                <a:close/>
                <a:moveTo>
                  <a:pt x="796962" y="1121063"/>
                </a:moveTo>
                <a:lnTo>
                  <a:pt x="777787" y="1125797"/>
                </a:lnTo>
                <a:cubicBezTo>
                  <a:pt x="713521" y="1146464"/>
                  <a:pt x="646270" y="1156334"/>
                  <a:pt x="578777" y="1154998"/>
                </a:cubicBezTo>
                <a:cubicBezTo>
                  <a:pt x="505025" y="1154998"/>
                  <a:pt x="458448" y="1146785"/>
                  <a:pt x="418741" y="1136519"/>
                </a:cubicBezTo>
                <a:lnTo>
                  <a:pt x="359641" y="1121199"/>
                </a:lnTo>
                <a:lnTo>
                  <a:pt x="382397" y="1129009"/>
                </a:lnTo>
                <a:cubicBezTo>
                  <a:pt x="430652" y="1148866"/>
                  <a:pt x="480587" y="1169380"/>
                  <a:pt x="578485" y="1169380"/>
                </a:cubicBezTo>
                <a:cubicBezTo>
                  <a:pt x="675873" y="1169380"/>
                  <a:pt x="725406" y="1148976"/>
                  <a:pt x="775268" y="1128571"/>
                </a:cubicBezTo>
                <a:close/>
                <a:moveTo>
                  <a:pt x="8644716" y="1121063"/>
                </a:moveTo>
                <a:lnTo>
                  <a:pt x="8625540" y="1125797"/>
                </a:lnTo>
                <a:cubicBezTo>
                  <a:pt x="8561275" y="1146464"/>
                  <a:pt x="8494024" y="1156334"/>
                  <a:pt x="8426531" y="1154998"/>
                </a:cubicBezTo>
                <a:cubicBezTo>
                  <a:pt x="8352779" y="1154998"/>
                  <a:pt x="8306202" y="1146785"/>
                  <a:pt x="8266495" y="1136519"/>
                </a:cubicBezTo>
                <a:lnTo>
                  <a:pt x="8211198" y="1122185"/>
                </a:lnTo>
                <a:lnTo>
                  <a:pt x="8230151" y="1129009"/>
                </a:lnTo>
                <a:cubicBezTo>
                  <a:pt x="8278406" y="1148866"/>
                  <a:pt x="8328341" y="1169380"/>
                  <a:pt x="8426239" y="1169380"/>
                </a:cubicBezTo>
                <a:cubicBezTo>
                  <a:pt x="8523627" y="1169380"/>
                  <a:pt x="8573160" y="1148976"/>
                  <a:pt x="8623022" y="1128571"/>
                </a:cubicBezTo>
                <a:close/>
                <a:moveTo>
                  <a:pt x="11327876" y="1120954"/>
                </a:moveTo>
                <a:lnTo>
                  <a:pt x="11356784" y="1138565"/>
                </a:lnTo>
                <a:cubicBezTo>
                  <a:pt x="11422845" y="1186282"/>
                  <a:pt x="11468837" y="1249904"/>
                  <a:pt x="11591256" y="1249904"/>
                </a:cubicBezTo>
                <a:cubicBezTo>
                  <a:pt x="11713766" y="1249904"/>
                  <a:pt x="11759507" y="1186196"/>
                  <a:pt x="11825403" y="1138416"/>
                </a:cubicBezTo>
                <a:lnTo>
                  <a:pt x="11850128" y="1123302"/>
                </a:lnTo>
                <a:lnTo>
                  <a:pt x="11809416" y="1142719"/>
                </a:lnTo>
                <a:cubicBezTo>
                  <a:pt x="11753157" y="1175057"/>
                  <a:pt x="11704298" y="1212015"/>
                  <a:pt x="11591986" y="1212015"/>
                </a:cubicBezTo>
                <a:cubicBezTo>
                  <a:pt x="11479920" y="1212015"/>
                  <a:pt x="11430822" y="1175195"/>
                  <a:pt x="11374359" y="1142978"/>
                </a:cubicBezTo>
                <a:close/>
                <a:moveTo>
                  <a:pt x="7380907" y="1120952"/>
                </a:moveTo>
                <a:lnTo>
                  <a:pt x="7409818" y="1138565"/>
                </a:lnTo>
                <a:cubicBezTo>
                  <a:pt x="7475879" y="1186282"/>
                  <a:pt x="7521871" y="1249904"/>
                  <a:pt x="7644290" y="1249904"/>
                </a:cubicBezTo>
                <a:cubicBezTo>
                  <a:pt x="7766800" y="1249904"/>
                  <a:pt x="7812542" y="1186196"/>
                  <a:pt x="7878438" y="1138416"/>
                </a:cubicBezTo>
                <a:lnTo>
                  <a:pt x="7902875" y="1123478"/>
                </a:lnTo>
                <a:lnTo>
                  <a:pt x="7891523" y="1127127"/>
                </a:lnTo>
                <a:cubicBezTo>
                  <a:pt x="7820715" y="1161711"/>
                  <a:pt x="7776051" y="1212015"/>
                  <a:pt x="7645020" y="1212015"/>
                </a:cubicBezTo>
                <a:cubicBezTo>
                  <a:pt x="7532954" y="1212015"/>
                  <a:pt x="7483856" y="1175195"/>
                  <a:pt x="7427394" y="1142978"/>
                </a:cubicBezTo>
                <a:close/>
                <a:moveTo>
                  <a:pt x="3480120" y="1120952"/>
                </a:moveTo>
                <a:lnTo>
                  <a:pt x="3509030" y="1138565"/>
                </a:lnTo>
                <a:cubicBezTo>
                  <a:pt x="3575092" y="1186282"/>
                  <a:pt x="3621084" y="1249904"/>
                  <a:pt x="3743503" y="1249904"/>
                </a:cubicBezTo>
                <a:cubicBezTo>
                  <a:pt x="3872138" y="1249904"/>
                  <a:pt x="3916137" y="1179667"/>
                  <a:pt x="3987697" y="1131378"/>
                </a:cubicBezTo>
                <a:lnTo>
                  <a:pt x="4001026" y="1123819"/>
                </a:lnTo>
                <a:lnTo>
                  <a:pt x="3990736" y="1127127"/>
                </a:lnTo>
                <a:cubicBezTo>
                  <a:pt x="3919928" y="1161711"/>
                  <a:pt x="3875263" y="1212015"/>
                  <a:pt x="3744233" y="1212015"/>
                </a:cubicBezTo>
                <a:cubicBezTo>
                  <a:pt x="3632167" y="1212015"/>
                  <a:pt x="3583069" y="1175195"/>
                  <a:pt x="3526607" y="1142978"/>
                </a:cubicBezTo>
                <a:close/>
                <a:moveTo>
                  <a:pt x="2641997" y="1117569"/>
                </a:moveTo>
                <a:lnTo>
                  <a:pt x="2675767" y="1143886"/>
                </a:lnTo>
                <a:cubicBezTo>
                  <a:pt x="2770072" y="1245829"/>
                  <a:pt x="2807153" y="1449716"/>
                  <a:pt x="2953015" y="1449716"/>
                </a:cubicBezTo>
                <a:cubicBezTo>
                  <a:pt x="3098604" y="1449716"/>
                  <a:pt x="3134714" y="1245748"/>
                  <a:pt x="3228457" y="1143732"/>
                </a:cubicBezTo>
                <a:lnTo>
                  <a:pt x="3256206" y="1121990"/>
                </a:lnTo>
                <a:lnTo>
                  <a:pt x="3238635" y="1131672"/>
                </a:lnTo>
                <a:cubicBezTo>
                  <a:pt x="3142991" y="1202863"/>
                  <a:pt x="3107246" y="1354737"/>
                  <a:pt x="2953818" y="1354737"/>
                </a:cubicBezTo>
                <a:lnTo>
                  <a:pt x="2953307" y="1355102"/>
                </a:lnTo>
                <a:cubicBezTo>
                  <a:pt x="2852270" y="1355102"/>
                  <a:pt x="2801021" y="1288450"/>
                  <a:pt x="2751451" y="1223695"/>
                </a:cubicBezTo>
                <a:cubicBezTo>
                  <a:pt x="2723075" y="1186737"/>
                  <a:pt x="2695577" y="1150933"/>
                  <a:pt x="2659732" y="1126680"/>
                </a:cubicBezTo>
                <a:close/>
                <a:moveTo>
                  <a:pt x="10489749" y="1117569"/>
                </a:moveTo>
                <a:lnTo>
                  <a:pt x="10523519" y="1143886"/>
                </a:lnTo>
                <a:cubicBezTo>
                  <a:pt x="10617825" y="1245829"/>
                  <a:pt x="10654906" y="1449716"/>
                  <a:pt x="10800768" y="1449716"/>
                </a:cubicBezTo>
                <a:cubicBezTo>
                  <a:pt x="10946356" y="1449716"/>
                  <a:pt x="10982466" y="1245748"/>
                  <a:pt x="11076210" y="1143732"/>
                </a:cubicBezTo>
                <a:lnTo>
                  <a:pt x="11103957" y="1121991"/>
                </a:lnTo>
                <a:lnTo>
                  <a:pt x="11086389" y="1131672"/>
                </a:lnTo>
                <a:cubicBezTo>
                  <a:pt x="10990745" y="1202863"/>
                  <a:pt x="10954999" y="1354737"/>
                  <a:pt x="10801571" y="1354737"/>
                </a:cubicBezTo>
                <a:lnTo>
                  <a:pt x="10801060" y="1355102"/>
                </a:lnTo>
                <a:cubicBezTo>
                  <a:pt x="10700023" y="1355102"/>
                  <a:pt x="10648774" y="1288450"/>
                  <a:pt x="10599204" y="1223695"/>
                </a:cubicBezTo>
                <a:cubicBezTo>
                  <a:pt x="10570828" y="1186737"/>
                  <a:pt x="10543330" y="1150933"/>
                  <a:pt x="10507484" y="1126680"/>
                </a:cubicBezTo>
                <a:close/>
                <a:moveTo>
                  <a:pt x="6542784" y="1117569"/>
                </a:moveTo>
                <a:lnTo>
                  <a:pt x="6576554" y="1143886"/>
                </a:lnTo>
                <a:cubicBezTo>
                  <a:pt x="6670859" y="1245829"/>
                  <a:pt x="6707941" y="1449716"/>
                  <a:pt x="6853803" y="1449716"/>
                </a:cubicBezTo>
                <a:cubicBezTo>
                  <a:pt x="6999391" y="1449716"/>
                  <a:pt x="7035501" y="1245748"/>
                  <a:pt x="7129245" y="1143732"/>
                </a:cubicBezTo>
                <a:lnTo>
                  <a:pt x="7156992" y="1121991"/>
                </a:lnTo>
                <a:lnTo>
                  <a:pt x="7139423" y="1131672"/>
                </a:lnTo>
                <a:cubicBezTo>
                  <a:pt x="7043779" y="1202863"/>
                  <a:pt x="7008033" y="1354737"/>
                  <a:pt x="6854605" y="1354737"/>
                </a:cubicBezTo>
                <a:lnTo>
                  <a:pt x="6854094" y="1355102"/>
                </a:lnTo>
                <a:cubicBezTo>
                  <a:pt x="6753057" y="1355102"/>
                  <a:pt x="6701808" y="1288450"/>
                  <a:pt x="6652238" y="1223695"/>
                </a:cubicBezTo>
                <a:cubicBezTo>
                  <a:pt x="6623862" y="1186737"/>
                  <a:pt x="6596364" y="1150933"/>
                  <a:pt x="6560519" y="1126680"/>
                </a:cubicBezTo>
                <a:close/>
                <a:moveTo>
                  <a:pt x="9754376" y="1116710"/>
                </a:moveTo>
                <a:lnTo>
                  <a:pt x="9811746" y="1144632"/>
                </a:lnTo>
                <a:cubicBezTo>
                  <a:pt x="9861207" y="1173177"/>
                  <a:pt x="9910302" y="1201721"/>
                  <a:pt x="10008456" y="1201721"/>
                </a:cubicBezTo>
                <a:cubicBezTo>
                  <a:pt x="10106756" y="1201721"/>
                  <a:pt x="10155778" y="1173122"/>
                  <a:pt x="10205156" y="1144513"/>
                </a:cubicBezTo>
                <a:lnTo>
                  <a:pt x="10257911" y="1118740"/>
                </a:lnTo>
                <a:lnTo>
                  <a:pt x="10226374" y="1129195"/>
                </a:lnTo>
                <a:cubicBezTo>
                  <a:pt x="10169538" y="1151832"/>
                  <a:pt x="10119900" y="1177703"/>
                  <a:pt x="10008821" y="1177703"/>
                </a:cubicBezTo>
                <a:cubicBezTo>
                  <a:pt x="9879467" y="1177703"/>
                  <a:pt x="9833523" y="1142585"/>
                  <a:pt x="9762112" y="1118441"/>
                </a:cubicBezTo>
                <a:close/>
                <a:moveTo>
                  <a:pt x="5807410" y="1116709"/>
                </a:moveTo>
                <a:lnTo>
                  <a:pt x="5864781" y="1144632"/>
                </a:lnTo>
                <a:cubicBezTo>
                  <a:pt x="5914241" y="1173177"/>
                  <a:pt x="5963337" y="1201721"/>
                  <a:pt x="6061491" y="1201721"/>
                </a:cubicBezTo>
                <a:cubicBezTo>
                  <a:pt x="6159790" y="1201721"/>
                  <a:pt x="6208812" y="1173122"/>
                  <a:pt x="6258190" y="1144513"/>
                </a:cubicBezTo>
                <a:lnTo>
                  <a:pt x="6310946" y="1118740"/>
                </a:lnTo>
                <a:lnTo>
                  <a:pt x="6279408" y="1129195"/>
                </a:lnTo>
                <a:cubicBezTo>
                  <a:pt x="6222572" y="1151832"/>
                  <a:pt x="6172935" y="1177703"/>
                  <a:pt x="6061855" y="1177703"/>
                </a:cubicBezTo>
                <a:cubicBezTo>
                  <a:pt x="5932501" y="1177703"/>
                  <a:pt x="5886558" y="1142585"/>
                  <a:pt x="5815148" y="1118441"/>
                </a:cubicBezTo>
                <a:close/>
                <a:moveTo>
                  <a:pt x="1906621" y="1116709"/>
                </a:moveTo>
                <a:lnTo>
                  <a:pt x="1963993" y="1144632"/>
                </a:lnTo>
                <a:cubicBezTo>
                  <a:pt x="2013453" y="1173177"/>
                  <a:pt x="2062548" y="1201721"/>
                  <a:pt x="2160703" y="1201721"/>
                </a:cubicBezTo>
                <a:cubicBezTo>
                  <a:pt x="2259003" y="1201721"/>
                  <a:pt x="2308025" y="1173122"/>
                  <a:pt x="2357403" y="1144513"/>
                </a:cubicBezTo>
                <a:lnTo>
                  <a:pt x="2410159" y="1118740"/>
                </a:lnTo>
                <a:lnTo>
                  <a:pt x="2378621" y="1129195"/>
                </a:lnTo>
                <a:cubicBezTo>
                  <a:pt x="2321784" y="1151832"/>
                  <a:pt x="2272147" y="1177703"/>
                  <a:pt x="2161068" y="1177703"/>
                </a:cubicBezTo>
                <a:cubicBezTo>
                  <a:pt x="2031713" y="1177703"/>
                  <a:pt x="1985770" y="1142585"/>
                  <a:pt x="1914359" y="1118441"/>
                </a:cubicBezTo>
                <a:close/>
                <a:moveTo>
                  <a:pt x="7380840" y="1111649"/>
                </a:moveTo>
                <a:lnTo>
                  <a:pt x="7448256" y="1145070"/>
                </a:lnTo>
                <a:cubicBezTo>
                  <a:pt x="7497734" y="1174162"/>
                  <a:pt x="7546830" y="1203254"/>
                  <a:pt x="7645020" y="1203254"/>
                </a:cubicBezTo>
                <a:cubicBezTo>
                  <a:pt x="7743357" y="1203254"/>
                  <a:pt x="7792288" y="1174053"/>
                  <a:pt x="7841602" y="1144851"/>
                </a:cubicBezTo>
                <a:lnTo>
                  <a:pt x="7907470" y="1111989"/>
                </a:lnTo>
                <a:lnTo>
                  <a:pt x="7805480" y="1143748"/>
                </a:lnTo>
                <a:cubicBezTo>
                  <a:pt x="7765860" y="1156041"/>
                  <a:pt x="7719238" y="1165876"/>
                  <a:pt x="7645020" y="1165876"/>
                </a:cubicBezTo>
                <a:cubicBezTo>
                  <a:pt x="7571104" y="1165876"/>
                  <a:pt x="7524485" y="1156072"/>
                  <a:pt x="7484775" y="1143817"/>
                </a:cubicBezTo>
                <a:close/>
                <a:moveTo>
                  <a:pt x="11327805" y="1111648"/>
                </a:moveTo>
                <a:lnTo>
                  <a:pt x="11395222" y="1145070"/>
                </a:lnTo>
                <a:cubicBezTo>
                  <a:pt x="11444700" y="1174162"/>
                  <a:pt x="11493795" y="1203254"/>
                  <a:pt x="11591986" y="1203254"/>
                </a:cubicBezTo>
                <a:cubicBezTo>
                  <a:pt x="11690322" y="1203254"/>
                  <a:pt x="11739253" y="1174053"/>
                  <a:pt x="11788567" y="1144851"/>
                </a:cubicBezTo>
                <a:lnTo>
                  <a:pt x="11854436" y="1111989"/>
                </a:lnTo>
                <a:lnTo>
                  <a:pt x="11752446" y="1143748"/>
                </a:lnTo>
                <a:cubicBezTo>
                  <a:pt x="11712826" y="1156041"/>
                  <a:pt x="11666204" y="1165876"/>
                  <a:pt x="11591986" y="1165876"/>
                </a:cubicBezTo>
                <a:cubicBezTo>
                  <a:pt x="11518070" y="1165876"/>
                  <a:pt x="11471451" y="1156072"/>
                  <a:pt x="11431741" y="1143817"/>
                </a:cubicBezTo>
                <a:close/>
                <a:moveTo>
                  <a:pt x="5537175" y="1111105"/>
                </a:moveTo>
                <a:lnTo>
                  <a:pt x="5430714" y="1144276"/>
                </a:lnTo>
                <a:cubicBezTo>
                  <a:pt x="5391107" y="1156581"/>
                  <a:pt x="5344508" y="1166433"/>
                  <a:pt x="5270346" y="1166460"/>
                </a:cubicBezTo>
                <a:cubicBezTo>
                  <a:pt x="5196429" y="1166460"/>
                  <a:pt x="5149811" y="1156646"/>
                  <a:pt x="5110106" y="1144378"/>
                </a:cubicBezTo>
                <a:lnTo>
                  <a:pt x="5006053" y="1112132"/>
                </a:lnTo>
                <a:lnTo>
                  <a:pt x="5074385" y="1146020"/>
                </a:lnTo>
                <a:cubicBezTo>
                  <a:pt x="5123846" y="1175112"/>
                  <a:pt x="5172921" y="1204204"/>
                  <a:pt x="5271075" y="1204204"/>
                </a:cubicBezTo>
                <a:cubicBezTo>
                  <a:pt x="5369412" y="1204204"/>
                  <a:pt x="5418343" y="1175003"/>
                  <a:pt x="5467648" y="1145801"/>
                </a:cubicBezTo>
                <a:close/>
                <a:moveTo>
                  <a:pt x="1636386" y="1111105"/>
                </a:moveTo>
                <a:lnTo>
                  <a:pt x="1529926" y="1144276"/>
                </a:lnTo>
                <a:cubicBezTo>
                  <a:pt x="1490319" y="1156581"/>
                  <a:pt x="1443721" y="1166433"/>
                  <a:pt x="1369558" y="1166460"/>
                </a:cubicBezTo>
                <a:cubicBezTo>
                  <a:pt x="1295641" y="1166460"/>
                  <a:pt x="1249022" y="1156646"/>
                  <a:pt x="1209316" y="1144378"/>
                </a:cubicBezTo>
                <a:lnTo>
                  <a:pt x="1105265" y="1112132"/>
                </a:lnTo>
                <a:lnTo>
                  <a:pt x="1173596" y="1146020"/>
                </a:lnTo>
                <a:cubicBezTo>
                  <a:pt x="1223056" y="1175112"/>
                  <a:pt x="1272133" y="1204204"/>
                  <a:pt x="1370287" y="1204204"/>
                </a:cubicBezTo>
                <a:cubicBezTo>
                  <a:pt x="1468624" y="1204204"/>
                  <a:pt x="1517555" y="1175003"/>
                  <a:pt x="1566860" y="1145801"/>
                </a:cubicBezTo>
                <a:close/>
                <a:moveTo>
                  <a:pt x="9484141" y="1111104"/>
                </a:moveTo>
                <a:lnTo>
                  <a:pt x="9377678" y="1144276"/>
                </a:lnTo>
                <a:cubicBezTo>
                  <a:pt x="9338071" y="1156581"/>
                  <a:pt x="9291473" y="1166433"/>
                  <a:pt x="9217311" y="1166460"/>
                </a:cubicBezTo>
                <a:cubicBezTo>
                  <a:pt x="9143394" y="1166460"/>
                  <a:pt x="9096776" y="1156646"/>
                  <a:pt x="9057070" y="1144378"/>
                </a:cubicBezTo>
                <a:lnTo>
                  <a:pt x="8953018" y="1112132"/>
                </a:lnTo>
                <a:lnTo>
                  <a:pt x="9021349" y="1146020"/>
                </a:lnTo>
                <a:cubicBezTo>
                  <a:pt x="9070810" y="1175112"/>
                  <a:pt x="9119886" y="1204204"/>
                  <a:pt x="9218040" y="1204204"/>
                </a:cubicBezTo>
                <a:cubicBezTo>
                  <a:pt x="9316377" y="1204204"/>
                  <a:pt x="9365308" y="1175003"/>
                  <a:pt x="9414613" y="1145801"/>
                </a:cubicBezTo>
                <a:close/>
                <a:moveTo>
                  <a:pt x="10254801" y="1111102"/>
                </a:moveTo>
                <a:lnTo>
                  <a:pt x="10169088" y="1129807"/>
                </a:lnTo>
                <a:cubicBezTo>
                  <a:pt x="10129507" y="1138429"/>
                  <a:pt x="10082956" y="1145335"/>
                  <a:pt x="10008821" y="1145362"/>
                </a:cubicBezTo>
                <a:cubicBezTo>
                  <a:pt x="9941656" y="1146515"/>
                  <a:pt x="9874668" y="1138229"/>
                  <a:pt x="9809811" y="1120759"/>
                </a:cubicBezTo>
                <a:lnTo>
                  <a:pt x="9764105" y="1111637"/>
                </a:lnTo>
                <a:lnTo>
                  <a:pt x="9813023" y="1128425"/>
                </a:lnTo>
                <a:cubicBezTo>
                  <a:pt x="9861279" y="1148355"/>
                  <a:pt x="9911214" y="1168869"/>
                  <a:pt x="10009113" y="1168869"/>
                </a:cubicBezTo>
                <a:cubicBezTo>
                  <a:pt x="10034883" y="1165292"/>
                  <a:pt x="10084671" y="1178287"/>
                  <a:pt x="10205420" y="1128352"/>
                </a:cubicBezTo>
                <a:close/>
                <a:moveTo>
                  <a:pt x="6307836" y="1111102"/>
                </a:moveTo>
                <a:lnTo>
                  <a:pt x="6222122" y="1129807"/>
                </a:lnTo>
                <a:cubicBezTo>
                  <a:pt x="6182541" y="1138429"/>
                  <a:pt x="6135991" y="1145335"/>
                  <a:pt x="6061855" y="1145362"/>
                </a:cubicBezTo>
                <a:cubicBezTo>
                  <a:pt x="5994690" y="1146515"/>
                  <a:pt x="5927702" y="1138229"/>
                  <a:pt x="5862846" y="1120759"/>
                </a:cubicBezTo>
                <a:lnTo>
                  <a:pt x="5817139" y="1111637"/>
                </a:lnTo>
                <a:lnTo>
                  <a:pt x="5866059" y="1128425"/>
                </a:lnTo>
                <a:cubicBezTo>
                  <a:pt x="5914314" y="1148355"/>
                  <a:pt x="5964248" y="1168869"/>
                  <a:pt x="6062147" y="1168869"/>
                </a:cubicBezTo>
                <a:cubicBezTo>
                  <a:pt x="6087917" y="1165292"/>
                  <a:pt x="6137705" y="1178287"/>
                  <a:pt x="6258454" y="1128352"/>
                </a:cubicBezTo>
                <a:close/>
                <a:moveTo>
                  <a:pt x="2407050" y="1111102"/>
                </a:moveTo>
                <a:lnTo>
                  <a:pt x="2321335" y="1129807"/>
                </a:lnTo>
                <a:cubicBezTo>
                  <a:pt x="2281754" y="1138429"/>
                  <a:pt x="2235204" y="1145335"/>
                  <a:pt x="2161068" y="1145362"/>
                </a:cubicBezTo>
                <a:cubicBezTo>
                  <a:pt x="2093903" y="1146515"/>
                  <a:pt x="2026914" y="1138229"/>
                  <a:pt x="1962059" y="1120759"/>
                </a:cubicBezTo>
                <a:lnTo>
                  <a:pt x="1916351" y="1111636"/>
                </a:lnTo>
                <a:lnTo>
                  <a:pt x="1965270" y="1128425"/>
                </a:lnTo>
                <a:cubicBezTo>
                  <a:pt x="2013525" y="1148355"/>
                  <a:pt x="2063460" y="1168869"/>
                  <a:pt x="2161360" y="1168869"/>
                </a:cubicBezTo>
                <a:cubicBezTo>
                  <a:pt x="2187130" y="1165292"/>
                  <a:pt x="2236918" y="1178287"/>
                  <a:pt x="2357668" y="1128352"/>
                </a:cubicBezTo>
                <a:close/>
                <a:moveTo>
                  <a:pt x="3258907" y="1110944"/>
                </a:moveTo>
                <a:lnTo>
                  <a:pt x="3238148" y="1117769"/>
                </a:lnTo>
                <a:cubicBezTo>
                  <a:pt x="3142099" y="1160479"/>
                  <a:pt x="3107001" y="1251599"/>
                  <a:pt x="2953965" y="1251655"/>
                </a:cubicBezTo>
                <a:lnTo>
                  <a:pt x="2953161" y="1251582"/>
                </a:lnTo>
                <a:cubicBezTo>
                  <a:pt x="2800348" y="1251582"/>
                  <a:pt x="2763891" y="1160561"/>
                  <a:pt x="2667290" y="1117894"/>
                </a:cubicBezTo>
                <a:lnTo>
                  <a:pt x="2646733" y="1111168"/>
                </a:lnTo>
                <a:lnTo>
                  <a:pt x="2676087" y="1127565"/>
                </a:lnTo>
                <a:cubicBezTo>
                  <a:pt x="2770203" y="1200394"/>
                  <a:pt x="2808011" y="1346050"/>
                  <a:pt x="2953818" y="1346050"/>
                </a:cubicBezTo>
                <a:cubicBezTo>
                  <a:pt x="3099735" y="1346050"/>
                  <a:pt x="3136008" y="1200311"/>
                  <a:pt x="3229568" y="1127411"/>
                </a:cubicBezTo>
                <a:close/>
                <a:moveTo>
                  <a:pt x="7159696" y="1110943"/>
                </a:moveTo>
                <a:lnTo>
                  <a:pt x="7138936" y="1117769"/>
                </a:lnTo>
                <a:cubicBezTo>
                  <a:pt x="7042886" y="1160479"/>
                  <a:pt x="7007788" y="1251599"/>
                  <a:pt x="6854751" y="1251655"/>
                </a:cubicBezTo>
                <a:lnTo>
                  <a:pt x="6853948" y="1251582"/>
                </a:lnTo>
                <a:cubicBezTo>
                  <a:pt x="6701135" y="1251582"/>
                  <a:pt x="6664677" y="1160561"/>
                  <a:pt x="6568076" y="1117894"/>
                </a:cubicBezTo>
                <a:lnTo>
                  <a:pt x="6547521" y="1111169"/>
                </a:lnTo>
                <a:lnTo>
                  <a:pt x="6576874" y="1127565"/>
                </a:lnTo>
                <a:cubicBezTo>
                  <a:pt x="6670991" y="1200394"/>
                  <a:pt x="6708798" y="1346050"/>
                  <a:pt x="6854605" y="1346050"/>
                </a:cubicBezTo>
                <a:cubicBezTo>
                  <a:pt x="7000521" y="1346050"/>
                  <a:pt x="7036796" y="1200311"/>
                  <a:pt x="7130355" y="1127411"/>
                </a:cubicBezTo>
                <a:close/>
                <a:moveTo>
                  <a:pt x="11106662" y="1110943"/>
                </a:moveTo>
                <a:lnTo>
                  <a:pt x="11085901" y="1117769"/>
                </a:lnTo>
                <a:cubicBezTo>
                  <a:pt x="10989852" y="1160479"/>
                  <a:pt x="10954754" y="1251599"/>
                  <a:pt x="10801717" y="1251655"/>
                </a:cubicBezTo>
                <a:lnTo>
                  <a:pt x="10800914" y="1251582"/>
                </a:lnTo>
                <a:cubicBezTo>
                  <a:pt x="10648100" y="1251582"/>
                  <a:pt x="10611643" y="1160561"/>
                  <a:pt x="10515042" y="1117894"/>
                </a:cubicBezTo>
                <a:lnTo>
                  <a:pt x="10494487" y="1111169"/>
                </a:lnTo>
                <a:lnTo>
                  <a:pt x="10523840" y="1127565"/>
                </a:lnTo>
                <a:cubicBezTo>
                  <a:pt x="10617957" y="1200394"/>
                  <a:pt x="10655764" y="1346050"/>
                  <a:pt x="10801571" y="1346050"/>
                </a:cubicBezTo>
                <a:cubicBezTo>
                  <a:pt x="10947487" y="1346050"/>
                  <a:pt x="10983762" y="1200311"/>
                  <a:pt x="11077321" y="1127411"/>
                </a:cubicBezTo>
                <a:close/>
                <a:moveTo>
                  <a:pt x="4702821" y="1110612"/>
                </a:moveTo>
                <a:lnTo>
                  <a:pt x="4677700" y="1114116"/>
                </a:lnTo>
                <a:cubicBezTo>
                  <a:pt x="4557535" y="1135360"/>
                  <a:pt x="4477377" y="1131710"/>
                  <a:pt x="4478764" y="1131710"/>
                </a:cubicBezTo>
                <a:cubicBezTo>
                  <a:pt x="4404847" y="1131710"/>
                  <a:pt x="4358371" y="1126813"/>
                  <a:pt x="4318815" y="1120692"/>
                </a:cubicBezTo>
                <a:lnTo>
                  <a:pt x="4262812" y="1112009"/>
                </a:lnTo>
                <a:lnTo>
                  <a:pt x="4283403" y="1117036"/>
                </a:lnTo>
                <a:cubicBezTo>
                  <a:pt x="4346822" y="1137566"/>
                  <a:pt x="4413214" y="1147435"/>
                  <a:pt x="4479858" y="1146238"/>
                </a:cubicBezTo>
                <a:cubicBezTo>
                  <a:pt x="4577501" y="1146238"/>
                  <a:pt x="4627089" y="1131638"/>
                  <a:pt x="4676914" y="1117037"/>
                </a:cubicBezTo>
                <a:close/>
                <a:moveTo>
                  <a:pt x="802032" y="1110612"/>
                </a:moveTo>
                <a:lnTo>
                  <a:pt x="776912" y="1114116"/>
                </a:lnTo>
                <a:cubicBezTo>
                  <a:pt x="656747" y="1135360"/>
                  <a:pt x="576589" y="1131710"/>
                  <a:pt x="577975" y="1131710"/>
                </a:cubicBezTo>
                <a:cubicBezTo>
                  <a:pt x="504058" y="1131710"/>
                  <a:pt x="457583" y="1126813"/>
                  <a:pt x="418026" y="1120692"/>
                </a:cubicBezTo>
                <a:lnTo>
                  <a:pt x="362022" y="1112009"/>
                </a:lnTo>
                <a:lnTo>
                  <a:pt x="382615" y="1117036"/>
                </a:lnTo>
                <a:cubicBezTo>
                  <a:pt x="446034" y="1137566"/>
                  <a:pt x="512424" y="1147435"/>
                  <a:pt x="579069" y="1146238"/>
                </a:cubicBezTo>
                <a:cubicBezTo>
                  <a:pt x="676712" y="1146238"/>
                  <a:pt x="726300" y="1131638"/>
                  <a:pt x="776126" y="1117037"/>
                </a:cubicBezTo>
                <a:close/>
                <a:moveTo>
                  <a:pt x="8649787" y="1110612"/>
                </a:moveTo>
                <a:lnTo>
                  <a:pt x="8624664" y="1114116"/>
                </a:lnTo>
                <a:cubicBezTo>
                  <a:pt x="8504499" y="1135360"/>
                  <a:pt x="8424341" y="1131710"/>
                  <a:pt x="8425728" y="1131710"/>
                </a:cubicBezTo>
                <a:cubicBezTo>
                  <a:pt x="8351812" y="1131710"/>
                  <a:pt x="8305337" y="1126813"/>
                  <a:pt x="8265780" y="1120692"/>
                </a:cubicBezTo>
                <a:lnTo>
                  <a:pt x="8209777" y="1112009"/>
                </a:lnTo>
                <a:lnTo>
                  <a:pt x="8230369" y="1117036"/>
                </a:lnTo>
                <a:cubicBezTo>
                  <a:pt x="8293788" y="1137566"/>
                  <a:pt x="8360178" y="1147435"/>
                  <a:pt x="8426823" y="1146238"/>
                </a:cubicBezTo>
                <a:cubicBezTo>
                  <a:pt x="8524466" y="1146238"/>
                  <a:pt x="8574054" y="1131638"/>
                  <a:pt x="8623879" y="1117037"/>
                </a:cubicBezTo>
                <a:close/>
                <a:moveTo>
                  <a:pt x="4025647" y="1106631"/>
                </a:moveTo>
                <a:lnTo>
                  <a:pt x="4023134" y="1106866"/>
                </a:lnTo>
                <a:cubicBezTo>
                  <a:pt x="3930722" y="1126536"/>
                  <a:pt x="3892668" y="1165876"/>
                  <a:pt x="3744233" y="1165876"/>
                </a:cubicBezTo>
                <a:cubicBezTo>
                  <a:pt x="3670316" y="1165876"/>
                  <a:pt x="3623697" y="1156072"/>
                  <a:pt x="3583987" y="1143817"/>
                </a:cubicBezTo>
                <a:lnTo>
                  <a:pt x="3480051" y="1111648"/>
                </a:lnTo>
                <a:lnTo>
                  <a:pt x="3547468" y="1145070"/>
                </a:lnTo>
                <a:cubicBezTo>
                  <a:pt x="3596946" y="1174162"/>
                  <a:pt x="3646043" y="1203254"/>
                  <a:pt x="3744233" y="1203254"/>
                </a:cubicBezTo>
                <a:cubicBezTo>
                  <a:pt x="3873300" y="1203254"/>
                  <a:pt x="3917257" y="1152950"/>
                  <a:pt x="3988678" y="1118365"/>
                </a:cubicBezTo>
                <a:close/>
                <a:moveTo>
                  <a:pt x="11106442" y="1101993"/>
                </a:moveTo>
                <a:lnTo>
                  <a:pt x="11078952" y="1103892"/>
                </a:lnTo>
                <a:cubicBezTo>
                  <a:pt x="10986454" y="1118474"/>
                  <a:pt x="10949495" y="1147644"/>
                  <a:pt x="10800841" y="1147698"/>
                </a:cubicBezTo>
                <a:lnTo>
                  <a:pt x="10800694" y="1147990"/>
                </a:lnTo>
                <a:cubicBezTo>
                  <a:pt x="10676587" y="1147990"/>
                  <a:pt x="10632274" y="1128480"/>
                  <a:pt x="10566918" y="1113250"/>
                </a:cubicBezTo>
                <a:lnTo>
                  <a:pt x="10501278" y="1104599"/>
                </a:lnTo>
                <a:lnTo>
                  <a:pt x="10514092" y="1107963"/>
                </a:lnTo>
                <a:cubicBezTo>
                  <a:pt x="10618109" y="1151298"/>
                  <a:pt x="10649147" y="1242895"/>
                  <a:pt x="10801498" y="1242895"/>
                </a:cubicBezTo>
                <a:cubicBezTo>
                  <a:pt x="10948565" y="1242895"/>
                  <a:pt x="10984592" y="1155428"/>
                  <a:pt x="11077741" y="1111694"/>
                </a:cubicBezTo>
                <a:close/>
                <a:moveTo>
                  <a:pt x="7159476" y="1101993"/>
                </a:moveTo>
                <a:lnTo>
                  <a:pt x="7131987" y="1103892"/>
                </a:lnTo>
                <a:cubicBezTo>
                  <a:pt x="7039488" y="1118474"/>
                  <a:pt x="7002530" y="1147644"/>
                  <a:pt x="6853875" y="1147698"/>
                </a:cubicBezTo>
                <a:lnTo>
                  <a:pt x="6853729" y="1147990"/>
                </a:lnTo>
                <a:cubicBezTo>
                  <a:pt x="6729622" y="1147990"/>
                  <a:pt x="6685309" y="1128480"/>
                  <a:pt x="6619952" y="1113250"/>
                </a:cubicBezTo>
                <a:lnTo>
                  <a:pt x="6554313" y="1104599"/>
                </a:lnTo>
                <a:lnTo>
                  <a:pt x="6567126" y="1107963"/>
                </a:lnTo>
                <a:cubicBezTo>
                  <a:pt x="6671144" y="1151298"/>
                  <a:pt x="6702182" y="1242895"/>
                  <a:pt x="6854532" y="1242895"/>
                </a:cubicBezTo>
                <a:cubicBezTo>
                  <a:pt x="7001599" y="1242895"/>
                  <a:pt x="7037627" y="1155428"/>
                  <a:pt x="7130775" y="1111694"/>
                </a:cubicBezTo>
                <a:close/>
                <a:moveTo>
                  <a:pt x="3258690" y="1101992"/>
                </a:moveTo>
                <a:lnTo>
                  <a:pt x="3231200" y="1103892"/>
                </a:lnTo>
                <a:cubicBezTo>
                  <a:pt x="3138702" y="1118474"/>
                  <a:pt x="3101743" y="1147644"/>
                  <a:pt x="2953089" y="1147698"/>
                </a:cubicBezTo>
                <a:lnTo>
                  <a:pt x="2952943" y="1147990"/>
                </a:lnTo>
                <a:cubicBezTo>
                  <a:pt x="2828836" y="1147990"/>
                  <a:pt x="2784522" y="1128480"/>
                  <a:pt x="2719166" y="1113250"/>
                </a:cubicBezTo>
                <a:lnTo>
                  <a:pt x="2653526" y="1104599"/>
                </a:lnTo>
                <a:lnTo>
                  <a:pt x="2666340" y="1107963"/>
                </a:lnTo>
                <a:cubicBezTo>
                  <a:pt x="2770357" y="1151298"/>
                  <a:pt x="2801395" y="1242895"/>
                  <a:pt x="2953746" y="1242895"/>
                </a:cubicBezTo>
                <a:cubicBezTo>
                  <a:pt x="3100813" y="1242895"/>
                  <a:pt x="3136840" y="1155428"/>
                  <a:pt x="3229988" y="1111694"/>
                </a:cubicBezTo>
                <a:close/>
                <a:moveTo>
                  <a:pt x="9756732" y="1100802"/>
                </a:moveTo>
                <a:lnTo>
                  <a:pt x="9812440" y="1112291"/>
                </a:lnTo>
                <a:cubicBezTo>
                  <a:pt x="9941569" y="1145362"/>
                  <a:pt x="10076948" y="1145362"/>
                  <a:pt x="10206077" y="1112291"/>
                </a:cubicBezTo>
                <a:lnTo>
                  <a:pt x="10257845" y="1101186"/>
                </a:lnTo>
                <a:lnTo>
                  <a:pt x="10206880" y="1104188"/>
                </a:lnTo>
                <a:cubicBezTo>
                  <a:pt x="10100988" y="1112948"/>
                  <a:pt x="10020638" y="1114009"/>
                  <a:pt x="9950442" y="1111913"/>
                </a:cubicBezTo>
                <a:close/>
                <a:moveTo>
                  <a:pt x="5809767" y="1100802"/>
                </a:moveTo>
                <a:lnTo>
                  <a:pt x="5865475" y="1112291"/>
                </a:lnTo>
                <a:cubicBezTo>
                  <a:pt x="5994603" y="1145362"/>
                  <a:pt x="6129982" y="1145362"/>
                  <a:pt x="6259111" y="1112291"/>
                </a:cubicBezTo>
                <a:lnTo>
                  <a:pt x="6310879" y="1101186"/>
                </a:lnTo>
                <a:lnTo>
                  <a:pt x="6259914" y="1104188"/>
                </a:lnTo>
                <a:cubicBezTo>
                  <a:pt x="6154022" y="1112948"/>
                  <a:pt x="6073673" y="1114009"/>
                  <a:pt x="6003477" y="1111913"/>
                </a:cubicBezTo>
                <a:close/>
                <a:moveTo>
                  <a:pt x="1908978" y="1100801"/>
                </a:moveTo>
                <a:lnTo>
                  <a:pt x="1964686" y="1112291"/>
                </a:lnTo>
                <a:cubicBezTo>
                  <a:pt x="2093816" y="1145362"/>
                  <a:pt x="2229195" y="1145362"/>
                  <a:pt x="2358325" y="1112291"/>
                </a:cubicBezTo>
                <a:lnTo>
                  <a:pt x="2410093" y="1101186"/>
                </a:lnTo>
                <a:lnTo>
                  <a:pt x="2359128" y="1104188"/>
                </a:lnTo>
                <a:cubicBezTo>
                  <a:pt x="2253236" y="1112948"/>
                  <a:pt x="2172886" y="1114009"/>
                  <a:pt x="2102691" y="1111913"/>
                </a:cubicBezTo>
                <a:close/>
                <a:moveTo>
                  <a:pt x="8196346" y="1100738"/>
                </a:moveTo>
                <a:lnTo>
                  <a:pt x="8229348" y="1105575"/>
                </a:lnTo>
                <a:cubicBezTo>
                  <a:pt x="8348198" y="1126527"/>
                  <a:pt x="8427918" y="1122949"/>
                  <a:pt x="8426458" y="1122949"/>
                </a:cubicBezTo>
                <a:cubicBezTo>
                  <a:pt x="8525013" y="1122949"/>
                  <a:pt x="8574474" y="1114207"/>
                  <a:pt x="8624016" y="1105456"/>
                </a:cubicBezTo>
                <a:lnTo>
                  <a:pt x="8651071" y="1101410"/>
                </a:lnTo>
                <a:lnTo>
                  <a:pt x="8624007" y="1102217"/>
                </a:lnTo>
                <a:cubicBezTo>
                  <a:pt x="8518526" y="1108459"/>
                  <a:pt x="8438258" y="1109219"/>
                  <a:pt x="8368016" y="1107730"/>
                </a:cubicBezTo>
                <a:close/>
                <a:moveTo>
                  <a:pt x="348592" y="1100738"/>
                </a:moveTo>
                <a:lnTo>
                  <a:pt x="381595" y="1105575"/>
                </a:lnTo>
                <a:cubicBezTo>
                  <a:pt x="500445" y="1126527"/>
                  <a:pt x="580166" y="1122949"/>
                  <a:pt x="578706" y="1122949"/>
                </a:cubicBezTo>
                <a:cubicBezTo>
                  <a:pt x="677260" y="1122949"/>
                  <a:pt x="726721" y="1114207"/>
                  <a:pt x="776263" y="1105456"/>
                </a:cubicBezTo>
                <a:lnTo>
                  <a:pt x="803318" y="1101410"/>
                </a:lnTo>
                <a:lnTo>
                  <a:pt x="776254" y="1102217"/>
                </a:lnTo>
                <a:cubicBezTo>
                  <a:pt x="670772" y="1108459"/>
                  <a:pt x="590504" y="1109219"/>
                  <a:pt x="520263" y="1107730"/>
                </a:cubicBezTo>
                <a:close/>
                <a:moveTo>
                  <a:pt x="4249376" y="1100737"/>
                </a:moveTo>
                <a:lnTo>
                  <a:pt x="4282383" y="1105575"/>
                </a:lnTo>
                <a:cubicBezTo>
                  <a:pt x="4401233" y="1126527"/>
                  <a:pt x="4480955" y="1122949"/>
                  <a:pt x="4479492" y="1122949"/>
                </a:cubicBezTo>
                <a:cubicBezTo>
                  <a:pt x="4578049" y="1122949"/>
                  <a:pt x="4627509" y="1114207"/>
                  <a:pt x="4677051" y="1105456"/>
                </a:cubicBezTo>
                <a:lnTo>
                  <a:pt x="4704106" y="1101410"/>
                </a:lnTo>
                <a:lnTo>
                  <a:pt x="4677043" y="1102217"/>
                </a:lnTo>
                <a:cubicBezTo>
                  <a:pt x="4571561" y="1108459"/>
                  <a:pt x="4491293" y="1109219"/>
                  <a:pt x="4421052" y="1107730"/>
                </a:cubicBezTo>
                <a:close/>
                <a:moveTo>
                  <a:pt x="5542427" y="1100485"/>
                </a:moveTo>
                <a:lnTo>
                  <a:pt x="5429999" y="1112177"/>
                </a:lnTo>
                <a:cubicBezTo>
                  <a:pt x="5390351" y="1116296"/>
                  <a:pt x="5343824" y="1119591"/>
                  <a:pt x="5269907" y="1119591"/>
                </a:cubicBezTo>
                <a:cubicBezTo>
                  <a:pt x="5153649" y="1119591"/>
                  <a:pt x="5096505" y="1109864"/>
                  <a:pt x="5022889" y="1102828"/>
                </a:cubicBezTo>
                <a:lnTo>
                  <a:pt x="5001751" y="1101712"/>
                </a:lnTo>
                <a:lnTo>
                  <a:pt x="5074549" y="1123095"/>
                </a:lnTo>
                <a:cubicBezTo>
                  <a:pt x="5137078" y="1147406"/>
                  <a:pt x="5203781" y="1159160"/>
                  <a:pt x="5270857" y="1157700"/>
                </a:cubicBezTo>
                <a:cubicBezTo>
                  <a:pt x="5296482" y="1154633"/>
                  <a:pt x="5346635" y="1165656"/>
                  <a:pt x="5467311" y="1122949"/>
                </a:cubicBezTo>
                <a:close/>
                <a:moveTo>
                  <a:pt x="1641639" y="1100485"/>
                </a:moveTo>
                <a:lnTo>
                  <a:pt x="1529211" y="1112177"/>
                </a:lnTo>
                <a:cubicBezTo>
                  <a:pt x="1489563" y="1116296"/>
                  <a:pt x="1443036" y="1119591"/>
                  <a:pt x="1369120" y="1119591"/>
                </a:cubicBezTo>
                <a:cubicBezTo>
                  <a:pt x="1252861" y="1119591"/>
                  <a:pt x="1195717" y="1109864"/>
                  <a:pt x="1122102" y="1102828"/>
                </a:cubicBezTo>
                <a:lnTo>
                  <a:pt x="1100963" y="1101712"/>
                </a:lnTo>
                <a:lnTo>
                  <a:pt x="1173762" y="1123095"/>
                </a:lnTo>
                <a:cubicBezTo>
                  <a:pt x="1236289" y="1147406"/>
                  <a:pt x="1302993" y="1159160"/>
                  <a:pt x="1370069" y="1157700"/>
                </a:cubicBezTo>
                <a:cubicBezTo>
                  <a:pt x="1395694" y="1154633"/>
                  <a:pt x="1445847" y="1165656"/>
                  <a:pt x="1566522" y="1122949"/>
                </a:cubicBezTo>
                <a:close/>
                <a:moveTo>
                  <a:pt x="9489392" y="1100484"/>
                </a:moveTo>
                <a:lnTo>
                  <a:pt x="9376963" y="1112177"/>
                </a:lnTo>
                <a:cubicBezTo>
                  <a:pt x="9337315" y="1116296"/>
                  <a:pt x="9290789" y="1119591"/>
                  <a:pt x="9216872" y="1119591"/>
                </a:cubicBezTo>
                <a:cubicBezTo>
                  <a:pt x="9100614" y="1119591"/>
                  <a:pt x="9043470" y="1109864"/>
                  <a:pt x="8969854" y="1102828"/>
                </a:cubicBezTo>
                <a:lnTo>
                  <a:pt x="8948716" y="1101712"/>
                </a:lnTo>
                <a:lnTo>
                  <a:pt x="9021514" y="1123095"/>
                </a:lnTo>
                <a:cubicBezTo>
                  <a:pt x="9084042" y="1147406"/>
                  <a:pt x="9150746" y="1159160"/>
                  <a:pt x="9217822" y="1157700"/>
                </a:cubicBezTo>
                <a:cubicBezTo>
                  <a:pt x="9243446" y="1154633"/>
                  <a:pt x="9293600" y="1165656"/>
                  <a:pt x="9414276" y="1122949"/>
                </a:cubicBezTo>
                <a:close/>
                <a:moveTo>
                  <a:pt x="11870817" y="1099260"/>
                </a:moveTo>
                <a:lnTo>
                  <a:pt x="11869947" y="1099287"/>
                </a:lnTo>
                <a:cubicBezTo>
                  <a:pt x="11777233" y="1105840"/>
                  <a:pt x="11739618" y="1118954"/>
                  <a:pt x="11591620" y="1119008"/>
                </a:cubicBezTo>
                <a:cubicBezTo>
                  <a:pt x="11517621" y="1119036"/>
                  <a:pt x="11471074" y="1115778"/>
                  <a:pt x="11431460" y="1111695"/>
                </a:cubicBezTo>
                <a:lnTo>
                  <a:pt x="11319877" y="1100153"/>
                </a:lnTo>
                <a:lnTo>
                  <a:pt x="11394565" y="1122293"/>
                </a:lnTo>
                <a:cubicBezTo>
                  <a:pt x="11444390" y="1139741"/>
                  <a:pt x="11494015" y="1157189"/>
                  <a:pt x="11591767" y="1157189"/>
                </a:cubicBezTo>
                <a:cubicBezTo>
                  <a:pt x="11617464" y="1154122"/>
                  <a:pt x="11667618" y="1165146"/>
                  <a:pt x="11788293" y="1122439"/>
                </a:cubicBezTo>
                <a:close/>
                <a:moveTo>
                  <a:pt x="7923851" y="1099260"/>
                </a:moveTo>
                <a:lnTo>
                  <a:pt x="7922981" y="1099287"/>
                </a:lnTo>
                <a:cubicBezTo>
                  <a:pt x="7830267" y="1105840"/>
                  <a:pt x="7792652" y="1118953"/>
                  <a:pt x="7644655" y="1119008"/>
                </a:cubicBezTo>
                <a:cubicBezTo>
                  <a:pt x="7570656" y="1119036"/>
                  <a:pt x="7524109" y="1115778"/>
                  <a:pt x="7484494" y="1111695"/>
                </a:cubicBezTo>
                <a:lnTo>
                  <a:pt x="7372911" y="1100153"/>
                </a:lnTo>
                <a:lnTo>
                  <a:pt x="7447599" y="1122293"/>
                </a:lnTo>
                <a:cubicBezTo>
                  <a:pt x="7497424" y="1139741"/>
                  <a:pt x="7547049" y="1157189"/>
                  <a:pt x="7644801" y="1157189"/>
                </a:cubicBezTo>
                <a:cubicBezTo>
                  <a:pt x="7670498" y="1154122"/>
                  <a:pt x="7720653" y="1165146"/>
                  <a:pt x="7841327" y="1122439"/>
                </a:cubicBezTo>
                <a:close/>
                <a:moveTo>
                  <a:pt x="4023065" y="1099260"/>
                </a:moveTo>
                <a:lnTo>
                  <a:pt x="4022195" y="1099287"/>
                </a:lnTo>
                <a:cubicBezTo>
                  <a:pt x="3929481" y="1105840"/>
                  <a:pt x="3891865" y="1118953"/>
                  <a:pt x="3743869" y="1119008"/>
                </a:cubicBezTo>
                <a:cubicBezTo>
                  <a:pt x="3669871" y="1119036"/>
                  <a:pt x="3623324" y="1115778"/>
                  <a:pt x="3583708" y="1111695"/>
                </a:cubicBezTo>
                <a:lnTo>
                  <a:pt x="3472125" y="1100153"/>
                </a:lnTo>
                <a:lnTo>
                  <a:pt x="3546812" y="1122293"/>
                </a:lnTo>
                <a:cubicBezTo>
                  <a:pt x="3596638" y="1139741"/>
                  <a:pt x="3646262" y="1157189"/>
                  <a:pt x="3744014" y="1157189"/>
                </a:cubicBezTo>
                <a:cubicBezTo>
                  <a:pt x="3769711" y="1154122"/>
                  <a:pt x="3819866" y="1165146"/>
                  <a:pt x="3940541" y="1122439"/>
                </a:cubicBezTo>
                <a:close/>
                <a:moveTo>
                  <a:pt x="11388067" y="1098093"/>
                </a:moveTo>
                <a:lnTo>
                  <a:pt x="11466164" y="1105256"/>
                </a:lnTo>
                <a:cubicBezTo>
                  <a:pt x="11552874" y="1112292"/>
                  <a:pt x="11648272" y="1115175"/>
                  <a:pt x="11788878" y="1098566"/>
                </a:cubicBezTo>
                <a:lnTo>
                  <a:pt x="11796907" y="1098093"/>
                </a:lnTo>
                <a:close/>
                <a:moveTo>
                  <a:pt x="10528545" y="1098093"/>
                </a:moveTo>
                <a:lnTo>
                  <a:pt x="10603730" y="1113241"/>
                </a:lnTo>
                <a:cubicBezTo>
                  <a:pt x="10722361" y="1144121"/>
                  <a:pt x="10802374" y="1139084"/>
                  <a:pt x="10800841" y="1138938"/>
                </a:cubicBezTo>
                <a:cubicBezTo>
                  <a:pt x="10898776" y="1138938"/>
                  <a:pt x="10948054" y="1125980"/>
                  <a:pt x="10997551" y="1113013"/>
                </a:cubicBezTo>
                <a:lnTo>
                  <a:pt x="11064890" y="1098093"/>
                </a:lnTo>
                <a:close/>
                <a:moveTo>
                  <a:pt x="9857867" y="1098093"/>
                </a:moveTo>
                <a:lnTo>
                  <a:pt x="9947175" y="1102908"/>
                </a:lnTo>
                <a:cubicBezTo>
                  <a:pt x="9989259" y="1103949"/>
                  <a:pt x="10028292" y="1103750"/>
                  <a:pt x="10064920" y="1102810"/>
                </a:cubicBezTo>
                <a:lnTo>
                  <a:pt x="10152514" y="1098093"/>
                </a:lnTo>
                <a:close/>
                <a:moveTo>
                  <a:pt x="9007169" y="1098093"/>
                </a:moveTo>
                <a:lnTo>
                  <a:pt x="9019980" y="1099224"/>
                </a:lnTo>
                <a:cubicBezTo>
                  <a:pt x="9197854" y="1120103"/>
                  <a:pt x="9294585" y="1110868"/>
                  <a:pt x="9397375" y="1100574"/>
                </a:cubicBezTo>
                <a:lnTo>
                  <a:pt x="9430769" y="1098093"/>
                </a:lnTo>
                <a:close/>
                <a:moveTo>
                  <a:pt x="8429507" y="1098093"/>
                </a:moveTo>
                <a:lnTo>
                  <a:pt x="8466818" y="1098926"/>
                </a:lnTo>
                <a:lnTo>
                  <a:pt x="8490163" y="1098093"/>
                </a:lnTo>
                <a:close/>
                <a:moveTo>
                  <a:pt x="7441101" y="1098093"/>
                </a:moveTo>
                <a:lnTo>
                  <a:pt x="7519198" y="1105256"/>
                </a:lnTo>
                <a:cubicBezTo>
                  <a:pt x="7605908" y="1112292"/>
                  <a:pt x="7701306" y="1115175"/>
                  <a:pt x="7841912" y="1098566"/>
                </a:cubicBezTo>
                <a:lnTo>
                  <a:pt x="7849942" y="1098093"/>
                </a:lnTo>
                <a:lnTo>
                  <a:pt x="7643132" y="1098093"/>
                </a:lnTo>
                <a:close/>
                <a:moveTo>
                  <a:pt x="6581579" y="1098093"/>
                </a:moveTo>
                <a:lnTo>
                  <a:pt x="6656764" y="1113241"/>
                </a:lnTo>
                <a:cubicBezTo>
                  <a:pt x="6775395" y="1144121"/>
                  <a:pt x="6855408" y="1139084"/>
                  <a:pt x="6853875" y="1138938"/>
                </a:cubicBezTo>
                <a:cubicBezTo>
                  <a:pt x="6951810" y="1138938"/>
                  <a:pt x="7001088" y="1125980"/>
                  <a:pt x="7050585" y="1113013"/>
                </a:cubicBezTo>
                <a:lnTo>
                  <a:pt x="7117925" y="1098093"/>
                </a:lnTo>
                <a:close/>
                <a:moveTo>
                  <a:pt x="5910902" y="1098093"/>
                </a:moveTo>
                <a:lnTo>
                  <a:pt x="6000210" y="1102908"/>
                </a:lnTo>
                <a:cubicBezTo>
                  <a:pt x="6042293" y="1103949"/>
                  <a:pt x="6081327" y="1103750"/>
                  <a:pt x="6117954" y="1102810"/>
                </a:cubicBezTo>
                <a:lnTo>
                  <a:pt x="6205549" y="1098093"/>
                </a:lnTo>
                <a:close/>
                <a:moveTo>
                  <a:pt x="5060206" y="1098093"/>
                </a:moveTo>
                <a:lnTo>
                  <a:pt x="5073017" y="1099224"/>
                </a:lnTo>
                <a:cubicBezTo>
                  <a:pt x="5250890" y="1120103"/>
                  <a:pt x="5347621" y="1110868"/>
                  <a:pt x="5450410" y="1100574"/>
                </a:cubicBezTo>
                <a:lnTo>
                  <a:pt x="5483805" y="1098093"/>
                </a:lnTo>
                <a:close/>
                <a:moveTo>
                  <a:pt x="4482543" y="1098093"/>
                </a:moveTo>
                <a:lnTo>
                  <a:pt x="4519854" y="1098926"/>
                </a:lnTo>
                <a:lnTo>
                  <a:pt x="4543199" y="1098093"/>
                </a:lnTo>
                <a:close/>
                <a:moveTo>
                  <a:pt x="3540315" y="1098093"/>
                </a:moveTo>
                <a:lnTo>
                  <a:pt x="3618412" y="1105256"/>
                </a:lnTo>
                <a:cubicBezTo>
                  <a:pt x="3705121" y="1112292"/>
                  <a:pt x="3800520" y="1115175"/>
                  <a:pt x="3941125" y="1098566"/>
                </a:cubicBezTo>
                <a:lnTo>
                  <a:pt x="3949156" y="1098093"/>
                </a:lnTo>
                <a:lnTo>
                  <a:pt x="3799081" y="1098093"/>
                </a:lnTo>
                <a:close/>
                <a:moveTo>
                  <a:pt x="2680793" y="1098093"/>
                </a:moveTo>
                <a:lnTo>
                  <a:pt x="2755978" y="1113241"/>
                </a:lnTo>
                <a:cubicBezTo>
                  <a:pt x="2874609" y="1144121"/>
                  <a:pt x="2954622" y="1139084"/>
                  <a:pt x="2953089" y="1138938"/>
                </a:cubicBezTo>
                <a:cubicBezTo>
                  <a:pt x="3051024" y="1138938"/>
                  <a:pt x="3100302" y="1125980"/>
                  <a:pt x="3149798" y="1113013"/>
                </a:cubicBezTo>
                <a:lnTo>
                  <a:pt x="3217138" y="1098093"/>
                </a:lnTo>
                <a:close/>
                <a:moveTo>
                  <a:pt x="2010114" y="1098093"/>
                </a:moveTo>
                <a:lnTo>
                  <a:pt x="2099423" y="1102908"/>
                </a:lnTo>
                <a:cubicBezTo>
                  <a:pt x="2141506" y="1103949"/>
                  <a:pt x="2180539" y="1103750"/>
                  <a:pt x="2217167" y="1102810"/>
                </a:cubicBezTo>
                <a:lnTo>
                  <a:pt x="2304762" y="1098093"/>
                </a:lnTo>
                <a:close/>
                <a:moveTo>
                  <a:pt x="1159417" y="1098093"/>
                </a:moveTo>
                <a:lnTo>
                  <a:pt x="1172228" y="1099224"/>
                </a:lnTo>
                <a:cubicBezTo>
                  <a:pt x="1350102" y="1120103"/>
                  <a:pt x="1446833" y="1110868"/>
                  <a:pt x="1549622" y="1100574"/>
                </a:cubicBezTo>
                <a:lnTo>
                  <a:pt x="1583016" y="1098093"/>
                </a:lnTo>
                <a:close/>
                <a:moveTo>
                  <a:pt x="581754" y="1098093"/>
                </a:moveTo>
                <a:lnTo>
                  <a:pt x="619065" y="1098926"/>
                </a:lnTo>
                <a:lnTo>
                  <a:pt x="642410" y="1098093"/>
                </a:lnTo>
                <a:close/>
                <a:moveTo>
                  <a:pt x="9993405" y="1079672"/>
                </a:moveTo>
                <a:lnTo>
                  <a:pt x="9894082" y="1084368"/>
                </a:lnTo>
                <a:lnTo>
                  <a:pt x="10146995" y="1084368"/>
                </a:lnTo>
                <a:lnTo>
                  <a:pt x="10133967" y="1083527"/>
                </a:lnTo>
                <a:cubicBezTo>
                  <a:pt x="10090849" y="1081063"/>
                  <a:pt x="10045573" y="1079329"/>
                  <a:pt x="9993405" y="1079672"/>
                </a:cubicBezTo>
                <a:close/>
                <a:moveTo>
                  <a:pt x="6046440" y="1079672"/>
                </a:moveTo>
                <a:lnTo>
                  <a:pt x="5947117" y="1084368"/>
                </a:lnTo>
                <a:lnTo>
                  <a:pt x="6200029" y="1084368"/>
                </a:lnTo>
                <a:lnTo>
                  <a:pt x="6187002" y="1083527"/>
                </a:lnTo>
                <a:cubicBezTo>
                  <a:pt x="6143884" y="1081063"/>
                  <a:pt x="6098608" y="1079329"/>
                  <a:pt x="6046440" y="1079672"/>
                </a:cubicBezTo>
                <a:close/>
                <a:moveTo>
                  <a:pt x="2145653" y="1079672"/>
                </a:moveTo>
                <a:lnTo>
                  <a:pt x="2046329" y="1084368"/>
                </a:lnTo>
                <a:lnTo>
                  <a:pt x="2299243" y="1084368"/>
                </a:lnTo>
                <a:lnTo>
                  <a:pt x="2286216" y="1083527"/>
                </a:lnTo>
                <a:cubicBezTo>
                  <a:pt x="2243098" y="1081063"/>
                  <a:pt x="2197821" y="1079329"/>
                  <a:pt x="2145653" y="1079672"/>
                </a:cubicBezTo>
                <a:close/>
                <a:moveTo>
                  <a:pt x="9218333" y="1073234"/>
                </a:moveTo>
                <a:cubicBezTo>
                  <a:pt x="9158342" y="1073234"/>
                  <a:pt x="9114394" y="1075698"/>
                  <a:pt x="9076414" y="1079054"/>
                </a:cubicBezTo>
                <a:lnTo>
                  <a:pt x="9025943" y="1084368"/>
                </a:lnTo>
                <a:lnTo>
                  <a:pt x="9410341" y="1084368"/>
                </a:lnTo>
                <a:lnTo>
                  <a:pt x="9359367" y="1079372"/>
                </a:lnTo>
                <a:cubicBezTo>
                  <a:pt x="9318727" y="1075857"/>
                  <a:pt x="9274108" y="1073234"/>
                  <a:pt x="9218333" y="1073234"/>
                </a:cubicBezTo>
                <a:close/>
                <a:moveTo>
                  <a:pt x="5271369" y="1073234"/>
                </a:moveTo>
                <a:cubicBezTo>
                  <a:pt x="5211378" y="1073234"/>
                  <a:pt x="5167430" y="1075698"/>
                  <a:pt x="5129449" y="1079054"/>
                </a:cubicBezTo>
                <a:lnTo>
                  <a:pt x="5078979" y="1084368"/>
                </a:lnTo>
                <a:lnTo>
                  <a:pt x="5463377" y="1084368"/>
                </a:lnTo>
                <a:lnTo>
                  <a:pt x="5412404" y="1079372"/>
                </a:lnTo>
                <a:cubicBezTo>
                  <a:pt x="5371763" y="1075857"/>
                  <a:pt x="5327143" y="1073234"/>
                  <a:pt x="5271369" y="1073234"/>
                </a:cubicBezTo>
                <a:close/>
                <a:moveTo>
                  <a:pt x="1370581" y="1073234"/>
                </a:moveTo>
                <a:cubicBezTo>
                  <a:pt x="1310590" y="1073234"/>
                  <a:pt x="1266641" y="1075698"/>
                  <a:pt x="1228662" y="1079054"/>
                </a:cubicBezTo>
                <a:lnTo>
                  <a:pt x="1178190" y="1084368"/>
                </a:lnTo>
                <a:lnTo>
                  <a:pt x="1562588" y="1084368"/>
                </a:lnTo>
                <a:lnTo>
                  <a:pt x="1511615" y="1079372"/>
                </a:lnTo>
                <a:cubicBezTo>
                  <a:pt x="1470974" y="1075857"/>
                  <a:pt x="1426356" y="1073234"/>
                  <a:pt x="1370581" y="1073234"/>
                </a:cubicBezTo>
                <a:close/>
                <a:moveTo>
                  <a:pt x="7589383" y="1073024"/>
                </a:moveTo>
                <a:lnTo>
                  <a:pt x="7447762" y="1084368"/>
                </a:lnTo>
                <a:lnTo>
                  <a:pt x="7643132" y="1084368"/>
                </a:lnTo>
                <a:lnTo>
                  <a:pt x="7835851" y="1084368"/>
                </a:lnTo>
                <a:lnTo>
                  <a:pt x="7703226" y="1073327"/>
                </a:lnTo>
                <a:cubicBezTo>
                  <a:pt x="7668583" y="1071823"/>
                  <a:pt x="7631335" y="1071450"/>
                  <a:pt x="7589383" y="1073024"/>
                </a:cubicBezTo>
                <a:close/>
                <a:moveTo>
                  <a:pt x="3688597" y="1073024"/>
                </a:moveTo>
                <a:lnTo>
                  <a:pt x="3546977" y="1084368"/>
                </a:lnTo>
                <a:lnTo>
                  <a:pt x="3799081" y="1084368"/>
                </a:lnTo>
                <a:lnTo>
                  <a:pt x="3935064" y="1084368"/>
                </a:lnTo>
                <a:lnTo>
                  <a:pt x="3802439" y="1073327"/>
                </a:lnTo>
                <a:cubicBezTo>
                  <a:pt x="3767797" y="1071823"/>
                  <a:pt x="3730549" y="1071450"/>
                  <a:pt x="3688597" y="1073024"/>
                </a:cubicBezTo>
                <a:close/>
                <a:moveTo>
                  <a:pt x="11576811" y="1072069"/>
                </a:moveTo>
                <a:lnTo>
                  <a:pt x="11394809" y="1084368"/>
                </a:lnTo>
                <a:lnTo>
                  <a:pt x="11789249" y="1084368"/>
                </a:lnTo>
                <a:lnTo>
                  <a:pt x="11716623" y="1077605"/>
                </a:lnTo>
                <a:cubicBezTo>
                  <a:pt x="11673824" y="1074069"/>
                  <a:pt x="11628876" y="1071580"/>
                  <a:pt x="11576811" y="1072069"/>
                </a:cubicBezTo>
                <a:close/>
                <a:moveTo>
                  <a:pt x="8426896" y="1061846"/>
                </a:moveTo>
                <a:cubicBezTo>
                  <a:pt x="8328852" y="1061846"/>
                  <a:pt x="8279027" y="1070570"/>
                  <a:pt x="8229020" y="1079302"/>
                </a:cubicBezTo>
                <a:lnTo>
                  <a:pt x="8198159" y="1083869"/>
                </a:lnTo>
                <a:lnTo>
                  <a:pt x="8369532" y="1076697"/>
                </a:lnTo>
                <a:cubicBezTo>
                  <a:pt x="8438397" y="1075170"/>
                  <a:pt x="8517440" y="1075898"/>
                  <a:pt x="8623934" y="1082140"/>
                </a:cubicBezTo>
                <a:lnTo>
                  <a:pt x="8649907" y="1083107"/>
                </a:lnTo>
                <a:lnTo>
                  <a:pt x="8623989" y="1079257"/>
                </a:lnTo>
                <a:cubicBezTo>
                  <a:pt x="8574401" y="1070551"/>
                  <a:pt x="8524941" y="1061846"/>
                  <a:pt x="8426896" y="1061846"/>
                </a:cubicBezTo>
                <a:close/>
                <a:moveTo>
                  <a:pt x="4479931" y="1061846"/>
                </a:moveTo>
                <a:cubicBezTo>
                  <a:pt x="4406398" y="1061846"/>
                  <a:pt x="4359989" y="1066753"/>
                  <a:pt x="4320283" y="1072890"/>
                </a:cubicBezTo>
                <a:lnTo>
                  <a:pt x="4248363" y="1083988"/>
                </a:lnTo>
                <a:lnTo>
                  <a:pt x="4422567" y="1076697"/>
                </a:lnTo>
                <a:cubicBezTo>
                  <a:pt x="4491432" y="1075170"/>
                  <a:pt x="4570475" y="1075898"/>
                  <a:pt x="4676968" y="1082140"/>
                </a:cubicBezTo>
                <a:lnTo>
                  <a:pt x="4702942" y="1083108"/>
                </a:lnTo>
                <a:lnTo>
                  <a:pt x="4677024" y="1079257"/>
                </a:lnTo>
                <a:cubicBezTo>
                  <a:pt x="4627436" y="1070551"/>
                  <a:pt x="4577976" y="1061846"/>
                  <a:pt x="4479931" y="1061846"/>
                </a:cubicBezTo>
                <a:close/>
                <a:moveTo>
                  <a:pt x="579143" y="1061846"/>
                </a:moveTo>
                <a:cubicBezTo>
                  <a:pt x="481099" y="1061846"/>
                  <a:pt x="431274" y="1070570"/>
                  <a:pt x="381266" y="1079302"/>
                </a:cubicBezTo>
                <a:lnTo>
                  <a:pt x="351447" y="1083715"/>
                </a:lnTo>
                <a:lnTo>
                  <a:pt x="455666" y="1078855"/>
                </a:lnTo>
                <a:cubicBezTo>
                  <a:pt x="540999" y="1075296"/>
                  <a:pt x="634188" y="1073818"/>
                  <a:pt x="776181" y="1082140"/>
                </a:cubicBezTo>
                <a:lnTo>
                  <a:pt x="802155" y="1083108"/>
                </a:lnTo>
                <a:lnTo>
                  <a:pt x="776237" y="1079257"/>
                </a:lnTo>
                <a:cubicBezTo>
                  <a:pt x="726649" y="1070551"/>
                  <a:pt x="677188" y="1061846"/>
                  <a:pt x="579143" y="1061846"/>
                </a:cubicBezTo>
                <a:close/>
                <a:moveTo>
                  <a:pt x="10008893" y="1047463"/>
                </a:moveTo>
                <a:cubicBezTo>
                  <a:pt x="9911068" y="1047463"/>
                  <a:pt x="9861407" y="1059728"/>
                  <a:pt x="9811554" y="1071993"/>
                </a:cubicBezTo>
                <a:lnTo>
                  <a:pt x="9760181" y="1082693"/>
                </a:lnTo>
                <a:lnTo>
                  <a:pt x="9861636" y="1076246"/>
                </a:lnTo>
                <a:cubicBezTo>
                  <a:pt x="9907692" y="1073485"/>
                  <a:pt x="9955856" y="1071336"/>
                  <a:pt x="10009405" y="1071336"/>
                </a:cubicBezTo>
                <a:cubicBezTo>
                  <a:pt x="10107449" y="1071336"/>
                  <a:pt x="10157073" y="1075388"/>
                  <a:pt x="10206652" y="1079439"/>
                </a:cubicBezTo>
                <a:lnTo>
                  <a:pt x="10257680" y="1082976"/>
                </a:lnTo>
                <a:lnTo>
                  <a:pt x="10205639" y="1071847"/>
                </a:lnTo>
                <a:cubicBezTo>
                  <a:pt x="10087738" y="1042645"/>
                  <a:pt x="10007506" y="1047391"/>
                  <a:pt x="10008893" y="1047463"/>
                </a:cubicBezTo>
                <a:close/>
                <a:moveTo>
                  <a:pt x="6061929" y="1047463"/>
                </a:moveTo>
                <a:cubicBezTo>
                  <a:pt x="5964103" y="1047463"/>
                  <a:pt x="5914442" y="1059728"/>
                  <a:pt x="5864589" y="1071993"/>
                </a:cubicBezTo>
                <a:lnTo>
                  <a:pt x="5813216" y="1082693"/>
                </a:lnTo>
                <a:lnTo>
                  <a:pt x="5914671" y="1076246"/>
                </a:lnTo>
                <a:cubicBezTo>
                  <a:pt x="5960727" y="1073485"/>
                  <a:pt x="6008891" y="1071336"/>
                  <a:pt x="6062439" y="1071336"/>
                </a:cubicBezTo>
                <a:cubicBezTo>
                  <a:pt x="6160483" y="1071336"/>
                  <a:pt x="6210108" y="1075388"/>
                  <a:pt x="6259686" y="1079439"/>
                </a:cubicBezTo>
                <a:lnTo>
                  <a:pt x="6310714" y="1082976"/>
                </a:lnTo>
                <a:lnTo>
                  <a:pt x="6258673" y="1071847"/>
                </a:lnTo>
                <a:cubicBezTo>
                  <a:pt x="6140772" y="1042645"/>
                  <a:pt x="6060541" y="1047391"/>
                  <a:pt x="6061929" y="1047463"/>
                </a:cubicBezTo>
                <a:close/>
                <a:moveTo>
                  <a:pt x="2161142" y="1047463"/>
                </a:moveTo>
                <a:cubicBezTo>
                  <a:pt x="2063316" y="1047463"/>
                  <a:pt x="2013654" y="1059728"/>
                  <a:pt x="1963801" y="1071993"/>
                </a:cubicBezTo>
                <a:lnTo>
                  <a:pt x="1912429" y="1082693"/>
                </a:lnTo>
                <a:lnTo>
                  <a:pt x="2013882" y="1076246"/>
                </a:lnTo>
                <a:cubicBezTo>
                  <a:pt x="2059939" y="1073485"/>
                  <a:pt x="2108104" y="1071336"/>
                  <a:pt x="2161653" y="1071336"/>
                </a:cubicBezTo>
                <a:cubicBezTo>
                  <a:pt x="2259697" y="1071336"/>
                  <a:pt x="2309321" y="1075388"/>
                  <a:pt x="2358900" y="1079439"/>
                </a:cubicBezTo>
                <a:lnTo>
                  <a:pt x="2409927" y="1082976"/>
                </a:lnTo>
                <a:lnTo>
                  <a:pt x="2357887" y="1071847"/>
                </a:lnTo>
                <a:cubicBezTo>
                  <a:pt x="2239986" y="1042645"/>
                  <a:pt x="2159754" y="1047391"/>
                  <a:pt x="2161142" y="1047463"/>
                </a:cubicBezTo>
                <a:close/>
                <a:moveTo>
                  <a:pt x="10801279" y="1044398"/>
                </a:moveTo>
                <a:cubicBezTo>
                  <a:pt x="10703272" y="1044398"/>
                  <a:pt x="10653501" y="1057374"/>
                  <a:pt x="10603539" y="1070350"/>
                </a:cubicBezTo>
                <a:lnTo>
                  <a:pt x="10539792" y="1084368"/>
                </a:lnTo>
                <a:lnTo>
                  <a:pt x="11070163" y="1084368"/>
                </a:lnTo>
                <a:lnTo>
                  <a:pt x="11043881" y="1081182"/>
                </a:lnTo>
                <a:cubicBezTo>
                  <a:pt x="10972565" y="1065587"/>
                  <a:pt x="10919217" y="1044398"/>
                  <a:pt x="10801279" y="1044398"/>
                </a:cubicBezTo>
                <a:close/>
                <a:moveTo>
                  <a:pt x="6854313" y="1044398"/>
                </a:moveTo>
                <a:cubicBezTo>
                  <a:pt x="6756306" y="1044398"/>
                  <a:pt x="6706535" y="1057374"/>
                  <a:pt x="6656573" y="1070350"/>
                </a:cubicBezTo>
                <a:lnTo>
                  <a:pt x="6592827" y="1084368"/>
                </a:lnTo>
                <a:lnTo>
                  <a:pt x="7123198" y="1084368"/>
                </a:lnTo>
                <a:lnTo>
                  <a:pt x="7096915" y="1081182"/>
                </a:lnTo>
                <a:cubicBezTo>
                  <a:pt x="7025599" y="1065587"/>
                  <a:pt x="6972251" y="1044398"/>
                  <a:pt x="6854313" y="1044398"/>
                </a:cubicBezTo>
                <a:close/>
                <a:moveTo>
                  <a:pt x="2953527" y="1044398"/>
                </a:moveTo>
                <a:cubicBezTo>
                  <a:pt x="2855519" y="1044398"/>
                  <a:pt x="2805749" y="1057374"/>
                  <a:pt x="2755787" y="1070350"/>
                </a:cubicBezTo>
                <a:lnTo>
                  <a:pt x="2692040" y="1084368"/>
                </a:lnTo>
                <a:lnTo>
                  <a:pt x="3222411" y="1084368"/>
                </a:lnTo>
                <a:lnTo>
                  <a:pt x="3196129" y="1081182"/>
                </a:lnTo>
                <a:cubicBezTo>
                  <a:pt x="3124813" y="1065587"/>
                  <a:pt x="3071465" y="1044398"/>
                  <a:pt x="2953527" y="1044398"/>
                </a:cubicBezTo>
                <a:close/>
                <a:moveTo>
                  <a:pt x="8425874" y="1038703"/>
                </a:moveTo>
                <a:cubicBezTo>
                  <a:pt x="8400322" y="1041186"/>
                  <a:pt x="8350096" y="1032060"/>
                  <a:pt x="8228764" y="1067905"/>
                </a:cubicBezTo>
                <a:lnTo>
                  <a:pt x="8202770" y="1073912"/>
                </a:lnTo>
                <a:lnTo>
                  <a:pt x="8265579" y="1064131"/>
                </a:lnTo>
                <a:cubicBezTo>
                  <a:pt x="8305164" y="1057974"/>
                  <a:pt x="8351711" y="1053039"/>
                  <a:pt x="8425874" y="1053011"/>
                </a:cubicBezTo>
                <a:cubicBezTo>
                  <a:pt x="8492483" y="1052201"/>
                  <a:pt x="8559004" y="1058071"/>
                  <a:pt x="8624445" y="1070533"/>
                </a:cubicBezTo>
                <a:lnTo>
                  <a:pt x="8644866" y="1073437"/>
                </a:lnTo>
                <a:lnTo>
                  <a:pt x="8622328" y="1067905"/>
                </a:lnTo>
                <a:cubicBezTo>
                  <a:pt x="8558916" y="1047333"/>
                  <a:pt x="8492527" y="1037462"/>
                  <a:pt x="8425874" y="1038703"/>
                </a:cubicBezTo>
                <a:close/>
                <a:moveTo>
                  <a:pt x="4478910" y="1038703"/>
                </a:moveTo>
                <a:cubicBezTo>
                  <a:pt x="4453358" y="1041186"/>
                  <a:pt x="4403132" y="1032060"/>
                  <a:pt x="4281799" y="1067905"/>
                </a:cubicBezTo>
                <a:lnTo>
                  <a:pt x="4255805" y="1073912"/>
                </a:lnTo>
                <a:lnTo>
                  <a:pt x="4318613" y="1064131"/>
                </a:lnTo>
                <a:cubicBezTo>
                  <a:pt x="4358199" y="1057974"/>
                  <a:pt x="4404746" y="1053039"/>
                  <a:pt x="4478909" y="1053011"/>
                </a:cubicBezTo>
                <a:cubicBezTo>
                  <a:pt x="4545518" y="1052201"/>
                  <a:pt x="4612040" y="1058071"/>
                  <a:pt x="4677480" y="1070533"/>
                </a:cubicBezTo>
                <a:lnTo>
                  <a:pt x="4697902" y="1073437"/>
                </a:lnTo>
                <a:lnTo>
                  <a:pt x="4675363" y="1067905"/>
                </a:lnTo>
                <a:cubicBezTo>
                  <a:pt x="4611952" y="1047333"/>
                  <a:pt x="4545562" y="1037462"/>
                  <a:pt x="4478910" y="1038703"/>
                </a:cubicBezTo>
                <a:close/>
                <a:moveTo>
                  <a:pt x="578122" y="1038703"/>
                </a:moveTo>
                <a:cubicBezTo>
                  <a:pt x="552570" y="1041186"/>
                  <a:pt x="502343" y="1032060"/>
                  <a:pt x="381011" y="1067905"/>
                </a:cubicBezTo>
                <a:lnTo>
                  <a:pt x="350723" y="1074904"/>
                </a:lnTo>
                <a:lnTo>
                  <a:pt x="379797" y="1070560"/>
                </a:lnTo>
                <a:cubicBezTo>
                  <a:pt x="429449" y="1061808"/>
                  <a:pt x="479237" y="1053048"/>
                  <a:pt x="578121" y="1053011"/>
                </a:cubicBezTo>
                <a:cubicBezTo>
                  <a:pt x="644730" y="1052201"/>
                  <a:pt x="711252" y="1058071"/>
                  <a:pt x="776692" y="1070533"/>
                </a:cubicBezTo>
                <a:lnTo>
                  <a:pt x="797114" y="1073437"/>
                </a:lnTo>
                <a:lnTo>
                  <a:pt x="774575" y="1067905"/>
                </a:lnTo>
                <a:cubicBezTo>
                  <a:pt x="711164" y="1047333"/>
                  <a:pt x="644774" y="1037462"/>
                  <a:pt x="578122" y="1038703"/>
                </a:cubicBezTo>
                <a:close/>
                <a:moveTo>
                  <a:pt x="9217749" y="1026731"/>
                </a:moveTo>
                <a:cubicBezTo>
                  <a:pt x="9119851" y="1026731"/>
                  <a:pt x="9070317" y="1044215"/>
                  <a:pt x="9020538" y="1061699"/>
                </a:cubicBezTo>
                <a:lnTo>
                  <a:pt x="8956036" y="1080860"/>
                </a:lnTo>
                <a:lnTo>
                  <a:pt x="9054585" y="1073726"/>
                </a:lnTo>
                <a:cubicBezTo>
                  <a:pt x="9156718" y="1064126"/>
                  <a:pt x="9247243" y="1056333"/>
                  <a:pt x="9415590" y="1076154"/>
                </a:cubicBezTo>
                <a:lnTo>
                  <a:pt x="9478780" y="1080542"/>
                </a:lnTo>
                <a:lnTo>
                  <a:pt x="9413838" y="1061407"/>
                </a:lnTo>
                <a:cubicBezTo>
                  <a:pt x="9351397" y="1037053"/>
                  <a:pt x="9284759" y="1025270"/>
                  <a:pt x="9217749" y="1026731"/>
                </a:cubicBezTo>
                <a:close/>
                <a:moveTo>
                  <a:pt x="5270784" y="1026731"/>
                </a:moveTo>
                <a:cubicBezTo>
                  <a:pt x="5172886" y="1026731"/>
                  <a:pt x="5123353" y="1044215"/>
                  <a:pt x="5073574" y="1061699"/>
                </a:cubicBezTo>
                <a:lnTo>
                  <a:pt x="5009072" y="1080860"/>
                </a:lnTo>
                <a:lnTo>
                  <a:pt x="5107621" y="1073726"/>
                </a:lnTo>
                <a:cubicBezTo>
                  <a:pt x="5209752" y="1064126"/>
                  <a:pt x="5300278" y="1056333"/>
                  <a:pt x="5468625" y="1076154"/>
                </a:cubicBezTo>
                <a:lnTo>
                  <a:pt x="5531815" y="1080542"/>
                </a:lnTo>
                <a:lnTo>
                  <a:pt x="5466874" y="1061407"/>
                </a:lnTo>
                <a:cubicBezTo>
                  <a:pt x="5404434" y="1037053"/>
                  <a:pt x="5337795" y="1025270"/>
                  <a:pt x="5270784" y="1026731"/>
                </a:cubicBezTo>
                <a:close/>
                <a:moveTo>
                  <a:pt x="1369996" y="1026731"/>
                </a:moveTo>
                <a:cubicBezTo>
                  <a:pt x="1272098" y="1026731"/>
                  <a:pt x="1222564" y="1044215"/>
                  <a:pt x="1172785" y="1061699"/>
                </a:cubicBezTo>
                <a:lnTo>
                  <a:pt x="1108283" y="1080860"/>
                </a:lnTo>
                <a:lnTo>
                  <a:pt x="1206832" y="1073726"/>
                </a:lnTo>
                <a:cubicBezTo>
                  <a:pt x="1308965" y="1064126"/>
                  <a:pt x="1399490" y="1056333"/>
                  <a:pt x="1567837" y="1076154"/>
                </a:cubicBezTo>
                <a:lnTo>
                  <a:pt x="1631027" y="1080542"/>
                </a:lnTo>
                <a:lnTo>
                  <a:pt x="1566085" y="1061407"/>
                </a:lnTo>
                <a:cubicBezTo>
                  <a:pt x="1503645" y="1037053"/>
                  <a:pt x="1437006" y="1025270"/>
                  <a:pt x="1369996" y="1026731"/>
                </a:cubicBezTo>
                <a:close/>
                <a:moveTo>
                  <a:pt x="11591694" y="1026292"/>
                </a:moveTo>
                <a:cubicBezTo>
                  <a:pt x="11493795" y="1026292"/>
                  <a:pt x="11444262" y="1043777"/>
                  <a:pt x="11394474" y="1061261"/>
                </a:cubicBezTo>
                <a:lnTo>
                  <a:pt x="11325778" y="1081663"/>
                </a:lnTo>
                <a:lnTo>
                  <a:pt x="11434650" y="1071821"/>
                </a:lnTo>
                <a:cubicBezTo>
                  <a:pt x="11483671" y="1067512"/>
                  <a:pt x="11535408" y="1064035"/>
                  <a:pt x="11592351" y="1064035"/>
                </a:cubicBezTo>
                <a:cubicBezTo>
                  <a:pt x="11690907" y="1064035"/>
                  <a:pt x="11740403" y="1069820"/>
                  <a:pt x="11789891" y="1075606"/>
                </a:cubicBezTo>
                <a:lnTo>
                  <a:pt x="11860907" y="1082636"/>
                </a:lnTo>
                <a:lnTo>
                  <a:pt x="11788705" y="1061188"/>
                </a:lnTo>
                <a:cubicBezTo>
                  <a:pt x="11738998" y="1043740"/>
                  <a:pt x="11689483" y="1026292"/>
                  <a:pt x="11591694" y="1026292"/>
                </a:cubicBezTo>
                <a:close/>
                <a:moveTo>
                  <a:pt x="7644728" y="1026292"/>
                </a:moveTo>
                <a:cubicBezTo>
                  <a:pt x="7546830" y="1026292"/>
                  <a:pt x="7497296" y="1043777"/>
                  <a:pt x="7447508" y="1061261"/>
                </a:cubicBezTo>
                <a:lnTo>
                  <a:pt x="7378812" y="1081663"/>
                </a:lnTo>
                <a:lnTo>
                  <a:pt x="7487684" y="1071821"/>
                </a:lnTo>
                <a:cubicBezTo>
                  <a:pt x="7536705" y="1067512"/>
                  <a:pt x="7588442" y="1064035"/>
                  <a:pt x="7645385" y="1064035"/>
                </a:cubicBezTo>
                <a:cubicBezTo>
                  <a:pt x="7743941" y="1064035"/>
                  <a:pt x="7793438" y="1069820"/>
                  <a:pt x="7842926" y="1075606"/>
                </a:cubicBezTo>
                <a:lnTo>
                  <a:pt x="7914464" y="1082688"/>
                </a:lnTo>
                <a:lnTo>
                  <a:pt x="7803738" y="1048374"/>
                </a:lnTo>
                <a:cubicBezTo>
                  <a:pt x="7764258" y="1036106"/>
                  <a:pt x="7718070" y="1026292"/>
                  <a:pt x="7644728" y="1026292"/>
                </a:cubicBezTo>
                <a:close/>
                <a:moveTo>
                  <a:pt x="3743941" y="1026292"/>
                </a:moveTo>
                <a:cubicBezTo>
                  <a:pt x="3646043" y="1026292"/>
                  <a:pt x="3596511" y="1043777"/>
                  <a:pt x="3546722" y="1061261"/>
                </a:cubicBezTo>
                <a:lnTo>
                  <a:pt x="3478026" y="1081663"/>
                </a:lnTo>
                <a:lnTo>
                  <a:pt x="3586898" y="1071821"/>
                </a:lnTo>
                <a:cubicBezTo>
                  <a:pt x="3635919" y="1067512"/>
                  <a:pt x="3687656" y="1064035"/>
                  <a:pt x="3744599" y="1064035"/>
                </a:cubicBezTo>
                <a:cubicBezTo>
                  <a:pt x="3818515" y="1064035"/>
                  <a:pt x="3864836" y="1067289"/>
                  <a:pt x="3904255" y="1071357"/>
                </a:cubicBezTo>
                <a:lnTo>
                  <a:pt x="4013497" y="1082632"/>
                </a:lnTo>
                <a:lnTo>
                  <a:pt x="3902950" y="1048374"/>
                </a:lnTo>
                <a:cubicBezTo>
                  <a:pt x="3863470" y="1036106"/>
                  <a:pt x="3817283" y="1026292"/>
                  <a:pt x="3743941" y="1026292"/>
                </a:cubicBezTo>
                <a:close/>
                <a:moveTo>
                  <a:pt x="8425874" y="1015121"/>
                </a:moveTo>
                <a:cubicBezTo>
                  <a:pt x="8400322" y="1018698"/>
                  <a:pt x="8350388" y="1005850"/>
                  <a:pt x="8229566" y="1055566"/>
                </a:cubicBezTo>
                <a:lnTo>
                  <a:pt x="8209764" y="1062485"/>
                </a:lnTo>
                <a:lnTo>
                  <a:pt x="8265470" y="1048057"/>
                </a:lnTo>
                <a:cubicBezTo>
                  <a:pt x="8305243" y="1037791"/>
                  <a:pt x="8351930" y="1029578"/>
                  <a:pt x="8425874" y="1029578"/>
                </a:cubicBezTo>
                <a:cubicBezTo>
                  <a:pt x="8452156" y="1032133"/>
                  <a:pt x="8502309" y="1022716"/>
                  <a:pt x="8624883" y="1058780"/>
                </a:cubicBezTo>
                <a:lnTo>
                  <a:pt x="8636990" y="1061623"/>
                </a:lnTo>
                <a:lnTo>
                  <a:pt x="8584719" y="1040899"/>
                </a:lnTo>
                <a:cubicBezTo>
                  <a:pt x="8545170" y="1026578"/>
                  <a:pt x="8498996" y="1015121"/>
                  <a:pt x="8425874" y="1015121"/>
                </a:cubicBezTo>
                <a:close/>
                <a:moveTo>
                  <a:pt x="4478909" y="1015121"/>
                </a:moveTo>
                <a:cubicBezTo>
                  <a:pt x="4453358" y="1018698"/>
                  <a:pt x="4403423" y="1005850"/>
                  <a:pt x="4282600" y="1055566"/>
                </a:cubicBezTo>
                <a:lnTo>
                  <a:pt x="4267352" y="1061305"/>
                </a:lnTo>
                <a:lnTo>
                  <a:pt x="4318505" y="1048057"/>
                </a:lnTo>
                <a:cubicBezTo>
                  <a:pt x="4358278" y="1037791"/>
                  <a:pt x="4404966" y="1029578"/>
                  <a:pt x="4478910" y="1029578"/>
                </a:cubicBezTo>
                <a:cubicBezTo>
                  <a:pt x="4505192" y="1032133"/>
                  <a:pt x="4555345" y="1022716"/>
                  <a:pt x="4677918" y="1058780"/>
                </a:cubicBezTo>
                <a:lnTo>
                  <a:pt x="4690025" y="1061623"/>
                </a:lnTo>
                <a:lnTo>
                  <a:pt x="4637754" y="1040899"/>
                </a:lnTo>
                <a:cubicBezTo>
                  <a:pt x="4598206" y="1026578"/>
                  <a:pt x="4552032" y="1015121"/>
                  <a:pt x="4478909" y="1015121"/>
                </a:cubicBezTo>
                <a:close/>
                <a:moveTo>
                  <a:pt x="578122" y="1015121"/>
                </a:moveTo>
                <a:cubicBezTo>
                  <a:pt x="552571" y="1018698"/>
                  <a:pt x="502636" y="1005850"/>
                  <a:pt x="381814" y="1055566"/>
                </a:cubicBezTo>
                <a:lnTo>
                  <a:pt x="355603" y="1064723"/>
                </a:lnTo>
                <a:lnTo>
                  <a:pt x="379496" y="1058779"/>
                </a:lnTo>
                <a:cubicBezTo>
                  <a:pt x="429394" y="1044179"/>
                  <a:pt x="479530" y="1029578"/>
                  <a:pt x="578122" y="1029578"/>
                </a:cubicBezTo>
                <a:cubicBezTo>
                  <a:pt x="604403" y="1032133"/>
                  <a:pt x="654556" y="1022716"/>
                  <a:pt x="777130" y="1058780"/>
                </a:cubicBezTo>
                <a:lnTo>
                  <a:pt x="789238" y="1061623"/>
                </a:lnTo>
                <a:lnTo>
                  <a:pt x="736967" y="1040899"/>
                </a:lnTo>
                <a:cubicBezTo>
                  <a:pt x="697419" y="1026578"/>
                  <a:pt x="651245" y="1015121"/>
                  <a:pt x="578122" y="1015121"/>
                </a:cubicBezTo>
                <a:close/>
                <a:moveTo>
                  <a:pt x="10008310" y="1014977"/>
                </a:moveTo>
                <a:cubicBezTo>
                  <a:pt x="9898749" y="1014977"/>
                  <a:pt x="9849638" y="1040825"/>
                  <a:pt x="9792516" y="1063442"/>
                </a:cubicBezTo>
                <a:lnTo>
                  <a:pt x="9763766" y="1072880"/>
                </a:lnTo>
                <a:lnTo>
                  <a:pt x="9809939" y="1063223"/>
                </a:lnTo>
                <a:cubicBezTo>
                  <a:pt x="9859782" y="1050949"/>
                  <a:pt x="9909826" y="1038666"/>
                  <a:pt x="10008455" y="1038630"/>
                </a:cubicBezTo>
                <a:cubicBezTo>
                  <a:pt x="10107011" y="1038630"/>
                  <a:pt x="10156836" y="1050858"/>
                  <a:pt x="10206497" y="1063086"/>
                </a:cubicBezTo>
                <a:lnTo>
                  <a:pt x="10257553" y="1073758"/>
                </a:lnTo>
                <a:lnTo>
                  <a:pt x="10204325" y="1055422"/>
                </a:lnTo>
                <a:cubicBezTo>
                  <a:pt x="10156070" y="1035564"/>
                  <a:pt x="10106280" y="1014977"/>
                  <a:pt x="10008310" y="1014977"/>
                </a:cubicBezTo>
                <a:close/>
                <a:moveTo>
                  <a:pt x="6061344" y="1014977"/>
                </a:moveTo>
                <a:cubicBezTo>
                  <a:pt x="5951784" y="1014977"/>
                  <a:pt x="5902673" y="1040825"/>
                  <a:pt x="5845552" y="1063442"/>
                </a:cubicBezTo>
                <a:lnTo>
                  <a:pt x="5816801" y="1072880"/>
                </a:lnTo>
                <a:lnTo>
                  <a:pt x="5862975" y="1063223"/>
                </a:lnTo>
                <a:cubicBezTo>
                  <a:pt x="5912818" y="1050949"/>
                  <a:pt x="5962861" y="1038666"/>
                  <a:pt x="6061489" y="1038630"/>
                </a:cubicBezTo>
                <a:cubicBezTo>
                  <a:pt x="6160045" y="1038630"/>
                  <a:pt x="6209870" y="1050858"/>
                  <a:pt x="6259531" y="1063086"/>
                </a:cubicBezTo>
                <a:lnTo>
                  <a:pt x="6310587" y="1073758"/>
                </a:lnTo>
                <a:lnTo>
                  <a:pt x="6257359" y="1055422"/>
                </a:lnTo>
                <a:cubicBezTo>
                  <a:pt x="6209104" y="1035564"/>
                  <a:pt x="6159315" y="1014977"/>
                  <a:pt x="6061344" y="1014977"/>
                </a:cubicBezTo>
                <a:close/>
                <a:moveTo>
                  <a:pt x="2160558" y="1014977"/>
                </a:moveTo>
                <a:cubicBezTo>
                  <a:pt x="2050996" y="1014977"/>
                  <a:pt x="2001885" y="1040825"/>
                  <a:pt x="1944763" y="1063442"/>
                </a:cubicBezTo>
                <a:lnTo>
                  <a:pt x="1916013" y="1072880"/>
                </a:lnTo>
                <a:lnTo>
                  <a:pt x="1962187" y="1063223"/>
                </a:lnTo>
                <a:cubicBezTo>
                  <a:pt x="2012030" y="1050949"/>
                  <a:pt x="2062074" y="1038666"/>
                  <a:pt x="2160703" y="1038630"/>
                </a:cubicBezTo>
                <a:cubicBezTo>
                  <a:pt x="2259258" y="1038630"/>
                  <a:pt x="2309084" y="1050858"/>
                  <a:pt x="2358745" y="1063086"/>
                </a:cubicBezTo>
                <a:lnTo>
                  <a:pt x="2409801" y="1073758"/>
                </a:lnTo>
                <a:lnTo>
                  <a:pt x="2356573" y="1055422"/>
                </a:lnTo>
                <a:cubicBezTo>
                  <a:pt x="2308318" y="1035564"/>
                  <a:pt x="2258529" y="1014977"/>
                  <a:pt x="2160558" y="1014977"/>
                </a:cubicBezTo>
                <a:close/>
                <a:moveTo>
                  <a:pt x="9773897" y="1006238"/>
                </a:moveTo>
                <a:lnTo>
                  <a:pt x="9769231" y="1011447"/>
                </a:lnTo>
                <a:lnTo>
                  <a:pt x="9770526" y="1010242"/>
                </a:lnTo>
                <a:close/>
                <a:moveTo>
                  <a:pt x="5826934" y="1006236"/>
                </a:moveTo>
                <a:lnTo>
                  <a:pt x="5822265" y="1011448"/>
                </a:lnTo>
                <a:lnTo>
                  <a:pt x="5823562" y="1010242"/>
                </a:lnTo>
                <a:close/>
                <a:moveTo>
                  <a:pt x="1926155" y="1006226"/>
                </a:moveTo>
                <a:lnTo>
                  <a:pt x="1921476" y="1011451"/>
                </a:lnTo>
                <a:lnTo>
                  <a:pt x="1922775" y="1010242"/>
                </a:lnTo>
                <a:close/>
                <a:moveTo>
                  <a:pt x="6289963" y="999038"/>
                </a:moveTo>
                <a:lnTo>
                  <a:pt x="6299340" y="1010191"/>
                </a:lnTo>
                <a:lnTo>
                  <a:pt x="6303036" y="1013630"/>
                </a:lnTo>
                <a:close/>
                <a:moveTo>
                  <a:pt x="2389170" y="999029"/>
                </a:moveTo>
                <a:lnTo>
                  <a:pt x="2398555" y="1010191"/>
                </a:lnTo>
                <a:lnTo>
                  <a:pt x="2402254" y="1013633"/>
                </a:lnTo>
                <a:close/>
                <a:moveTo>
                  <a:pt x="10236917" y="999025"/>
                </a:moveTo>
                <a:lnTo>
                  <a:pt x="10246306" y="1010191"/>
                </a:lnTo>
                <a:lnTo>
                  <a:pt x="10250006" y="1013634"/>
                </a:lnTo>
                <a:close/>
                <a:moveTo>
                  <a:pt x="5845964" y="998053"/>
                </a:moveTo>
                <a:lnTo>
                  <a:pt x="5818342" y="1025252"/>
                </a:lnTo>
                <a:lnTo>
                  <a:pt x="5824152" y="1020567"/>
                </a:lnTo>
                <a:close/>
                <a:moveTo>
                  <a:pt x="1945178" y="998051"/>
                </a:moveTo>
                <a:lnTo>
                  <a:pt x="1917553" y="1025254"/>
                </a:lnTo>
                <a:lnTo>
                  <a:pt x="1923364" y="1020567"/>
                </a:lnTo>
                <a:close/>
                <a:moveTo>
                  <a:pt x="9792945" y="998036"/>
                </a:moveTo>
                <a:lnTo>
                  <a:pt x="9765302" y="1025256"/>
                </a:lnTo>
                <a:lnTo>
                  <a:pt x="9771116" y="1020567"/>
                </a:lnTo>
                <a:close/>
                <a:moveTo>
                  <a:pt x="8426385" y="991834"/>
                </a:moveTo>
                <a:cubicBezTo>
                  <a:pt x="8401053" y="996360"/>
                  <a:pt x="8350826" y="979935"/>
                  <a:pt x="8230443" y="1043740"/>
                </a:cubicBezTo>
                <a:lnTo>
                  <a:pt x="8210021" y="1053520"/>
                </a:lnTo>
                <a:lnTo>
                  <a:pt x="8245780" y="1039589"/>
                </a:lnTo>
                <a:cubicBezTo>
                  <a:pt x="8290197" y="1022019"/>
                  <a:pt x="8339479" y="1006393"/>
                  <a:pt x="8425874" y="1006361"/>
                </a:cubicBezTo>
                <a:cubicBezTo>
                  <a:pt x="8450476" y="1009792"/>
                  <a:pt x="8502820" y="996944"/>
                  <a:pt x="8625321" y="1047462"/>
                </a:cubicBezTo>
                <a:lnTo>
                  <a:pt x="8636838" y="1051473"/>
                </a:lnTo>
                <a:lnTo>
                  <a:pt x="8585108" y="1024981"/>
                </a:lnTo>
                <a:cubicBezTo>
                  <a:pt x="8545737" y="1006566"/>
                  <a:pt x="8499700" y="991834"/>
                  <a:pt x="8426385" y="991834"/>
                </a:cubicBezTo>
                <a:close/>
                <a:moveTo>
                  <a:pt x="4479421" y="991834"/>
                </a:moveTo>
                <a:cubicBezTo>
                  <a:pt x="4454088" y="996360"/>
                  <a:pt x="4403861" y="979935"/>
                  <a:pt x="4283478" y="1043740"/>
                </a:cubicBezTo>
                <a:lnTo>
                  <a:pt x="4263058" y="1053519"/>
                </a:lnTo>
                <a:lnTo>
                  <a:pt x="4298814" y="1039589"/>
                </a:lnTo>
                <a:cubicBezTo>
                  <a:pt x="4343232" y="1022019"/>
                  <a:pt x="4392515" y="1006393"/>
                  <a:pt x="4478909" y="1006361"/>
                </a:cubicBezTo>
                <a:cubicBezTo>
                  <a:pt x="4503512" y="1009792"/>
                  <a:pt x="4555855" y="996944"/>
                  <a:pt x="4678356" y="1047462"/>
                </a:cubicBezTo>
                <a:lnTo>
                  <a:pt x="4689876" y="1051473"/>
                </a:lnTo>
                <a:lnTo>
                  <a:pt x="4638144" y="1024981"/>
                </a:lnTo>
                <a:cubicBezTo>
                  <a:pt x="4598773" y="1006566"/>
                  <a:pt x="4552735" y="991834"/>
                  <a:pt x="4479421" y="991834"/>
                </a:cubicBezTo>
                <a:close/>
                <a:moveTo>
                  <a:pt x="578633" y="991834"/>
                </a:moveTo>
                <a:cubicBezTo>
                  <a:pt x="553301" y="996360"/>
                  <a:pt x="503074" y="979935"/>
                  <a:pt x="382691" y="1043740"/>
                </a:cubicBezTo>
                <a:lnTo>
                  <a:pt x="359771" y="1053951"/>
                </a:lnTo>
                <a:lnTo>
                  <a:pt x="379195" y="1047198"/>
                </a:lnTo>
                <a:cubicBezTo>
                  <a:pt x="429120" y="1026802"/>
                  <a:pt x="479384" y="1006397"/>
                  <a:pt x="578122" y="1006361"/>
                </a:cubicBezTo>
                <a:cubicBezTo>
                  <a:pt x="602725" y="1009792"/>
                  <a:pt x="655067" y="996944"/>
                  <a:pt x="777569" y="1047462"/>
                </a:cubicBezTo>
                <a:lnTo>
                  <a:pt x="789085" y="1051472"/>
                </a:lnTo>
                <a:lnTo>
                  <a:pt x="737356" y="1024981"/>
                </a:lnTo>
                <a:cubicBezTo>
                  <a:pt x="697984" y="1006566"/>
                  <a:pt x="651947" y="991834"/>
                  <a:pt x="578633" y="991834"/>
                </a:cubicBezTo>
                <a:close/>
                <a:moveTo>
                  <a:pt x="10008382" y="982124"/>
                </a:moveTo>
                <a:cubicBezTo>
                  <a:pt x="9897754" y="982124"/>
                  <a:pt x="9849493" y="1018297"/>
                  <a:pt x="9792916" y="1049948"/>
                </a:cubicBezTo>
                <a:lnTo>
                  <a:pt x="9768034" y="1061447"/>
                </a:lnTo>
                <a:lnTo>
                  <a:pt x="9808862" y="1047391"/>
                </a:lnTo>
                <a:cubicBezTo>
                  <a:pt x="9857921" y="1027169"/>
                  <a:pt x="9908659" y="1006217"/>
                  <a:pt x="10008455" y="1006217"/>
                </a:cubicBezTo>
                <a:cubicBezTo>
                  <a:pt x="10107011" y="1006217"/>
                  <a:pt x="10157073" y="1026622"/>
                  <a:pt x="10206880" y="1047026"/>
                </a:cubicBezTo>
                <a:lnTo>
                  <a:pt x="10244839" y="1060248"/>
                </a:lnTo>
                <a:lnTo>
                  <a:pt x="10203960" y="1038629"/>
                </a:lnTo>
                <a:cubicBezTo>
                  <a:pt x="10153661" y="1009427"/>
                  <a:pt x="10106135" y="982124"/>
                  <a:pt x="10008382" y="982124"/>
                </a:cubicBezTo>
                <a:close/>
                <a:moveTo>
                  <a:pt x="6061416" y="982124"/>
                </a:moveTo>
                <a:cubicBezTo>
                  <a:pt x="5950789" y="982124"/>
                  <a:pt x="5902528" y="1018297"/>
                  <a:pt x="5845951" y="1049948"/>
                </a:cubicBezTo>
                <a:lnTo>
                  <a:pt x="5821068" y="1061447"/>
                </a:lnTo>
                <a:lnTo>
                  <a:pt x="5861897" y="1047391"/>
                </a:lnTo>
                <a:cubicBezTo>
                  <a:pt x="5910956" y="1027169"/>
                  <a:pt x="5961694" y="1006217"/>
                  <a:pt x="6061489" y="1006217"/>
                </a:cubicBezTo>
                <a:cubicBezTo>
                  <a:pt x="6160045" y="1006217"/>
                  <a:pt x="6210107" y="1026622"/>
                  <a:pt x="6259914" y="1047026"/>
                </a:cubicBezTo>
                <a:lnTo>
                  <a:pt x="6297873" y="1060248"/>
                </a:lnTo>
                <a:lnTo>
                  <a:pt x="6256994" y="1038629"/>
                </a:lnTo>
                <a:cubicBezTo>
                  <a:pt x="6206695" y="1009427"/>
                  <a:pt x="6159169" y="982124"/>
                  <a:pt x="6061416" y="982124"/>
                </a:cubicBezTo>
                <a:close/>
                <a:moveTo>
                  <a:pt x="2160631" y="982124"/>
                </a:moveTo>
                <a:cubicBezTo>
                  <a:pt x="2050002" y="982124"/>
                  <a:pt x="2001740" y="1018297"/>
                  <a:pt x="1945163" y="1049948"/>
                </a:cubicBezTo>
                <a:lnTo>
                  <a:pt x="1920280" y="1061447"/>
                </a:lnTo>
                <a:lnTo>
                  <a:pt x="1961110" y="1047391"/>
                </a:lnTo>
                <a:cubicBezTo>
                  <a:pt x="2010169" y="1027169"/>
                  <a:pt x="2060907" y="1006217"/>
                  <a:pt x="2160704" y="1006217"/>
                </a:cubicBezTo>
                <a:cubicBezTo>
                  <a:pt x="2259259" y="1006217"/>
                  <a:pt x="2309322" y="1026622"/>
                  <a:pt x="2359128" y="1047026"/>
                </a:cubicBezTo>
                <a:lnTo>
                  <a:pt x="2397089" y="1060249"/>
                </a:lnTo>
                <a:lnTo>
                  <a:pt x="2356209" y="1038629"/>
                </a:lnTo>
                <a:cubicBezTo>
                  <a:pt x="2305909" y="1009427"/>
                  <a:pt x="2258383" y="982124"/>
                  <a:pt x="2160631" y="982124"/>
                </a:cubicBezTo>
                <a:close/>
                <a:moveTo>
                  <a:pt x="9217238" y="980300"/>
                </a:moveTo>
                <a:cubicBezTo>
                  <a:pt x="9106609" y="980300"/>
                  <a:pt x="9058325" y="1017258"/>
                  <a:pt x="9001728" y="1049596"/>
                </a:cubicBezTo>
                <a:lnTo>
                  <a:pt x="8953528" y="1072348"/>
                </a:lnTo>
                <a:lnTo>
                  <a:pt x="9018767" y="1052893"/>
                </a:lnTo>
                <a:cubicBezTo>
                  <a:pt x="9068547" y="1035417"/>
                  <a:pt x="9118573" y="1017933"/>
                  <a:pt x="9217457" y="1017897"/>
                </a:cubicBezTo>
                <a:cubicBezTo>
                  <a:pt x="9316012" y="1017897"/>
                  <a:pt x="9365911" y="1035363"/>
                  <a:pt x="9415617" y="1052829"/>
                </a:cubicBezTo>
                <a:lnTo>
                  <a:pt x="9481588" y="1072516"/>
                </a:lnTo>
                <a:lnTo>
                  <a:pt x="9432385" y="1049337"/>
                </a:lnTo>
                <a:cubicBezTo>
                  <a:pt x="9375891" y="1017120"/>
                  <a:pt x="9327702" y="980300"/>
                  <a:pt x="9217238" y="980300"/>
                </a:cubicBezTo>
                <a:close/>
                <a:moveTo>
                  <a:pt x="5270274" y="980300"/>
                </a:moveTo>
                <a:cubicBezTo>
                  <a:pt x="5159645" y="980300"/>
                  <a:pt x="5111361" y="1017258"/>
                  <a:pt x="5054763" y="1049596"/>
                </a:cubicBezTo>
                <a:lnTo>
                  <a:pt x="5006563" y="1072348"/>
                </a:lnTo>
                <a:lnTo>
                  <a:pt x="5071802" y="1052893"/>
                </a:lnTo>
                <a:cubicBezTo>
                  <a:pt x="5121582" y="1035417"/>
                  <a:pt x="5171609" y="1017933"/>
                  <a:pt x="5270492" y="1017897"/>
                </a:cubicBezTo>
                <a:cubicBezTo>
                  <a:pt x="5369048" y="1017897"/>
                  <a:pt x="5418946" y="1035363"/>
                  <a:pt x="5468653" y="1052829"/>
                </a:cubicBezTo>
                <a:lnTo>
                  <a:pt x="5534625" y="1072517"/>
                </a:lnTo>
                <a:lnTo>
                  <a:pt x="5485421" y="1049337"/>
                </a:lnTo>
                <a:cubicBezTo>
                  <a:pt x="5428928" y="1017120"/>
                  <a:pt x="5380738" y="980300"/>
                  <a:pt x="5270274" y="980300"/>
                </a:cubicBezTo>
                <a:close/>
                <a:moveTo>
                  <a:pt x="1369485" y="980300"/>
                </a:moveTo>
                <a:cubicBezTo>
                  <a:pt x="1258857" y="980300"/>
                  <a:pt x="1210572" y="1017258"/>
                  <a:pt x="1153975" y="1049596"/>
                </a:cubicBezTo>
                <a:lnTo>
                  <a:pt x="1105776" y="1072348"/>
                </a:lnTo>
                <a:lnTo>
                  <a:pt x="1171014" y="1052893"/>
                </a:lnTo>
                <a:cubicBezTo>
                  <a:pt x="1220794" y="1035417"/>
                  <a:pt x="1270820" y="1017933"/>
                  <a:pt x="1369704" y="1017897"/>
                </a:cubicBezTo>
                <a:cubicBezTo>
                  <a:pt x="1468260" y="1017897"/>
                  <a:pt x="1518158" y="1035363"/>
                  <a:pt x="1567864" y="1052829"/>
                </a:cubicBezTo>
                <a:lnTo>
                  <a:pt x="1633836" y="1072517"/>
                </a:lnTo>
                <a:lnTo>
                  <a:pt x="1584633" y="1049337"/>
                </a:lnTo>
                <a:cubicBezTo>
                  <a:pt x="1528139" y="1017120"/>
                  <a:pt x="1479950" y="980300"/>
                  <a:pt x="1369485" y="980300"/>
                </a:cubicBezTo>
                <a:close/>
                <a:moveTo>
                  <a:pt x="11591182" y="979643"/>
                </a:moveTo>
                <a:cubicBezTo>
                  <a:pt x="11480554" y="979643"/>
                  <a:pt x="11432293" y="1016486"/>
                  <a:pt x="11375689" y="1048788"/>
                </a:cubicBezTo>
                <a:lnTo>
                  <a:pt x="11327656" y="1071453"/>
                </a:lnTo>
                <a:lnTo>
                  <a:pt x="11391370" y="1052720"/>
                </a:lnTo>
                <a:cubicBezTo>
                  <a:pt x="11455169" y="1027877"/>
                  <a:pt x="11523252" y="1015918"/>
                  <a:pt x="11591694" y="1017532"/>
                </a:cubicBezTo>
                <a:cubicBezTo>
                  <a:pt x="11690249" y="1017532"/>
                  <a:pt x="11740147" y="1034980"/>
                  <a:pt x="11789854" y="1052428"/>
                </a:cubicBezTo>
                <a:lnTo>
                  <a:pt x="11856735" y="1072366"/>
                </a:lnTo>
                <a:lnTo>
                  <a:pt x="11806422" y="1048680"/>
                </a:lnTo>
                <a:cubicBezTo>
                  <a:pt x="11749895" y="1016463"/>
                  <a:pt x="11701688" y="979643"/>
                  <a:pt x="11591182" y="979643"/>
                </a:cubicBezTo>
                <a:close/>
                <a:moveTo>
                  <a:pt x="7644217" y="979643"/>
                </a:moveTo>
                <a:cubicBezTo>
                  <a:pt x="7533589" y="979643"/>
                  <a:pt x="7485327" y="1016486"/>
                  <a:pt x="7428724" y="1048788"/>
                </a:cubicBezTo>
                <a:lnTo>
                  <a:pt x="7380691" y="1071453"/>
                </a:lnTo>
                <a:lnTo>
                  <a:pt x="7444405" y="1052720"/>
                </a:lnTo>
                <a:cubicBezTo>
                  <a:pt x="7508203" y="1027877"/>
                  <a:pt x="7576286" y="1015918"/>
                  <a:pt x="7644728" y="1017532"/>
                </a:cubicBezTo>
                <a:cubicBezTo>
                  <a:pt x="7792561" y="1017532"/>
                  <a:pt x="7830915" y="1056790"/>
                  <a:pt x="7923362" y="1076419"/>
                </a:cubicBezTo>
                <a:lnTo>
                  <a:pt x="7929006" y="1076947"/>
                </a:lnTo>
                <a:lnTo>
                  <a:pt x="7888741" y="1064214"/>
                </a:lnTo>
                <a:cubicBezTo>
                  <a:pt x="7817268" y="1029759"/>
                  <a:pt x="7773140" y="979643"/>
                  <a:pt x="7644217" y="979643"/>
                </a:cubicBezTo>
                <a:close/>
                <a:moveTo>
                  <a:pt x="3743430" y="979643"/>
                </a:moveTo>
                <a:cubicBezTo>
                  <a:pt x="3632803" y="979643"/>
                  <a:pt x="3584540" y="1016486"/>
                  <a:pt x="3527938" y="1048788"/>
                </a:cubicBezTo>
                <a:lnTo>
                  <a:pt x="3479905" y="1071453"/>
                </a:lnTo>
                <a:lnTo>
                  <a:pt x="3543619" y="1052720"/>
                </a:lnTo>
                <a:cubicBezTo>
                  <a:pt x="3607416" y="1027877"/>
                  <a:pt x="3675500" y="1015918"/>
                  <a:pt x="3743941" y="1017532"/>
                </a:cubicBezTo>
                <a:cubicBezTo>
                  <a:pt x="3891774" y="1017532"/>
                  <a:pt x="3930128" y="1056790"/>
                  <a:pt x="4022576" y="1076419"/>
                </a:cubicBezTo>
                <a:lnTo>
                  <a:pt x="4028219" y="1076947"/>
                </a:lnTo>
                <a:lnTo>
                  <a:pt x="3987954" y="1064214"/>
                </a:lnTo>
                <a:cubicBezTo>
                  <a:pt x="3916481" y="1029759"/>
                  <a:pt x="3872353" y="979643"/>
                  <a:pt x="3743430" y="979643"/>
                </a:cubicBezTo>
                <a:close/>
                <a:moveTo>
                  <a:pt x="8425874" y="968545"/>
                </a:moveTo>
                <a:cubicBezTo>
                  <a:pt x="8361461" y="968545"/>
                  <a:pt x="8318175" y="982331"/>
                  <a:pt x="8282041" y="1000860"/>
                </a:cubicBezTo>
                <a:lnTo>
                  <a:pt x="8216657" y="1040227"/>
                </a:lnTo>
                <a:lnTo>
                  <a:pt x="8245564" y="1025714"/>
                </a:lnTo>
                <a:cubicBezTo>
                  <a:pt x="8289871" y="1003140"/>
                  <a:pt x="8339128" y="983074"/>
                  <a:pt x="8425874" y="983074"/>
                </a:cubicBezTo>
                <a:cubicBezTo>
                  <a:pt x="8451572" y="987673"/>
                  <a:pt x="8502893" y="970882"/>
                  <a:pt x="8625686" y="1035929"/>
                </a:cubicBezTo>
                <a:lnTo>
                  <a:pt x="8631893" y="1038711"/>
                </a:lnTo>
                <a:lnTo>
                  <a:pt x="8584708" y="1009060"/>
                </a:lnTo>
                <a:cubicBezTo>
                  <a:pt x="8545468" y="986552"/>
                  <a:pt x="8499489" y="968545"/>
                  <a:pt x="8425874" y="968545"/>
                </a:cubicBezTo>
                <a:close/>
                <a:moveTo>
                  <a:pt x="4478909" y="968545"/>
                </a:moveTo>
                <a:cubicBezTo>
                  <a:pt x="4414497" y="968545"/>
                  <a:pt x="4371210" y="982331"/>
                  <a:pt x="4335077" y="1000860"/>
                </a:cubicBezTo>
                <a:lnTo>
                  <a:pt x="4269694" y="1040227"/>
                </a:lnTo>
                <a:lnTo>
                  <a:pt x="4298600" y="1025714"/>
                </a:lnTo>
                <a:cubicBezTo>
                  <a:pt x="4342907" y="1003140"/>
                  <a:pt x="4392162" y="983074"/>
                  <a:pt x="4478909" y="983074"/>
                </a:cubicBezTo>
                <a:cubicBezTo>
                  <a:pt x="4504607" y="987673"/>
                  <a:pt x="4555929" y="970882"/>
                  <a:pt x="4678721" y="1035929"/>
                </a:cubicBezTo>
                <a:lnTo>
                  <a:pt x="4684930" y="1038712"/>
                </a:lnTo>
                <a:lnTo>
                  <a:pt x="4637743" y="1009060"/>
                </a:lnTo>
                <a:cubicBezTo>
                  <a:pt x="4598504" y="986552"/>
                  <a:pt x="4552525" y="968545"/>
                  <a:pt x="4478909" y="968545"/>
                </a:cubicBezTo>
                <a:close/>
                <a:moveTo>
                  <a:pt x="578122" y="968545"/>
                </a:moveTo>
                <a:cubicBezTo>
                  <a:pt x="504506" y="968545"/>
                  <a:pt x="458486" y="986552"/>
                  <a:pt x="419200" y="1009064"/>
                </a:cubicBezTo>
                <a:lnTo>
                  <a:pt x="372297" y="1038508"/>
                </a:lnTo>
                <a:lnTo>
                  <a:pt x="379031" y="1035491"/>
                </a:lnTo>
                <a:cubicBezTo>
                  <a:pt x="428811" y="1009282"/>
                  <a:pt x="478983" y="983074"/>
                  <a:pt x="578123" y="983074"/>
                </a:cubicBezTo>
                <a:cubicBezTo>
                  <a:pt x="603820" y="987673"/>
                  <a:pt x="655141" y="970882"/>
                  <a:pt x="777934" y="1035929"/>
                </a:cubicBezTo>
                <a:lnTo>
                  <a:pt x="784141" y="1038711"/>
                </a:lnTo>
                <a:lnTo>
                  <a:pt x="736955" y="1009060"/>
                </a:lnTo>
                <a:cubicBezTo>
                  <a:pt x="697716" y="986552"/>
                  <a:pt x="651737" y="968545"/>
                  <a:pt x="578122" y="968545"/>
                </a:cubicBezTo>
                <a:close/>
                <a:moveTo>
                  <a:pt x="10008894" y="949492"/>
                </a:moveTo>
                <a:cubicBezTo>
                  <a:pt x="9898389" y="949492"/>
                  <a:pt x="9850297" y="995990"/>
                  <a:pt x="9793753" y="1036676"/>
                </a:cubicBezTo>
                <a:lnTo>
                  <a:pt x="9778477" y="1045748"/>
                </a:lnTo>
                <a:lnTo>
                  <a:pt x="9809392" y="1030562"/>
                </a:lnTo>
                <a:cubicBezTo>
                  <a:pt x="9858815" y="1001962"/>
                  <a:pt x="9908622" y="973363"/>
                  <a:pt x="10008455" y="973363"/>
                </a:cubicBezTo>
                <a:cubicBezTo>
                  <a:pt x="10108178" y="973363"/>
                  <a:pt x="10157949" y="1001926"/>
                  <a:pt x="10207345" y="1030488"/>
                </a:cubicBezTo>
                <a:lnTo>
                  <a:pt x="10243050" y="1048014"/>
                </a:lnTo>
                <a:lnTo>
                  <a:pt x="10223897" y="1036633"/>
                </a:lnTo>
                <a:cubicBezTo>
                  <a:pt x="10167434" y="995967"/>
                  <a:pt x="10119440" y="949492"/>
                  <a:pt x="10008894" y="949492"/>
                </a:cubicBezTo>
                <a:close/>
                <a:moveTo>
                  <a:pt x="6061929" y="949492"/>
                </a:moveTo>
                <a:cubicBezTo>
                  <a:pt x="5951424" y="949492"/>
                  <a:pt x="5903332" y="995990"/>
                  <a:pt x="5846788" y="1036676"/>
                </a:cubicBezTo>
                <a:lnTo>
                  <a:pt x="5831509" y="1045750"/>
                </a:lnTo>
                <a:lnTo>
                  <a:pt x="5862428" y="1030562"/>
                </a:lnTo>
                <a:cubicBezTo>
                  <a:pt x="5911851" y="1001962"/>
                  <a:pt x="5961657" y="973363"/>
                  <a:pt x="6061489" y="973363"/>
                </a:cubicBezTo>
                <a:cubicBezTo>
                  <a:pt x="6161213" y="973363"/>
                  <a:pt x="6210983" y="1001926"/>
                  <a:pt x="6260380" y="1030488"/>
                </a:cubicBezTo>
                <a:lnTo>
                  <a:pt x="6296086" y="1048015"/>
                </a:lnTo>
                <a:lnTo>
                  <a:pt x="6276931" y="1036633"/>
                </a:lnTo>
                <a:cubicBezTo>
                  <a:pt x="6220468" y="995967"/>
                  <a:pt x="6172474" y="949492"/>
                  <a:pt x="6061929" y="949492"/>
                </a:cubicBezTo>
                <a:close/>
                <a:moveTo>
                  <a:pt x="2161142" y="949492"/>
                </a:moveTo>
                <a:cubicBezTo>
                  <a:pt x="2050636" y="949492"/>
                  <a:pt x="2002544" y="995990"/>
                  <a:pt x="1946001" y="1036676"/>
                </a:cubicBezTo>
                <a:lnTo>
                  <a:pt x="1930724" y="1045749"/>
                </a:lnTo>
                <a:lnTo>
                  <a:pt x="1961639" y="1030562"/>
                </a:lnTo>
                <a:cubicBezTo>
                  <a:pt x="2011063" y="1001962"/>
                  <a:pt x="2060870" y="973363"/>
                  <a:pt x="2160703" y="973363"/>
                </a:cubicBezTo>
                <a:cubicBezTo>
                  <a:pt x="2260427" y="973363"/>
                  <a:pt x="2310198" y="1001926"/>
                  <a:pt x="2359594" y="1030488"/>
                </a:cubicBezTo>
                <a:lnTo>
                  <a:pt x="2395301" y="1048015"/>
                </a:lnTo>
                <a:lnTo>
                  <a:pt x="2376146" y="1036633"/>
                </a:lnTo>
                <a:cubicBezTo>
                  <a:pt x="2319683" y="995967"/>
                  <a:pt x="2271689" y="949492"/>
                  <a:pt x="2161142" y="949492"/>
                </a:cubicBezTo>
                <a:close/>
                <a:moveTo>
                  <a:pt x="8426020" y="945185"/>
                </a:moveTo>
                <a:cubicBezTo>
                  <a:pt x="8328560" y="945185"/>
                  <a:pt x="8281107" y="981687"/>
                  <a:pt x="8230808" y="1020014"/>
                </a:cubicBezTo>
                <a:lnTo>
                  <a:pt x="8219157" y="1028099"/>
                </a:lnTo>
                <a:lnTo>
                  <a:pt x="8245413" y="1011896"/>
                </a:lnTo>
                <a:cubicBezTo>
                  <a:pt x="8289461" y="984307"/>
                  <a:pt x="8338543" y="959784"/>
                  <a:pt x="8425801" y="959784"/>
                </a:cubicBezTo>
                <a:cubicBezTo>
                  <a:pt x="8525524" y="959784"/>
                  <a:pt x="8575350" y="991796"/>
                  <a:pt x="8624774" y="1023809"/>
                </a:cubicBezTo>
                <a:lnTo>
                  <a:pt x="8627954" y="1025558"/>
                </a:lnTo>
                <a:lnTo>
                  <a:pt x="8584313" y="993069"/>
                </a:lnTo>
                <a:cubicBezTo>
                  <a:pt x="8545211" y="966467"/>
                  <a:pt x="8499444" y="945185"/>
                  <a:pt x="8426020" y="945185"/>
                </a:cubicBezTo>
                <a:close/>
                <a:moveTo>
                  <a:pt x="4479056" y="945185"/>
                </a:moveTo>
                <a:cubicBezTo>
                  <a:pt x="4381596" y="945185"/>
                  <a:pt x="4334142" y="981687"/>
                  <a:pt x="4283844" y="1020014"/>
                </a:cubicBezTo>
                <a:lnTo>
                  <a:pt x="4272192" y="1028099"/>
                </a:lnTo>
                <a:lnTo>
                  <a:pt x="4298448" y="1011896"/>
                </a:lnTo>
                <a:cubicBezTo>
                  <a:pt x="4342496" y="984307"/>
                  <a:pt x="4391578" y="959784"/>
                  <a:pt x="4478836" y="959784"/>
                </a:cubicBezTo>
                <a:cubicBezTo>
                  <a:pt x="4578560" y="959784"/>
                  <a:pt x="4628385" y="991796"/>
                  <a:pt x="4677809" y="1023809"/>
                </a:cubicBezTo>
                <a:lnTo>
                  <a:pt x="4680992" y="1025559"/>
                </a:lnTo>
                <a:lnTo>
                  <a:pt x="4637348" y="993069"/>
                </a:lnTo>
                <a:cubicBezTo>
                  <a:pt x="4598247" y="966467"/>
                  <a:pt x="4552480" y="945185"/>
                  <a:pt x="4479056" y="945185"/>
                </a:cubicBezTo>
                <a:close/>
                <a:moveTo>
                  <a:pt x="578268" y="945185"/>
                </a:moveTo>
                <a:cubicBezTo>
                  <a:pt x="480808" y="945185"/>
                  <a:pt x="433355" y="981687"/>
                  <a:pt x="383056" y="1020014"/>
                </a:cubicBezTo>
                <a:lnTo>
                  <a:pt x="366248" y="1030854"/>
                </a:lnTo>
                <a:lnTo>
                  <a:pt x="378994" y="1023845"/>
                </a:lnTo>
                <a:cubicBezTo>
                  <a:pt x="428464" y="991815"/>
                  <a:pt x="478325" y="959784"/>
                  <a:pt x="578049" y="959784"/>
                </a:cubicBezTo>
                <a:cubicBezTo>
                  <a:pt x="677772" y="959784"/>
                  <a:pt x="727598" y="991796"/>
                  <a:pt x="777021" y="1023809"/>
                </a:cubicBezTo>
                <a:lnTo>
                  <a:pt x="780203" y="1025559"/>
                </a:lnTo>
                <a:lnTo>
                  <a:pt x="736561" y="993069"/>
                </a:lnTo>
                <a:cubicBezTo>
                  <a:pt x="697459" y="966467"/>
                  <a:pt x="651692" y="945185"/>
                  <a:pt x="578268" y="945185"/>
                </a:cubicBezTo>
                <a:close/>
                <a:moveTo>
                  <a:pt x="10801060" y="940951"/>
                </a:moveTo>
                <a:cubicBezTo>
                  <a:pt x="10647433" y="940951"/>
                  <a:pt x="10617398" y="1032691"/>
                  <a:pt x="10513885" y="1076115"/>
                </a:cubicBezTo>
                <a:lnTo>
                  <a:pt x="10494244" y="1081299"/>
                </a:lnTo>
                <a:lnTo>
                  <a:pt x="10521193" y="1079443"/>
                </a:lnTo>
                <a:cubicBezTo>
                  <a:pt x="10614252" y="1064861"/>
                  <a:pt x="10652223" y="1035691"/>
                  <a:pt x="10800987" y="1035636"/>
                </a:cubicBezTo>
                <a:cubicBezTo>
                  <a:pt x="10826831" y="1037973"/>
                  <a:pt x="10877787" y="1029650"/>
                  <a:pt x="10999559" y="1061699"/>
                </a:cubicBezTo>
                <a:cubicBezTo>
                  <a:pt x="11027127" y="1068944"/>
                  <a:pt x="11053506" y="1074415"/>
                  <a:pt x="11079009" y="1078441"/>
                </a:cubicBezTo>
                <a:lnTo>
                  <a:pt x="11104883" y="1081258"/>
                </a:lnTo>
                <a:lnTo>
                  <a:pt x="11077365" y="1071968"/>
                </a:lnTo>
                <a:cubicBezTo>
                  <a:pt x="10984195" y="1028296"/>
                  <a:pt x="10947962" y="940951"/>
                  <a:pt x="10801060" y="940951"/>
                </a:cubicBezTo>
                <a:close/>
                <a:moveTo>
                  <a:pt x="6854094" y="940951"/>
                </a:moveTo>
                <a:cubicBezTo>
                  <a:pt x="6700467" y="940951"/>
                  <a:pt x="6670432" y="1032691"/>
                  <a:pt x="6566920" y="1076115"/>
                </a:cubicBezTo>
                <a:lnTo>
                  <a:pt x="6547278" y="1081299"/>
                </a:lnTo>
                <a:lnTo>
                  <a:pt x="6574227" y="1079443"/>
                </a:lnTo>
                <a:cubicBezTo>
                  <a:pt x="6667286" y="1064861"/>
                  <a:pt x="6705257" y="1035691"/>
                  <a:pt x="6854021" y="1035636"/>
                </a:cubicBezTo>
                <a:cubicBezTo>
                  <a:pt x="6879865" y="1037973"/>
                  <a:pt x="6930821" y="1029650"/>
                  <a:pt x="7052593" y="1061699"/>
                </a:cubicBezTo>
                <a:cubicBezTo>
                  <a:pt x="7080161" y="1068944"/>
                  <a:pt x="7106541" y="1074415"/>
                  <a:pt x="7132043" y="1078441"/>
                </a:cubicBezTo>
                <a:lnTo>
                  <a:pt x="7157917" y="1081258"/>
                </a:lnTo>
                <a:lnTo>
                  <a:pt x="7130399" y="1071968"/>
                </a:lnTo>
                <a:cubicBezTo>
                  <a:pt x="7037230" y="1028296"/>
                  <a:pt x="7000997" y="940951"/>
                  <a:pt x="6854094" y="940951"/>
                </a:cubicBezTo>
                <a:close/>
                <a:moveTo>
                  <a:pt x="2953308" y="940951"/>
                </a:moveTo>
                <a:cubicBezTo>
                  <a:pt x="2799680" y="940951"/>
                  <a:pt x="2769645" y="1032691"/>
                  <a:pt x="2666133" y="1076115"/>
                </a:cubicBezTo>
                <a:lnTo>
                  <a:pt x="2646491" y="1081299"/>
                </a:lnTo>
                <a:lnTo>
                  <a:pt x="2673440" y="1079443"/>
                </a:lnTo>
                <a:cubicBezTo>
                  <a:pt x="2766500" y="1064861"/>
                  <a:pt x="2804471" y="1035691"/>
                  <a:pt x="2953235" y="1035636"/>
                </a:cubicBezTo>
                <a:cubicBezTo>
                  <a:pt x="2979078" y="1037973"/>
                  <a:pt x="3030036" y="1029650"/>
                  <a:pt x="3151806" y="1061699"/>
                </a:cubicBezTo>
                <a:cubicBezTo>
                  <a:pt x="3179374" y="1068944"/>
                  <a:pt x="3205754" y="1074415"/>
                  <a:pt x="3231256" y="1078441"/>
                </a:cubicBezTo>
                <a:lnTo>
                  <a:pt x="3257130" y="1081258"/>
                </a:lnTo>
                <a:lnTo>
                  <a:pt x="3229612" y="1071968"/>
                </a:lnTo>
                <a:cubicBezTo>
                  <a:pt x="3136443" y="1028296"/>
                  <a:pt x="3100210" y="940951"/>
                  <a:pt x="2953308" y="940951"/>
                </a:cubicBezTo>
                <a:close/>
                <a:moveTo>
                  <a:pt x="9217164" y="933503"/>
                </a:moveTo>
                <a:cubicBezTo>
                  <a:pt x="9106947" y="933503"/>
                  <a:pt x="9058726" y="985106"/>
                  <a:pt x="9002055" y="1030258"/>
                </a:cubicBezTo>
                <a:lnTo>
                  <a:pt x="8954866" y="1061302"/>
                </a:lnTo>
                <a:lnTo>
                  <a:pt x="9018137" y="1029578"/>
                </a:lnTo>
                <a:cubicBezTo>
                  <a:pt x="9067579" y="1000376"/>
                  <a:pt x="9117405" y="971175"/>
                  <a:pt x="9217238" y="971175"/>
                </a:cubicBezTo>
                <a:cubicBezTo>
                  <a:pt x="9316925" y="971175"/>
                  <a:pt x="9366641" y="1000376"/>
                  <a:pt x="9415982" y="1029578"/>
                </a:cubicBezTo>
                <a:lnTo>
                  <a:pt x="9479924" y="1061698"/>
                </a:lnTo>
                <a:lnTo>
                  <a:pt x="9432044" y="1030172"/>
                </a:lnTo>
                <a:cubicBezTo>
                  <a:pt x="9375487" y="985060"/>
                  <a:pt x="9327382" y="933503"/>
                  <a:pt x="9217164" y="933503"/>
                </a:cubicBezTo>
                <a:close/>
                <a:moveTo>
                  <a:pt x="5270200" y="933503"/>
                </a:moveTo>
                <a:cubicBezTo>
                  <a:pt x="5159983" y="933503"/>
                  <a:pt x="5111762" y="985106"/>
                  <a:pt x="5055091" y="1030258"/>
                </a:cubicBezTo>
                <a:lnTo>
                  <a:pt x="5007902" y="1061302"/>
                </a:lnTo>
                <a:lnTo>
                  <a:pt x="5071173" y="1029578"/>
                </a:lnTo>
                <a:cubicBezTo>
                  <a:pt x="5120616" y="1000376"/>
                  <a:pt x="5170441" y="971175"/>
                  <a:pt x="5270274" y="971175"/>
                </a:cubicBezTo>
                <a:cubicBezTo>
                  <a:pt x="5369960" y="971175"/>
                  <a:pt x="5419677" y="1000376"/>
                  <a:pt x="5469018" y="1029578"/>
                </a:cubicBezTo>
                <a:lnTo>
                  <a:pt x="5532959" y="1061698"/>
                </a:lnTo>
                <a:lnTo>
                  <a:pt x="5485081" y="1030172"/>
                </a:lnTo>
                <a:cubicBezTo>
                  <a:pt x="5428523" y="985060"/>
                  <a:pt x="5380418" y="933503"/>
                  <a:pt x="5270200" y="933503"/>
                </a:cubicBezTo>
                <a:close/>
                <a:moveTo>
                  <a:pt x="1369412" y="933503"/>
                </a:moveTo>
                <a:cubicBezTo>
                  <a:pt x="1259195" y="933503"/>
                  <a:pt x="1210975" y="985106"/>
                  <a:pt x="1154303" y="1030258"/>
                </a:cubicBezTo>
                <a:lnTo>
                  <a:pt x="1107117" y="1061301"/>
                </a:lnTo>
                <a:lnTo>
                  <a:pt x="1170385" y="1029578"/>
                </a:lnTo>
                <a:cubicBezTo>
                  <a:pt x="1219827" y="1000376"/>
                  <a:pt x="1269652" y="971175"/>
                  <a:pt x="1369485" y="971175"/>
                </a:cubicBezTo>
                <a:cubicBezTo>
                  <a:pt x="1469172" y="971175"/>
                  <a:pt x="1518888" y="1000376"/>
                  <a:pt x="1568229" y="1029578"/>
                </a:cubicBezTo>
                <a:lnTo>
                  <a:pt x="1632175" y="1061700"/>
                </a:lnTo>
                <a:lnTo>
                  <a:pt x="1584293" y="1030172"/>
                </a:lnTo>
                <a:cubicBezTo>
                  <a:pt x="1527735" y="985060"/>
                  <a:pt x="1479630" y="933503"/>
                  <a:pt x="1369412" y="933503"/>
                </a:cubicBezTo>
                <a:close/>
                <a:moveTo>
                  <a:pt x="11591402" y="933139"/>
                </a:moveTo>
                <a:cubicBezTo>
                  <a:pt x="11481143" y="933139"/>
                  <a:pt x="11432905" y="984741"/>
                  <a:pt x="11376212" y="1029894"/>
                </a:cubicBezTo>
                <a:lnTo>
                  <a:pt x="11329247" y="1060779"/>
                </a:lnTo>
                <a:lnTo>
                  <a:pt x="11392073" y="1029286"/>
                </a:lnTo>
                <a:cubicBezTo>
                  <a:pt x="11441524" y="1000084"/>
                  <a:pt x="11491349" y="970883"/>
                  <a:pt x="11591182" y="970883"/>
                </a:cubicBezTo>
                <a:cubicBezTo>
                  <a:pt x="11690906" y="970883"/>
                  <a:pt x="11740640" y="999975"/>
                  <a:pt x="11790009" y="1029067"/>
                </a:cubicBezTo>
                <a:lnTo>
                  <a:pt x="11853415" y="1060778"/>
                </a:lnTo>
                <a:lnTo>
                  <a:pt x="11806362" y="1029807"/>
                </a:lnTo>
                <a:cubicBezTo>
                  <a:pt x="11749783" y="984695"/>
                  <a:pt x="11701660" y="933139"/>
                  <a:pt x="11591402" y="933139"/>
                </a:cubicBezTo>
                <a:close/>
                <a:moveTo>
                  <a:pt x="7644436" y="933139"/>
                </a:moveTo>
                <a:cubicBezTo>
                  <a:pt x="7534177" y="933139"/>
                  <a:pt x="7485939" y="984741"/>
                  <a:pt x="7429246" y="1029894"/>
                </a:cubicBezTo>
                <a:lnTo>
                  <a:pt x="7382282" y="1060779"/>
                </a:lnTo>
                <a:lnTo>
                  <a:pt x="7445108" y="1029286"/>
                </a:lnTo>
                <a:cubicBezTo>
                  <a:pt x="7494559" y="1000084"/>
                  <a:pt x="7544384" y="970883"/>
                  <a:pt x="7644217" y="970883"/>
                </a:cubicBezTo>
                <a:cubicBezTo>
                  <a:pt x="7775104" y="970883"/>
                  <a:pt x="7819877" y="1020998"/>
                  <a:pt x="7890735" y="1055453"/>
                </a:cubicBezTo>
                <a:lnTo>
                  <a:pt x="7907366" y="1060777"/>
                </a:lnTo>
                <a:lnTo>
                  <a:pt x="7862944" y="1032618"/>
                </a:lnTo>
                <a:cubicBezTo>
                  <a:pt x="7804795" y="986866"/>
                  <a:pt x="7756992" y="933139"/>
                  <a:pt x="7644436" y="933139"/>
                </a:cubicBezTo>
                <a:close/>
                <a:moveTo>
                  <a:pt x="3743651" y="933139"/>
                </a:moveTo>
                <a:cubicBezTo>
                  <a:pt x="3633392" y="933139"/>
                  <a:pt x="3585153" y="984741"/>
                  <a:pt x="3528460" y="1029894"/>
                </a:cubicBezTo>
                <a:lnTo>
                  <a:pt x="3481496" y="1060779"/>
                </a:lnTo>
                <a:lnTo>
                  <a:pt x="3544322" y="1029286"/>
                </a:lnTo>
                <a:cubicBezTo>
                  <a:pt x="3593772" y="1000084"/>
                  <a:pt x="3643598" y="970883"/>
                  <a:pt x="3743430" y="970883"/>
                </a:cubicBezTo>
                <a:cubicBezTo>
                  <a:pt x="3874317" y="970883"/>
                  <a:pt x="3919091" y="1020998"/>
                  <a:pt x="3989948" y="1055453"/>
                </a:cubicBezTo>
                <a:lnTo>
                  <a:pt x="4006581" y="1060777"/>
                </a:lnTo>
                <a:lnTo>
                  <a:pt x="3962158" y="1032618"/>
                </a:lnTo>
                <a:cubicBezTo>
                  <a:pt x="3904010" y="986866"/>
                  <a:pt x="3856205" y="933139"/>
                  <a:pt x="3743651" y="933139"/>
                </a:cubicBezTo>
                <a:close/>
                <a:moveTo>
                  <a:pt x="8425801" y="922189"/>
                </a:moveTo>
                <a:cubicBezTo>
                  <a:pt x="8350820" y="922189"/>
                  <a:pt x="8304553" y="947747"/>
                  <a:pt x="8264787" y="979296"/>
                </a:cubicBezTo>
                <a:lnTo>
                  <a:pt x="8230345" y="1008842"/>
                </a:lnTo>
                <a:lnTo>
                  <a:pt x="8245191" y="998009"/>
                </a:lnTo>
                <a:cubicBezTo>
                  <a:pt x="8289239" y="965406"/>
                  <a:pt x="8338384" y="936425"/>
                  <a:pt x="8425801" y="936425"/>
                </a:cubicBezTo>
                <a:cubicBezTo>
                  <a:pt x="8475754" y="936425"/>
                  <a:pt x="8513191" y="945888"/>
                  <a:pt x="8544316" y="960081"/>
                </a:cubicBezTo>
                <a:lnTo>
                  <a:pt x="8624300" y="1011697"/>
                </a:lnTo>
                <a:lnTo>
                  <a:pt x="8584330" y="977441"/>
                </a:lnTo>
                <a:cubicBezTo>
                  <a:pt x="8545128" y="946745"/>
                  <a:pt x="8499252" y="922189"/>
                  <a:pt x="8425801" y="922189"/>
                </a:cubicBezTo>
                <a:close/>
                <a:moveTo>
                  <a:pt x="4478836" y="922189"/>
                </a:moveTo>
                <a:cubicBezTo>
                  <a:pt x="4403855" y="922189"/>
                  <a:pt x="4357588" y="947747"/>
                  <a:pt x="4317823" y="979296"/>
                </a:cubicBezTo>
                <a:lnTo>
                  <a:pt x="4283381" y="1008842"/>
                </a:lnTo>
                <a:lnTo>
                  <a:pt x="4298227" y="998009"/>
                </a:lnTo>
                <a:cubicBezTo>
                  <a:pt x="4342274" y="965406"/>
                  <a:pt x="4391419" y="936425"/>
                  <a:pt x="4478836" y="936425"/>
                </a:cubicBezTo>
                <a:cubicBezTo>
                  <a:pt x="4528789" y="936425"/>
                  <a:pt x="4566228" y="945888"/>
                  <a:pt x="4597353" y="960081"/>
                </a:cubicBezTo>
                <a:lnTo>
                  <a:pt x="4677336" y="1011698"/>
                </a:lnTo>
                <a:lnTo>
                  <a:pt x="4637366" y="977441"/>
                </a:lnTo>
                <a:cubicBezTo>
                  <a:pt x="4598165" y="946745"/>
                  <a:pt x="4552288" y="922189"/>
                  <a:pt x="4478836" y="922189"/>
                </a:cubicBezTo>
                <a:close/>
                <a:moveTo>
                  <a:pt x="578049" y="922189"/>
                </a:moveTo>
                <a:cubicBezTo>
                  <a:pt x="504598" y="922189"/>
                  <a:pt x="458702" y="946715"/>
                  <a:pt x="419478" y="977372"/>
                </a:cubicBezTo>
                <a:lnTo>
                  <a:pt x="379075" y="1011937"/>
                </a:lnTo>
                <a:lnTo>
                  <a:pt x="459492" y="960083"/>
                </a:lnTo>
                <a:cubicBezTo>
                  <a:pt x="490640" y="945888"/>
                  <a:pt x="528096" y="936425"/>
                  <a:pt x="578049" y="936425"/>
                </a:cubicBezTo>
                <a:cubicBezTo>
                  <a:pt x="628002" y="936425"/>
                  <a:pt x="665440" y="945888"/>
                  <a:pt x="696565" y="960081"/>
                </a:cubicBezTo>
                <a:lnTo>
                  <a:pt x="776550" y="1011699"/>
                </a:lnTo>
                <a:lnTo>
                  <a:pt x="736579" y="977441"/>
                </a:lnTo>
                <a:cubicBezTo>
                  <a:pt x="697377" y="946745"/>
                  <a:pt x="651500" y="922189"/>
                  <a:pt x="578049" y="922189"/>
                </a:cubicBezTo>
                <a:close/>
                <a:moveTo>
                  <a:pt x="10008602" y="916420"/>
                </a:moveTo>
                <a:cubicBezTo>
                  <a:pt x="9898425" y="916420"/>
                  <a:pt x="9850338" y="973382"/>
                  <a:pt x="9793710" y="1023224"/>
                </a:cubicBezTo>
                <a:lnTo>
                  <a:pt x="9784960" y="1029579"/>
                </a:lnTo>
                <a:lnTo>
                  <a:pt x="9809209" y="1014246"/>
                </a:lnTo>
                <a:cubicBezTo>
                  <a:pt x="9858578" y="977489"/>
                  <a:pt x="9908403" y="940732"/>
                  <a:pt x="10008455" y="940732"/>
                </a:cubicBezTo>
                <a:cubicBezTo>
                  <a:pt x="10108434" y="940732"/>
                  <a:pt x="10158277" y="977453"/>
                  <a:pt x="10207647" y="1014174"/>
                </a:cubicBezTo>
                <a:lnTo>
                  <a:pt x="10236812" y="1032603"/>
                </a:lnTo>
                <a:lnTo>
                  <a:pt x="10223511" y="1022964"/>
                </a:lnTo>
                <a:cubicBezTo>
                  <a:pt x="10166889" y="973243"/>
                  <a:pt x="10118779" y="916420"/>
                  <a:pt x="10008602" y="916420"/>
                </a:cubicBezTo>
                <a:close/>
                <a:moveTo>
                  <a:pt x="6061637" y="916420"/>
                </a:moveTo>
                <a:cubicBezTo>
                  <a:pt x="5951460" y="916420"/>
                  <a:pt x="5903373" y="973382"/>
                  <a:pt x="5846746" y="1023224"/>
                </a:cubicBezTo>
                <a:lnTo>
                  <a:pt x="5837992" y="1029581"/>
                </a:lnTo>
                <a:lnTo>
                  <a:pt x="5862244" y="1014246"/>
                </a:lnTo>
                <a:cubicBezTo>
                  <a:pt x="5911613" y="977489"/>
                  <a:pt x="5961438" y="940732"/>
                  <a:pt x="6061489" y="940732"/>
                </a:cubicBezTo>
                <a:cubicBezTo>
                  <a:pt x="6161468" y="940732"/>
                  <a:pt x="6211312" y="977453"/>
                  <a:pt x="6260681" y="1014174"/>
                </a:cubicBezTo>
                <a:lnTo>
                  <a:pt x="6289844" y="1032602"/>
                </a:lnTo>
                <a:lnTo>
                  <a:pt x="6276545" y="1022964"/>
                </a:lnTo>
                <a:cubicBezTo>
                  <a:pt x="6219923" y="973243"/>
                  <a:pt x="6171813" y="916420"/>
                  <a:pt x="6061637" y="916420"/>
                </a:cubicBezTo>
                <a:close/>
                <a:moveTo>
                  <a:pt x="2160850" y="916420"/>
                </a:moveTo>
                <a:cubicBezTo>
                  <a:pt x="2050673" y="916420"/>
                  <a:pt x="2002586" y="973382"/>
                  <a:pt x="1945958" y="1023224"/>
                </a:cubicBezTo>
                <a:lnTo>
                  <a:pt x="1937203" y="1029582"/>
                </a:lnTo>
                <a:lnTo>
                  <a:pt x="1961457" y="1014246"/>
                </a:lnTo>
                <a:cubicBezTo>
                  <a:pt x="2010826" y="977489"/>
                  <a:pt x="2060651" y="940732"/>
                  <a:pt x="2160703" y="940732"/>
                </a:cubicBezTo>
                <a:cubicBezTo>
                  <a:pt x="2260683" y="940732"/>
                  <a:pt x="2310526" y="977453"/>
                  <a:pt x="2359895" y="1014174"/>
                </a:cubicBezTo>
                <a:lnTo>
                  <a:pt x="2389052" y="1032598"/>
                </a:lnTo>
                <a:lnTo>
                  <a:pt x="2375759" y="1022964"/>
                </a:lnTo>
                <a:cubicBezTo>
                  <a:pt x="2319137" y="973243"/>
                  <a:pt x="2271027" y="916420"/>
                  <a:pt x="2160850" y="916420"/>
                </a:cubicBezTo>
                <a:close/>
                <a:moveTo>
                  <a:pt x="8425801" y="898607"/>
                </a:moveTo>
                <a:cubicBezTo>
                  <a:pt x="8350932" y="898607"/>
                  <a:pt x="8304712" y="927610"/>
                  <a:pt x="8264954" y="963411"/>
                </a:cubicBezTo>
                <a:lnTo>
                  <a:pt x="8234547" y="993004"/>
                </a:lnTo>
                <a:lnTo>
                  <a:pt x="8245019" y="984193"/>
                </a:lnTo>
                <a:cubicBezTo>
                  <a:pt x="8289119" y="946574"/>
                  <a:pt x="8338352" y="913136"/>
                  <a:pt x="8425801" y="913136"/>
                </a:cubicBezTo>
                <a:cubicBezTo>
                  <a:pt x="8500758" y="913136"/>
                  <a:pt x="8547606" y="937693"/>
                  <a:pt x="8587211" y="968389"/>
                </a:cubicBezTo>
                <a:lnTo>
                  <a:pt x="8617601" y="994052"/>
                </a:lnTo>
                <a:lnTo>
                  <a:pt x="8583894" y="961228"/>
                </a:lnTo>
                <a:cubicBezTo>
                  <a:pt x="8544828" y="926438"/>
                  <a:pt x="8499143" y="898607"/>
                  <a:pt x="8425801" y="898607"/>
                </a:cubicBezTo>
                <a:close/>
                <a:moveTo>
                  <a:pt x="4478836" y="898607"/>
                </a:moveTo>
                <a:cubicBezTo>
                  <a:pt x="4403967" y="898607"/>
                  <a:pt x="4357747" y="927610"/>
                  <a:pt x="4317990" y="963411"/>
                </a:cubicBezTo>
                <a:lnTo>
                  <a:pt x="4287586" y="993001"/>
                </a:lnTo>
                <a:lnTo>
                  <a:pt x="4298055" y="984193"/>
                </a:lnTo>
                <a:cubicBezTo>
                  <a:pt x="4342155" y="946574"/>
                  <a:pt x="4391388" y="913136"/>
                  <a:pt x="4478836" y="913136"/>
                </a:cubicBezTo>
                <a:cubicBezTo>
                  <a:pt x="4553793" y="913136"/>
                  <a:pt x="4600641" y="937693"/>
                  <a:pt x="4640246" y="968389"/>
                </a:cubicBezTo>
                <a:lnTo>
                  <a:pt x="4670640" y="994055"/>
                </a:lnTo>
                <a:lnTo>
                  <a:pt x="4636930" y="961228"/>
                </a:lnTo>
                <a:cubicBezTo>
                  <a:pt x="4597863" y="926438"/>
                  <a:pt x="4552178" y="898607"/>
                  <a:pt x="4478836" y="898607"/>
                </a:cubicBezTo>
                <a:close/>
                <a:moveTo>
                  <a:pt x="578049" y="898607"/>
                </a:moveTo>
                <a:cubicBezTo>
                  <a:pt x="504708" y="898607"/>
                  <a:pt x="458859" y="926438"/>
                  <a:pt x="419645" y="961228"/>
                </a:cubicBezTo>
                <a:lnTo>
                  <a:pt x="383304" y="996501"/>
                </a:lnTo>
                <a:lnTo>
                  <a:pt x="416577" y="968412"/>
                </a:lnTo>
                <a:cubicBezTo>
                  <a:pt x="456213" y="937703"/>
                  <a:pt x="503092" y="913136"/>
                  <a:pt x="578049" y="913136"/>
                </a:cubicBezTo>
                <a:cubicBezTo>
                  <a:pt x="653006" y="913136"/>
                  <a:pt x="699854" y="937693"/>
                  <a:pt x="739459" y="968389"/>
                </a:cubicBezTo>
                <a:lnTo>
                  <a:pt x="769851" y="994054"/>
                </a:lnTo>
                <a:lnTo>
                  <a:pt x="736142" y="961228"/>
                </a:lnTo>
                <a:cubicBezTo>
                  <a:pt x="697076" y="926438"/>
                  <a:pt x="651391" y="898607"/>
                  <a:pt x="578049" y="898607"/>
                </a:cubicBezTo>
                <a:close/>
                <a:moveTo>
                  <a:pt x="7098574" y="892347"/>
                </a:moveTo>
                <a:lnTo>
                  <a:pt x="7112390" y="931434"/>
                </a:lnTo>
                <a:lnTo>
                  <a:pt x="7118609" y="946019"/>
                </a:lnTo>
                <a:close/>
                <a:moveTo>
                  <a:pt x="11045536" y="892338"/>
                </a:moveTo>
                <a:lnTo>
                  <a:pt x="11059356" y="931434"/>
                </a:lnTo>
                <a:lnTo>
                  <a:pt x="11065576" y="946023"/>
                </a:lnTo>
                <a:close/>
                <a:moveTo>
                  <a:pt x="3197772" y="892301"/>
                </a:moveTo>
                <a:lnTo>
                  <a:pt x="3211605" y="931434"/>
                </a:lnTo>
                <a:lnTo>
                  <a:pt x="3217830" y="946036"/>
                </a:lnTo>
                <a:close/>
                <a:moveTo>
                  <a:pt x="9217676" y="886928"/>
                </a:moveTo>
                <a:cubicBezTo>
                  <a:pt x="9107992" y="886928"/>
                  <a:pt x="9059705" y="953245"/>
                  <a:pt x="9002873" y="1011285"/>
                </a:cubicBezTo>
                <a:lnTo>
                  <a:pt x="8954664" y="1051944"/>
                </a:lnTo>
                <a:lnTo>
                  <a:pt x="8980055" y="1036249"/>
                </a:lnTo>
                <a:cubicBezTo>
                  <a:pt x="9045461" y="988484"/>
                  <a:pt x="9092309" y="924788"/>
                  <a:pt x="9217238" y="924743"/>
                </a:cubicBezTo>
                <a:cubicBezTo>
                  <a:pt x="9342166" y="924743"/>
                  <a:pt x="9388871" y="988422"/>
                  <a:pt x="9454152" y="1036181"/>
                </a:cubicBezTo>
                <a:lnTo>
                  <a:pt x="9483015" y="1054049"/>
                </a:lnTo>
                <a:lnTo>
                  <a:pt x="9432327" y="1011229"/>
                </a:lnTo>
                <a:cubicBezTo>
                  <a:pt x="9375653" y="953221"/>
                  <a:pt x="9327525" y="886928"/>
                  <a:pt x="9217676" y="886928"/>
                </a:cubicBezTo>
                <a:close/>
                <a:moveTo>
                  <a:pt x="5270712" y="886928"/>
                </a:moveTo>
                <a:cubicBezTo>
                  <a:pt x="5161028" y="886928"/>
                  <a:pt x="5112741" y="953245"/>
                  <a:pt x="5055908" y="1011285"/>
                </a:cubicBezTo>
                <a:lnTo>
                  <a:pt x="5007699" y="1051945"/>
                </a:lnTo>
                <a:lnTo>
                  <a:pt x="5033093" y="1036249"/>
                </a:lnTo>
                <a:cubicBezTo>
                  <a:pt x="5098498" y="988484"/>
                  <a:pt x="5145345" y="924788"/>
                  <a:pt x="5270274" y="924743"/>
                </a:cubicBezTo>
                <a:cubicBezTo>
                  <a:pt x="5395202" y="924743"/>
                  <a:pt x="5441907" y="988422"/>
                  <a:pt x="5507188" y="1036181"/>
                </a:cubicBezTo>
                <a:lnTo>
                  <a:pt x="5536052" y="1054050"/>
                </a:lnTo>
                <a:lnTo>
                  <a:pt x="5485362" y="1011229"/>
                </a:lnTo>
                <a:cubicBezTo>
                  <a:pt x="5428688" y="953221"/>
                  <a:pt x="5380560" y="886928"/>
                  <a:pt x="5270712" y="886928"/>
                </a:cubicBezTo>
                <a:close/>
                <a:moveTo>
                  <a:pt x="1369924" y="886928"/>
                </a:moveTo>
                <a:cubicBezTo>
                  <a:pt x="1260239" y="886928"/>
                  <a:pt x="1211952" y="953245"/>
                  <a:pt x="1155120" y="1011285"/>
                </a:cubicBezTo>
                <a:lnTo>
                  <a:pt x="1106909" y="1051946"/>
                </a:lnTo>
                <a:lnTo>
                  <a:pt x="1132304" y="1036249"/>
                </a:lnTo>
                <a:cubicBezTo>
                  <a:pt x="1197709" y="988484"/>
                  <a:pt x="1244557" y="924788"/>
                  <a:pt x="1369485" y="924743"/>
                </a:cubicBezTo>
                <a:cubicBezTo>
                  <a:pt x="1494413" y="924743"/>
                  <a:pt x="1541119" y="988422"/>
                  <a:pt x="1606400" y="1036181"/>
                </a:cubicBezTo>
                <a:lnTo>
                  <a:pt x="1635265" y="1054051"/>
                </a:lnTo>
                <a:lnTo>
                  <a:pt x="1584574" y="1011229"/>
                </a:lnTo>
                <a:cubicBezTo>
                  <a:pt x="1527900" y="953221"/>
                  <a:pt x="1479772" y="886928"/>
                  <a:pt x="1369924" y="886928"/>
                </a:cubicBezTo>
                <a:close/>
                <a:moveTo>
                  <a:pt x="11591329" y="886636"/>
                </a:moveTo>
                <a:cubicBezTo>
                  <a:pt x="11481399" y="886636"/>
                  <a:pt x="11433142" y="952953"/>
                  <a:pt x="11376371" y="1010993"/>
                </a:cubicBezTo>
                <a:lnTo>
                  <a:pt x="11327104" y="1052586"/>
                </a:lnTo>
                <a:lnTo>
                  <a:pt x="11354133" y="1035885"/>
                </a:lnTo>
                <a:cubicBezTo>
                  <a:pt x="11419563" y="988119"/>
                  <a:pt x="11466428" y="924423"/>
                  <a:pt x="11591402" y="924377"/>
                </a:cubicBezTo>
                <a:cubicBezTo>
                  <a:pt x="11716376" y="924377"/>
                  <a:pt x="11763098" y="988056"/>
                  <a:pt x="11828404" y="1035816"/>
                </a:cubicBezTo>
                <a:lnTo>
                  <a:pt x="11854863" y="1052191"/>
                </a:lnTo>
                <a:lnTo>
                  <a:pt x="11806022" y="1010937"/>
                </a:lnTo>
                <a:cubicBezTo>
                  <a:pt x="11749354" y="952930"/>
                  <a:pt x="11701259" y="886636"/>
                  <a:pt x="11591329" y="886636"/>
                </a:cubicBezTo>
                <a:close/>
                <a:moveTo>
                  <a:pt x="7644363" y="886636"/>
                </a:moveTo>
                <a:cubicBezTo>
                  <a:pt x="7534433" y="886636"/>
                  <a:pt x="7486176" y="952953"/>
                  <a:pt x="7429405" y="1010993"/>
                </a:cubicBezTo>
                <a:lnTo>
                  <a:pt x="7380138" y="1052586"/>
                </a:lnTo>
                <a:lnTo>
                  <a:pt x="7407167" y="1035885"/>
                </a:lnTo>
                <a:cubicBezTo>
                  <a:pt x="7472597" y="988119"/>
                  <a:pt x="7519463" y="924423"/>
                  <a:pt x="7644436" y="924377"/>
                </a:cubicBezTo>
                <a:cubicBezTo>
                  <a:pt x="7769410" y="924377"/>
                  <a:pt x="7816133" y="988056"/>
                  <a:pt x="7881438" y="1035816"/>
                </a:cubicBezTo>
                <a:lnTo>
                  <a:pt x="7912014" y="1054738"/>
                </a:lnTo>
                <a:lnTo>
                  <a:pt x="7862610" y="1014551"/>
                </a:lnTo>
                <a:cubicBezTo>
                  <a:pt x="7804365" y="955721"/>
                  <a:pt x="7756583" y="886636"/>
                  <a:pt x="7644363" y="886636"/>
                </a:cubicBezTo>
                <a:close/>
                <a:moveTo>
                  <a:pt x="3743577" y="886636"/>
                </a:moveTo>
                <a:cubicBezTo>
                  <a:pt x="3633648" y="886636"/>
                  <a:pt x="3585390" y="952953"/>
                  <a:pt x="3528619" y="1010993"/>
                </a:cubicBezTo>
                <a:lnTo>
                  <a:pt x="3479352" y="1052586"/>
                </a:lnTo>
                <a:lnTo>
                  <a:pt x="3506382" y="1035885"/>
                </a:lnTo>
                <a:cubicBezTo>
                  <a:pt x="3571813" y="988119"/>
                  <a:pt x="3618677" y="924423"/>
                  <a:pt x="3743651" y="924377"/>
                </a:cubicBezTo>
                <a:cubicBezTo>
                  <a:pt x="3874872" y="924377"/>
                  <a:pt x="3919822" y="994583"/>
                  <a:pt x="3990599" y="1042850"/>
                </a:cubicBezTo>
                <a:lnTo>
                  <a:pt x="4011103" y="1054637"/>
                </a:lnTo>
                <a:lnTo>
                  <a:pt x="3961823" y="1014551"/>
                </a:lnTo>
                <a:cubicBezTo>
                  <a:pt x="3903579" y="955721"/>
                  <a:pt x="3855797" y="886636"/>
                  <a:pt x="3743577" y="886636"/>
                </a:cubicBezTo>
                <a:close/>
                <a:moveTo>
                  <a:pt x="10008747" y="884154"/>
                </a:moveTo>
                <a:cubicBezTo>
                  <a:pt x="9898898" y="884154"/>
                  <a:pt x="9850724" y="951326"/>
                  <a:pt x="9793958" y="1010101"/>
                </a:cubicBezTo>
                <a:lnTo>
                  <a:pt x="9764732" y="1035074"/>
                </a:lnTo>
                <a:lnTo>
                  <a:pt x="9770869" y="1030891"/>
                </a:lnTo>
                <a:cubicBezTo>
                  <a:pt x="9836334" y="978234"/>
                  <a:pt x="9883628" y="908025"/>
                  <a:pt x="10008602" y="908025"/>
                </a:cubicBezTo>
                <a:cubicBezTo>
                  <a:pt x="10133576" y="908025"/>
                  <a:pt x="10180412" y="978206"/>
                  <a:pt x="10245767" y="1030823"/>
                </a:cubicBezTo>
                <a:lnTo>
                  <a:pt x="10255724" y="1037608"/>
                </a:lnTo>
                <a:lnTo>
                  <a:pt x="10223497" y="1010057"/>
                </a:lnTo>
                <a:cubicBezTo>
                  <a:pt x="10166769" y="951302"/>
                  <a:pt x="10118595" y="884154"/>
                  <a:pt x="10008747" y="884154"/>
                </a:cubicBezTo>
                <a:close/>
                <a:moveTo>
                  <a:pt x="6061782" y="884154"/>
                </a:moveTo>
                <a:cubicBezTo>
                  <a:pt x="5951934" y="884154"/>
                  <a:pt x="5903760" y="951326"/>
                  <a:pt x="5846993" y="1010101"/>
                </a:cubicBezTo>
                <a:lnTo>
                  <a:pt x="5817769" y="1035073"/>
                </a:lnTo>
                <a:lnTo>
                  <a:pt x="5823905" y="1030891"/>
                </a:lnTo>
                <a:cubicBezTo>
                  <a:pt x="5889370" y="978234"/>
                  <a:pt x="5936663" y="908025"/>
                  <a:pt x="6061637" y="908025"/>
                </a:cubicBezTo>
                <a:cubicBezTo>
                  <a:pt x="6186610" y="908025"/>
                  <a:pt x="6233446" y="978206"/>
                  <a:pt x="6298801" y="1030823"/>
                </a:cubicBezTo>
                <a:lnTo>
                  <a:pt x="6308758" y="1037608"/>
                </a:lnTo>
                <a:lnTo>
                  <a:pt x="6276532" y="1010057"/>
                </a:lnTo>
                <a:cubicBezTo>
                  <a:pt x="6219804" y="951302"/>
                  <a:pt x="6171630" y="884154"/>
                  <a:pt x="6061782" y="884154"/>
                </a:cubicBezTo>
                <a:close/>
                <a:moveTo>
                  <a:pt x="2160997" y="884154"/>
                </a:moveTo>
                <a:cubicBezTo>
                  <a:pt x="2051147" y="884154"/>
                  <a:pt x="2002973" y="951326"/>
                  <a:pt x="1946206" y="1010101"/>
                </a:cubicBezTo>
                <a:lnTo>
                  <a:pt x="1916982" y="1035073"/>
                </a:lnTo>
                <a:lnTo>
                  <a:pt x="1923117" y="1030891"/>
                </a:lnTo>
                <a:cubicBezTo>
                  <a:pt x="1988583" y="978234"/>
                  <a:pt x="2035876" y="908025"/>
                  <a:pt x="2160850" y="908025"/>
                </a:cubicBezTo>
                <a:cubicBezTo>
                  <a:pt x="2285824" y="908025"/>
                  <a:pt x="2332661" y="978206"/>
                  <a:pt x="2398016" y="1030823"/>
                </a:cubicBezTo>
                <a:lnTo>
                  <a:pt x="2407977" y="1037612"/>
                </a:lnTo>
                <a:lnTo>
                  <a:pt x="2375747" y="1010057"/>
                </a:lnTo>
                <a:cubicBezTo>
                  <a:pt x="2319019" y="951302"/>
                  <a:pt x="2270845" y="884154"/>
                  <a:pt x="2160997" y="884154"/>
                </a:cubicBezTo>
                <a:close/>
                <a:moveTo>
                  <a:pt x="8425947" y="875246"/>
                </a:moveTo>
                <a:cubicBezTo>
                  <a:pt x="8351329" y="875246"/>
                  <a:pt x="8305137" y="907673"/>
                  <a:pt x="8265320" y="947700"/>
                </a:cubicBezTo>
                <a:lnTo>
                  <a:pt x="8241944" y="973076"/>
                </a:lnTo>
                <a:lnTo>
                  <a:pt x="8244850" y="970303"/>
                </a:lnTo>
                <a:cubicBezTo>
                  <a:pt x="8288948" y="927670"/>
                  <a:pt x="8338224" y="889774"/>
                  <a:pt x="8425801" y="889774"/>
                </a:cubicBezTo>
                <a:cubicBezTo>
                  <a:pt x="8500867" y="889774"/>
                  <a:pt x="8547774" y="917616"/>
                  <a:pt x="8587397" y="952418"/>
                </a:cubicBezTo>
                <a:lnTo>
                  <a:pt x="8612402" y="976356"/>
                </a:lnTo>
                <a:lnTo>
                  <a:pt x="8583790" y="945259"/>
                </a:lnTo>
                <a:cubicBezTo>
                  <a:pt x="8544686" y="906363"/>
                  <a:pt x="8499042" y="875246"/>
                  <a:pt x="8425947" y="875246"/>
                </a:cubicBezTo>
                <a:close/>
                <a:moveTo>
                  <a:pt x="4478983" y="875246"/>
                </a:moveTo>
                <a:cubicBezTo>
                  <a:pt x="4404367" y="875246"/>
                  <a:pt x="4358172" y="907673"/>
                  <a:pt x="4318356" y="947700"/>
                </a:cubicBezTo>
                <a:lnTo>
                  <a:pt x="4294983" y="973072"/>
                </a:lnTo>
                <a:lnTo>
                  <a:pt x="4297885" y="970303"/>
                </a:lnTo>
                <a:cubicBezTo>
                  <a:pt x="4341983" y="927670"/>
                  <a:pt x="4391259" y="889774"/>
                  <a:pt x="4478836" y="889774"/>
                </a:cubicBezTo>
                <a:cubicBezTo>
                  <a:pt x="4553903" y="889774"/>
                  <a:pt x="4600810" y="917616"/>
                  <a:pt x="4640434" y="952418"/>
                </a:cubicBezTo>
                <a:lnTo>
                  <a:pt x="4665436" y="976354"/>
                </a:lnTo>
                <a:lnTo>
                  <a:pt x="4636827" y="945259"/>
                </a:lnTo>
                <a:cubicBezTo>
                  <a:pt x="4597723" y="906363"/>
                  <a:pt x="4552078" y="875246"/>
                  <a:pt x="4478983" y="875246"/>
                </a:cubicBezTo>
                <a:close/>
                <a:moveTo>
                  <a:pt x="578195" y="875246"/>
                </a:moveTo>
                <a:cubicBezTo>
                  <a:pt x="505100" y="875246"/>
                  <a:pt x="459282" y="906363"/>
                  <a:pt x="420014" y="945259"/>
                </a:cubicBezTo>
                <a:lnTo>
                  <a:pt x="390535" y="977176"/>
                </a:lnTo>
                <a:lnTo>
                  <a:pt x="416411" y="952418"/>
                </a:lnTo>
                <a:cubicBezTo>
                  <a:pt x="456056" y="917616"/>
                  <a:pt x="502983" y="889774"/>
                  <a:pt x="578049" y="889774"/>
                </a:cubicBezTo>
                <a:cubicBezTo>
                  <a:pt x="653116" y="889774"/>
                  <a:pt x="700023" y="917616"/>
                  <a:pt x="739646" y="952418"/>
                </a:cubicBezTo>
                <a:lnTo>
                  <a:pt x="764649" y="976353"/>
                </a:lnTo>
                <a:lnTo>
                  <a:pt x="736039" y="945259"/>
                </a:lnTo>
                <a:cubicBezTo>
                  <a:pt x="696935" y="906363"/>
                  <a:pt x="651291" y="875246"/>
                  <a:pt x="578195" y="875246"/>
                </a:cubicBezTo>
                <a:close/>
                <a:moveTo>
                  <a:pt x="8426020" y="851958"/>
                </a:moveTo>
                <a:cubicBezTo>
                  <a:pt x="8351514" y="851958"/>
                  <a:pt x="8305444" y="887787"/>
                  <a:pt x="8265711" y="932013"/>
                </a:cubicBezTo>
                <a:lnTo>
                  <a:pt x="8248496" y="952695"/>
                </a:lnTo>
                <a:lnTo>
                  <a:pt x="8279269" y="922322"/>
                </a:lnTo>
                <a:cubicBezTo>
                  <a:pt x="8315893" y="890309"/>
                  <a:pt x="8360094" y="866485"/>
                  <a:pt x="8425801" y="866485"/>
                </a:cubicBezTo>
                <a:cubicBezTo>
                  <a:pt x="8500895" y="866485"/>
                  <a:pt x="8547900" y="897602"/>
                  <a:pt x="8587603" y="936498"/>
                </a:cubicBezTo>
                <a:lnTo>
                  <a:pt x="8606190" y="956349"/>
                </a:lnTo>
                <a:lnTo>
                  <a:pt x="8583685" y="929316"/>
                </a:lnTo>
                <a:cubicBezTo>
                  <a:pt x="8544602" y="886339"/>
                  <a:pt x="8499006" y="851958"/>
                  <a:pt x="8426020" y="851958"/>
                </a:cubicBezTo>
                <a:close/>
                <a:moveTo>
                  <a:pt x="4479056" y="851958"/>
                </a:moveTo>
                <a:cubicBezTo>
                  <a:pt x="4404550" y="851958"/>
                  <a:pt x="4358480" y="887787"/>
                  <a:pt x="4318747" y="932013"/>
                </a:cubicBezTo>
                <a:lnTo>
                  <a:pt x="4301533" y="952693"/>
                </a:lnTo>
                <a:lnTo>
                  <a:pt x="4332303" y="922322"/>
                </a:lnTo>
                <a:cubicBezTo>
                  <a:pt x="4368928" y="890309"/>
                  <a:pt x="4413130" y="866485"/>
                  <a:pt x="4478836" y="866485"/>
                </a:cubicBezTo>
                <a:cubicBezTo>
                  <a:pt x="4553931" y="866485"/>
                  <a:pt x="4600936" y="897602"/>
                  <a:pt x="4640638" y="936498"/>
                </a:cubicBezTo>
                <a:lnTo>
                  <a:pt x="4659223" y="956347"/>
                </a:lnTo>
                <a:lnTo>
                  <a:pt x="4636721" y="929316"/>
                </a:lnTo>
                <a:cubicBezTo>
                  <a:pt x="4597638" y="886339"/>
                  <a:pt x="4552042" y="851958"/>
                  <a:pt x="4479056" y="851958"/>
                </a:cubicBezTo>
                <a:close/>
                <a:moveTo>
                  <a:pt x="578269" y="851958"/>
                </a:moveTo>
                <a:cubicBezTo>
                  <a:pt x="505283" y="851958"/>
                  <a:pt x="459585" y="886339"/>
                  <a:pt x="420401" y="929316"/>
                </a:cubicBezTo>
                <a:lnTo>
                  <a:pt x="399365" y="954524"/>
                </a:lnTo>
                <a:lnTo>
                  <a:pt x="416245" y="936498"/>
                </a:lnTo>
                <a:cubicBezTo>
                  <a:pt x="455951" y="897602"/>
                  <a:pt x="502956" y="866485"/>
                  <a:pt x="578050" y="866485"/>
                </a:cubicBezTo>
                <a:cubicBezTo>
                  <a:pt x="653143" y="866485"/>
                  <a:pt x="700149" y="897602"/>
                  <a:pt x="739851" y="936498"/>
                </a:cubicBezTo>
                <a:lnTo>
                  <a:pt x="758434" y="956345"/>
                </a:lnTo>
                <a:lnTo>
                  <a:pt x="735933" y="929316"/>
                </a:lnTo>
                <a:cubicBezTo>
                  <a:pt x="696850" y="886339"/>
                  <a:pt x="651255" y="851958"/>
                  <a:pt x="578269" y="851958"/>
                </a:cubicBezTo>
                <a:close/>
                <a:moveTo>
                  <a:pt x="10008747" y="851521"/>
                </a:moveTo>
                <a:cubicBezTo>
                  <a:pt x="9935734" y="851521"/>
                  <a:pt x="9889967" y="885964"/>
                  <a:pt x="9850727" y="929018"/>
                </a:cubicBezTo>
                <a:lnTo>
                  <a:pt x="9794522" y="996408"/>
                </a:lnTo>
                <a:lnTo>
                  <a:pt x="9808890" y="981578"/>
                </a:lnTo>
                <a:cubicBezTo>
                  <a:pt x="9858377" y="928486"/>
                  <a:pt x="9908477" y="875394"/>
                  <a:pt x="10008602" y="875394"/>
                </a:cubicBezTo>
                <a:cubicBezTo>
                  <a:pt x="10133758" y="875394"/>
                  <a:pt x="10180748" y="958322"/>
                  <a:pt x="10246069" y="1020517"/>
                </a:cubicBezTo>
                <a:lnTo>
                  <a:pt x="10253023" y="1026125"/>
                </a:lnTo>
                <a:lnTo>
                  <a:pt x="10223279" y="996827"/>
                </a:lnTo>
                <a:cubicBezTo>
                  <a:pt x="10166459" y="929018"/>
                  <a:pt x="10118267" y="851521"/>
                  <a:pt x="10008747" y="851521"/>
                </a:cubicBezTo>
                <a:close/>
                <a:moveTo>
                  <a:pt x="6061782" y="851521"/>
                </a:moveTo>
                <a:cubicBezTo>
                  <a:pt x="5988769" y="851521"/>
                  <a:pt x="5943002" y="885964"/>
                  <a:pt x="5903764" y="929018"/>
                </a:cubicBezTo>
                <a:lnTo>
                  <a:pt x="5847563" y="996402"/>
                </a:lnTo>
                <a:lnTo>
                  <a:pt x="5861925" y="981578"/>
                </a:lnTo>
                <a:cubicBezTo>
                  <a:pt x="5911412" y="928486"/>
                  <a:pt x="5961512" y="875394"/>
                  <a:pt x="6061637" y="875394"/>
                </a:cubicBezTo>
                <a:cubicBezTo>
                  <a:pt x="6186792" y="875394"/>
                  <a:pt x="6233783" y="958322"/>
                  <a:pt x="6299103" y="1020517"/>
                </a:cubicBezTo>
                <a:lnTo>
                  <a:pt x="6306056" y="1026124"/>
                </a:lnTo>
                <a:lnTo>
                  <a:pt x="6276313" y="996827"/>
                </a:lnTo>
                <a:cubicBezTo>
                  <a:pt x="6219493" y="929018"/>
                  <a:pt x="6171301" y="851521"/>
                  <a:pt x="6061782" y="851521"/>
                </a:cubicBezTo>
                <a:close/>
                <a:moveTo>
                  <a:pt x="2160997" y="851521"/>
                </a:moveTo>
                <a:cubicBezTo>
                  <a:pt x="2087983" y="851521"/>
                  <a:pt x="2042216" y="885964"/>
                  <a:pt x="2002976" y="929018"/>
                </a:cubicBezTo>
                <a:lnTo>
                  <a:pt x="1946775" y="996403"/>
                </a:lnTo>
                <a:lnTo>
                  <a:pt x="1961138" y="981578"/>
                </a:lnTo>
                <a:cubicBezTo>
                  <a:pt x="2010626" y="928486"/>
                  <a:pt x="2060725" y="875394"/>
                  <a:pt x="2160850" y="875394"/>
                </a:cubicBezTo>
                <a:cubicBezTo>
                  <a:pt x="2286007" y="875394"/>
                  <a:pt x="2332997" y="958322"/>
                  <a:pt x="2398318" y="1020517"/>
                </a:cubicBezTo>
                <a:lnTo>
                  <a:pt x="2405275" y="1026128"/>
                </a:lnTo>
                <a:lnTo>
                  <a:pt x="2375528" y="996827"/>
                </a:lnTo>
                <a:cubicBezTo>
                  <a:pt x="2318709" y="929018"/>
                  <a:pt x="2270517" y="851521"/>
                  <a:pt x="2160997" y="851521"/>
                </a:cubicBezTo>
                <a:close/>
                <a:moveTo>
                  <a:pt x="9217238" y="840350"/>
                </a:moveTo>
                <a:cubicBezTo>
                  <a:pt x="9107677" y="840350"/>
                  <a:pt x="9059536" y="921404"/>
                  <a:pt x="9002730" y="992339"/>
                </a:cubicBezTo>
                <a:lnTo>
                  <a:pt x="8956901" y="1039563"/>
                </a:lnTo>
                <a:lnTo>
                  <a:pt x="8979626" y="1021495"/>
                </a:lnTo>
                <a:cubicBezTo>
                  <a:pt x="9045096" y="960068"/>
                  <a:pt x="9092355" y="878167"/>
                  <a:pt x="9217238" y="878167"/>
                </a:cubicBezTo>
                <a:cubicBezTo>
                  <a:pt x="9342166" y="878167"/>
                  <a:pt x="9389213" y="960039"/>
                  <a:pt x="9454555" y="1021444"/>
                </a:cubicBezTo>
                <a:lnTo>
                  <a:pt x="9478439" y="1040457"/>
                </a:lnTo>
                <a:lnTo>
                  <a:pt x="9431689" y="992283"/>
                </a:lnTo>
                <a:cubicBezTo>
                  <a:pt x="9374916" y="921381"/>
                  <a:pt x="9326799" y="840350"/>
                  <a:pt x="9217238" y="840350"/>
                </a:cubicBezTo>
                <a:close/>
                <a:moveTo>
                  <a:pt x="5270276" y="840350"/>
                </a:moveTo>
                <a:cubicBezTo>
                  <a:pt x="5160714" y="840350"/>
                  <a:pt x="5112574" y="921404"/>
                  <a:pt x="5055768" y="992339"/>
                </a:cubicBezTo>
                <a:lnTo>
                  <a:pt x="5009944" y="1039558"/>
                </a:lnTo>
                <a:lnTo>
                  <a:pt x="5032661" y="1021495"/>
                </a:lnTo>
                <a:cubicBezTo>
                  <a:pt x="5098133" y="960068"/>
                  <a:pt x="5145392" y="878167"/>
                  <a:pt x="5270274" y="878167"/>
                </a:cubicBezTo>
                <a:cubicBezTo>
                  <a:pt x="5395202" y="878167"/>
                  <a:pt x="5442249" y="960039"/>
                  <a:pt x="5507591" y="1021444"/>
                </a:cubicBezTo>
                <a:lnTo>
                  <a:pt x="5531473" y="1040455"/>
                </a:lnTo>
                <a:lnTo>
                  <a:pt x="5484725" y="992283"/>
                </a:lnTo>
                <a:cubicBezTo>
                  <a:pt x="5427953" y="921381"/>
                  <a:pt x="5379835" y="840350"/>
                  <a:pt x="5270276" y="840350"/>
                </a:cubicBezTo>
                <a:close/>
                <a:moveTo>
                  <a:pt x="1369486" y="840350"/>
                </a:moveTo>
                <a:cubicBezTo>
                  <a:pt x="1259925" y="840350"/>
                  <a:pt x="1211785" y="921404"/>
                  <a:pt x="1154979" y="992339"/>
                </a:cubicBezTo>
                <a:lnTo>
                  <a:pt x="1109155" y="1039557"/>
                </a:lnTo>
                <a:lnTo>
                  <a:pt x="1131874" y="1021495"/>
                </a:lnTo>
                <a:cubicBezTo>
                  <a:pt x="1197344" y="960068"/>
                  <a:pt x="1244602" y="878167"/>
                  <a:pt x="1369485" y="878167"/>
                </a:cubicBezTo>
                <a:cubicBezTo>
                  <a:pt x="1494414" y="878167"/>
                  <a:pt x="1541461" y="960039"/>
                  <a:pt x="1606803" y="1021444"/>
                </a:cubicBezTo>
                <a:lnTo>
                  <a:pt x="1630686" y="1040455"/>
                </a:lnTo>
                <a:lnTo>
                  <a:pt x="1583937" y="992283"/>
                </a:lnTo>
                <a:cubicBezTo>
                  <a:pt x="1527164" y="921381"/>
                  <a:pt x="1479047" y="840350"/>
                  <a:pt x="1369486" y="840350"/>
                </a:cubicBezTo>
                <a:close/>
                <a:moveTo>
                  <a:pt x="11591621" y="839766"/>
                </a:moveTo>
                <a:cubicBezTo>
                  <a:pt x="11482020" y="839766"/>
                  <a:pt x="11433838" y="920843"/>
                  <a:pt x="11377004" y="991786"/>
                </a:cubicBezTo>
                <a:lnTo>
                  <a:pt x="11330402" y="1039787"/>
                </a:lnTo>
                <a:lnTo>
                  <a:pt x="11353763" y="1021203"/>
                </a:lnTo>
                <a:cubicBezTo>
                  <a:pt x="11419158" y="959776"/>
                  <a:pt x="11466218" y="877875"/>
                  <a:pt x="11591329" y="877875"/>
                </a:cubicBezTo>
                <a:cubicBezTo>
                  <a:pt x="11716440" y="877875"/>
                  <a:pt x="11763413" y="959719"/>
                  <a:pt x="11828727" y="1021103"/>
                </a:cubicBezTo>
                <a:lnTo>
                  <a:pt x="11854355" y="1041501"/>
                </a:lnTo>
                <a:lnTo>
                  <a:pt x="11806078" y="991742"/>
                </a:lnTo>
                <a:cubicBezTo>
                  <a:pt x="11749312" y="920820"/>
                  <a:pt x="11701222" y="839766"/>
                  <a:pt x="11591621" y="839766"/>
                </a:cubicBezTo>
                <a:close/>
                <a:moveTo>
                  <a:pt x="7644655" y="839766"/>
                </a:moveTo>
                <a:cubicBezTo>
                  <a:pt x="7535054" y="839766"/>
                  <a:pt x="7486872" y="920843"/>
                  <a:pt x="7430038" y="991786"/>
                </a:cubicBezTo>
                <a:lnTo>
                  <a:pt x="7383437" y="1039787"/>
                </a:lnTo>
                <a:lnTo>
                  <a:pt x="7406798" y="1021203"/>
                </a:lnTo>
                <a:cubicBezTo>
                  <a:pt x="7472193" y="959776"/>
                  <a:pt x="7519252" y="877875"/>
                  <a:pt x="7644363" y="877875"/>
                </a:cubicBezTo>
                <a:cubicBezTo>
                  <a:pt x="7775729" y="877875"/>
                  <a:pt x="7820949" y="968108"/>
                  <a:pt x="7891708" y="1030144"/>
                </a:cubicBezTo>
                <a:lnTo>
                  <a:pt x="7912111" y="1045232"/>
                </a:lnTo>
                <a:lnTo>
                  <a:pt x="7862672" y="996161"/>
                </a:lnTo>
                <a:cubicBezTo>
                  <a:pt x="7804324" y="924232"/>
                  <a:pt x="7756541" y="839766"/>
                  <a:pt x="7644655" y="839766"/>
                </a:cubicBezTo>
                <a:close/>
                <a:moveTo>
                  <a:pt x="3743869" y="839766"/>
                </a:moveTo>
                <a:cubicBezTo>
                  <a:pt x="3634269" y="839766"/>
                  <a:pt x="3586086" y="920843"/>
                  <a:pt x="3529252" y="991786"/>
                </a:cubicBezTo>
                <a:lnTo>
                  <a:pt x="3482652" y="1039787"/>
                </a:lnTo>
                <a:lnTo>
                  <a:pt x="3506011" y="1021203"/>
                </a:lnTo>
                <a:cubicBezTo>
                  <a:pt x="3571407" y="959776"/>
                  <a:pt x="3618467" y="877875"/>
                  <a:pt x="3743577" y="877875"/>
                </a:cubicBezTo>
                <a:cubicBezTo>
                  <a:pt x="3874942" y="877875"/>
                  <a:pt x="3920162" y="968108"/>
                  <a:pt x="3990921" y="1030144"/>
                </a:cubicBezTo>
                <a:lnTo>
                  <a:pt x="4011326" y="1045233"/>
                </a:lnTo>
                <a:lnTo>
                  <a:pt x="3961886" y="996161"/>
                </a:lnTo>
                <a:cubicBezTo>
                  <a:pt x="3903537" y="924232"/>
                  <a:pt x="3855754" y="839766"/>
                  <a:pt x="3743869" y="839766"/>
                </a:cubicBezTo>
                <a:close/>
                <a:moveTo>
                  <a:pt x="10800330" y="837505"/>
                </a:moveTo>
                <a:cubicBezTo>
                  <a:pt x="10654468" y="837505"/>
                  <a:pt x="10616935" y="983202"/>
                  <a:pt x="10522835" y="1056082"/>
                </a:cubicBezTo>
                <a:lnTo>
                  <a:pt x="10493854" y="1072280"/>
                </a:lnTo>
                <a:lnTo>
                  <a:pt x="10520224" y="1063257"/>
                </a:lnTo>
                <a:cubicBezTo>
                  <a:pt x="10612472" y="1019543"/>
                  <a:pt x="10650033" y="932116"/>
                  <a:pt x="10800111" y="932116"/>
                </a:cubicBezTo>
                <a:cubicBezTo>
                  <a:pt x="10949861" y="932116"/>
                  <a:pt x="10986805" y="1019461"/>
                  <a:pt x="11078551" y="1063134"/>
                </a:cubicBezTo>
                <a:lnTo>
                  <a:pt x="11106069" y="1072586"/>
                </a:lnTo>
                <a:lnTo>
                  <a:pt x="11076470" y="1055990"/>
                </a:lnTo>
                <a:cubicBezTo>
                  <a:pt x="10982863" y="983161"/>
                  <a:pt x="10946192" y="837505"/>
                  <a:pt x="10800330" y="837505"/>
                </a:cubicBezTo>
                <a:close/>
                <a:moveTo>
                  <a:pt x="6853364" y="837505"/>
                </a:moveTo>
                <a:cubicBezTo>
                  <a:pt x="6707502" y="837505"/>
                  <a:pt x="6669969" y="983202"/>
                  <a:pt x="6575869" y="1056082"/>
                </a:cubicBezTo>
                <a:lnTo>
                  <a:pt x="6546887" y="1072281"/>
                </a:lnTo>
                <a:lnTo>
                  <a:pt x="6573258" y="1063257"/>
                </a:lnTo>
                <a:cubicBezTo>
                  <a:pt x="6665507" y="1019543"/>
                  <a:pt x="6703067" y="932116"/>
                  <a:pt x="6853145" y="932116"/>
                </a:cubicBezTo>
                <a:cubicBezTo>
                  <a:pt x="7002895" y="932116"/>
                  <a:pt x="7039839" y="1019461"/>
                  <a:pt x="7131585" y="1063134"/>
                </a:cubicBezTo>
                <a:lnTo>
                  <a:pt x="7159104" y="1072586"/>
                </a:lnTo>
                <a:lnTo>
                  <a:pt x="7129505" y="1055990"/>
                </a:lnTo>
                <a:cubicBezTo>
                  <a:pt x="7035897" y="983161"/>
                  <a:pt x="6999227" y="837505"/>
                  <a:pt x="6853364" y="837505"/>
                </a:cubicBezTo>
                <a:close/>
                <a:moveTo>
                  <a:pt x="2952579" y="837505"/>
                </a:moveTo>
                <a:cubicBezTo>
                  <a:pt x="2806716" y="837505"/>
                  <a:pt x="2769183" y="983202"/>
                  <a:pt x="2675082" y="1056082"/>
                </a:cubicBezTo>
                <a:lnTo>
                  <a:pt x="2646102" y="1072280"/>
                </a:lnTo>
                <a:lnTo>
                  <a:pt x="2672471" y="1063257"/>
                </a:lnTo>
                <a:cubicBezTo>
                  <a:pt x="2764720" y="1019543"/>
                  <a:pt x="2802280" y="932116"/>
                  <a:pt x="2952358" y="932116"/>
                </a:cubicBezTo>
                <a:cubicBezTo>
                  <a:pt x="3102108" y="932116"/>
                  <a:pt x="3139053" y="1019461"/>
                  <a:pt x="3230798" y="1063134"/>
                </a:cubicBezTo>
                <a:lnTo>
                  <a:pt x="3258318" y="1072586"/>
                </a:lnTo>
                <a:lnTo>
                  <a:pt x="3228718" y="1055990"/>
                </a:lnTo>
                <a:cubicBezTo>
                  <a:pt x="3135111" y="983161"/>
                  <a:pt x="3098441" y="837505"/>
                  <a:pt x="2952579" y="837505"/>
                </a:cubicBezTo>
                <a:close/>
                <a:moveTo>
                  <a:pt x="10008674" y="819033"/>
                </a:moveTo>
                <a:cubicBezTo>
                  <a:pt x="9935579" y="819033"/>
                  <a:pt x="9889833" y="858044"/>
                  <a:pt x="9850639" y="906809"/>
                </a:cubicBezTo>
                <a:lnTo>
                  <a:pt x="9802563" y="972190"/>
                </a:lnTo>
                <a:lnTo>
                  <a:pt x="9808397" y="965261"/>
                </a:lnTo>
                <a:cubicBezTo>
                  <a:pt x="9858067" y="904010"/>
                  <a:pt x="9908513" y="842760"/>
                  <a:pt x="10008602" y="842760"/>
                </a:cubicBezTo>
                <a:cubicBezTo>
                  <a:pt x="10108690" y="842760"/>
                  <a:pt x="10158935" y="903992"/>
                  <a:pt x="10208496" y="965224"/>
                </a:cubicBezTo>
                <a:lnTo>
                  <a:pt x="10217205" y="975582"/>
                </a:lnTo>
                <a:lnTo>
                  <a:pt x="10166656" y="906809"/>
                </a:lnTo>
                <a:cubicBezTo>
                  <a:pt x="10127485" y="858044"/>
                  <a:pt x="10081770" y="819033"/>
                  <a:pt x="10008674" y="819033"/>
                </a:cubicBezTo>
                <a:close/>
                <a:moveTo>
                  <a:pt x="6061709" y="819033"/>
                </a:moveTo>
                <a:cubicBezTo>
                  <a:pt x="5988615" y="819033"/>
                  <a:pt x="5942869" y="858044"/>
                  <a:pt x="5903675" y="906809"/>
                </a:cubicBezTo>
                <a:lnTo>
                  <a:pt x="5855598" y="972190"/>
                </a:lnTo>
                <a:lnTo>
                  <a:pt x="5861432" y="965261"/>
                </a:lnTo>
                <a:cubicBezTo>
                  <a:pt x="5911103" y="904010"/>
                  <a:pt x="5961548" y="842760"/>
                  <a:pt x="6061637" y="842760"/>
                </a:cubicBezTo>
                <a:cubicBezTo>
                  <a:pt x="6161724" y="842760"/>
                  <a:pt x="6211969" y="903992"/>
                  <a:pt x="6261530" y="965224"/>
                </a:cubicBezTo>
                <a:lnTo>
                  <a:pt x="6270234" y="975575"/>
                </a:lnTo>
                <a:lnTo>
                  <a:pt x="6219690" y="906809"/>
                </a:lnTo>
                <a:cubicBezTo>
                  <a:pt x="6180519" y="858044"/>
                  <a:pt x="6134804" y="819033"/>
                  <a:pt x="6061709" y="819033"/>
                </a:cubicBezTo>
                <a:close/>
                <a:moveTo>
                  <a:pt x="2160924" y="819033"/>
                </a:moveTo>
                <a:cubicBezTo>
                  <a:pt x="2087828" y="819033"/>
                  <a:pt x="2042081" y="858044"/>
                  <a:pt x="2002888" y="906809"/>
                </a:cubicBezTo>
                <a:lnTo>
                  <a:pt x="1954806" y="972196"/>
                </a:lnTo>
                <a:lnTo>
                  <a:pt x="1960646" y="965261"/>
                </a:lnTo>
                <a:cubicBezTo>
                  <a:pt x="2010315" y="904010"/>
                  <a:pt x="2060761" y="842760"/>
                  <a:pt x="2160851" y="842760"/>
                </a:cubicBezTo>
                <a:cubicBezTo>
                  <a:pt x="2260940" y="842760"/>
                  <a:pt x="2311184" y="903992"/>
                  <a:pt x="2360745" y="965224"/>
                </a:cubicBezTo>
                <a:lnTo>
                  <a:pt x="2369452" y="975579"/>
                </a:lnTo>
                <a:lnTo>
                  <a:pt x="2318905" y="906809"/>
                </a:lnTo>
                <a:cubicBezTo>
                  <a:pt x="2279734" y="858044"/>
                  <a:pt x="2234019" y="819033"/>
                  <a:pt x="2160924" y="819033"/>
                </a:cubicBezTo>
                <a:close/>
                <a:moveTo>
                  <a:pt x="9217238" y="793775"/>
                </a:moveTo>
                <a:cubicBezTo>
                  <a:pt x="9132216" y="793806"/>
                  <a:pt x="9084223" y="851758"/>
                  <a:pt x="9040339" y="916944"/>
                </a:cubicBezTo>
                <a:lnTo>
                  <a:pt x="8976369" y="1009627"/>
                </a:lnTo>
                <a:lnTo>
                  <a:pt x="8979318" y="1006756"/>
                </a:lnTo>
                <a:cubicBezTo>
                  <a:pt x="9044688" y="931684"/>
                  <a:pt x="9091935" y="831589"/>
                  <a:pt x="9217092" y="831589"/>
                </a:cubicBezTo>
                <a:cubicBezTo>
                  <a:pt x="9342248" y="831589"/>
                  <a:pt x="9389381" y="931656"/>
                  <a:pt x="9454701" y="1006706"/>
                </a:cubicBezTo>
                <a:lnTo>
                  <a:pt x="9459191" y="1011077"/>
                </a:lnTo>
                <a:lnTo>
                  <a:pt x="9394171" y="916854"/>
                </a:lnTo>
                <a:cubicBezTo>
                  <a:pt x="9350281" y="851673"/>
                  <a:pt x="9302260" y="793743"/>
                  <a:pt x="9217238" y="793775"/>
                </a:cubicBezTo>
                <a:close/>
                <a:moveTo>
                  <a:pt x="5270276" y="793775"/>
                </a:moveTo>
                <a:cubicBezTo>
                  <a:pt x="5185252" y="793806"/>
                  <a:pt x="5137260" y="851758"/>
                  <a:pt x="5093375" y="916944"/>
                </a:cubicBezTo>
                <a:lnTo>
                  <a:pt x="5029405" y="1009627"/>
                </a:lnTo>
                <a:lnTo>
                  <a:pt x="5032354" y="1006756"/>
                </a:lnTo>
                <a:cubicBezTo>
                  <a:pt x="5097725" y="931684"/>
                  <a:pt x="5144972" y="831589"/>
                  <a:pt x="5270129" y="831589"/>
                </a:cubicBezTo>
                <a:cubicBezTo>
                  <a:pt x="5395284" y="831589"/>
                  <a:pt x="5442417" y="931656"/>
                  <a:pt x="5507737" y="1006706"/>
                </a:cubicBezTo>
                <a:lnTo>
                  <a:pt x="5512227" y="1011077"/>
                </a:lnTo>
                <a:lnTo>
                  <a:pt x="5447208" y="916854"/>
                </a:lnTo>
                <a:cubicBezTo>
                  <a:pt x="5403317" y="851673"/>
                  <a:pt x="5355297" y="793743"/>
                  <a:pt x="5270276" y="793775"/>
                </a:cubicBezTo>
                <a:close/>
                <a:moveTo>
                  <a:pt x="1369486" y="793775"/>
                </a:moveTo>
                <a:cubicBezTo>
                  <a:pt x="1284464" y="793806"/>
                  <a:pt x="1236471" y="851758"/>
                  <a:pt x="1192587" y="916944"/>
                </a:cubicBezTo>
                <a:lnTo>
                  <a:pt x="1128618" y="1009626"/>
                </a:lnTo>
                <a:lnTo>
                  <a:pt x="1131566" y="1006756"/>
                </a:lnTo>
                <a:cubicBezTo>
                  <a:pt x="1196936" y="931684"/>
                  <a:pt x="1244183" y="831589"/>
                  <a:pt x="1369340" y="831589"/>
                </a:cubicBezTo>
                <a:cubicBezTo>
                  <a:pt x="1494496" y="831589"/>
                  <a:pt x="1541629" y="931656"/>
                  <a:pt x="1606949" y="1006706"/>
                </a:cubicBezTo>
                <a:lnTo>
                  <a:pt x="1611440" y="1011077"/>
                </a:lnTo>
                <a:lnTo>
                  <a:pt x="1546420" y="916854"/>
                </a:lnTo>
                <a:cubicBezTo>
                  <a:pt x="1502529" y="851673"/>
                  <a:pt x="1454508" y="793743"/>
                  <a:pt x="1369486" y="793775"/>
                </a:cubicBezTo>
                <a:close/>
                <a:moveTo>
                  <a:pt x="11591621" y="793556"/>
                </a:moveTo>
                <a:cubicBezTo>
                  <a:pt x="11506502" y="793556"/>
                  <a:pt x="11458498" y="851503"/>
                  <a:pt x="11414619" y="916701"/>
                </a:cubicBezTo>
                <a:lnTo>
                  <a:pt x="11351084" y="1008795"/>
                </a:lnTo>
                <a:lnTo>
                  <a:pt x="11353761" y="1006191"/>
                </a:lnTo>
                <a:cubicBezTo>
                  <a:pt x="11419155" y="931134"/>
                  <a:pt x="11466419" y="831050"/>
                  <a:pt x="11591621" y="831005"/>
                </a:cubicBezTo>
                <a:cubicBezTo>
                  <a:pt x="11716823" y="830959"/>
                  <a:pt x="11763973" y="931037"/>
                  <a:pt x="11829300" y="1006102"/>
                </a:cubicBezTo>
                <a:lnTo>
                  <a:pt x="11831818" y="1008555"/>
                </a:lnTo>
                <a:lnTo>
                  <a:pt x="11768510" y="916695"/>
                </a:lnTo>
                <a:cubicBezTo>
                  <a:pt x="11724688" y="851503"/>
                  <a:pt x="11676739" y="793556"/>
                  <a:pt x="11591621" y="793556"/>
                </a:cubicBezTo>
                <a:close/>
                <a:moveTo>
                  <a:pt x="7644655" y="793556"/>
                </a:moveTo>
                <a:cubicBezTo>
                  <a:pt x="7559537" y="793556"/>
                  <a:pt x="7511532" y="851503"/>
                  <a:pt x="7467653" y="916701"/>
                </a:cubicBezTo>
                <a:lnTo>
                  <a:pt x="7404118" y="1008795"/>
                </a:lnTo>
                <a:lnTo>
                  <a:pt x="7406795" y="1006191"/>
                </a:lnTo>
                <a:cubicBezTo>
                  <a:pt x="7472189" y="931134"/>
                  <a:pt x="7519453" y="831050"/>
                  <a:pt x="7644655" y="831005"/>
                </a:cubicBezTo>
                <a:cubicBezTo>
                  <a:pt x="7732297" y="830973"/>
                  <a:pt x="7781693" y="880002"/>
                  <a:pt x="7825850" y="935169"/>
                </a:cubicBezTo>
                <a:lnTo>
                  <a:pt x="7882253" y="1004782"/>
                </a:lnTo>
                <a:lnTo>
                  <a:pt x="7821545" y="916695"/>
                </a:lnTo>
                <a:cubicBezTo>
                  <a:pt x="7777722" y="851504"/>
                  <a:pt x="7729773" y="793556"/>
                  <a:pt x="7644655" y="793556"/>
                </a:cubicBezTo>
                <a:close/>
                <a:moveTo>
                  <a:pt x="3743869" y="793556"/>
                </a:moveTo>
                <a:cubicBezTo>
                  <a:pt x="3658752" y="793556"/>
                  <a:pt x="3610747" y="851503"/>
                  <a:pt x="3566867" y="916701"/>
                </a:cubicBezTo>
                <a:lnTo>
                  <a:pt x="3503333" y="1008794"/>
                </a:lnTo>
                <a:lnTo>
                  <a:pt x="3506009" y="1006191"/>
                </a:lnTo>
                <a:cubicBezTo>
                  <a:pt x="3571404" y="931134"/>
                  <a:pt x="3618668" y="831050"/>
                  <a:pt x="3743869" y="831005"/>
                </a:cubicBezTo>
                <a:cubicBezTo>
                  <a:pt x="3831510" y="830973"/>
                  <a:pt x="3880907" y="880002"/>
                  <a:pt x="3925063" y="935169"/>
                </a:cubicBezTo>
                <a:lnTo>
                  <a:pt x="3981466" y="1004781"/>
                </a:lnTo>
                <a:lnTo>
                  <a:pt x="3920758" y="916695"/>
                </a:lnTo>
                <a:cubicBezTo>
                  <a:pt x="3876936" y="851504"/>
                  <a:pt x="3828988" y="793556"/>
                  <a:pt x="3743869" y="793556"/>
                </a:cubicBezTo>
                <a:close/>
                <a:moveTo>
                  <a:pt x="10008674" y="786181"/>
                </a:moveTo>
                <a:cubicBezTo>
                  <a:pt x="9923524" y="786181"/>
                  <a:pt x="9875488" y="845568"/>
                  <a:pt x="9831613" y="912378"/>
                </a:cubicBezTo>
                <a:lnTo>
                  <a:pt x="9793226" y="969428"/>
                </a:lnTo>
                <a:lnTo>
                  <a:pt x="9808360" y="949053"/>
                </a:lnTo>
                <a:cubicBezTo>
                  <a:pt x="9857976" y="879699"/>
                  <a:pt x="9908367" y="810345"/>
                  <a:pt x="10008528" y="810345"/>
                </a:cubicBezTo>
                <a:cubicBezTo>
                  <a:pt x="10108690" y="810345"/>
                  <a:pt x="10158917" y="879699"/>
                  <a:pt x="10208459" y="949053"/>
                </a:cubicBezTo>
                <a:lnTo>
                  <a:pt x="10227687" y="974962"/>
                </a:lnTo>
                <a:lnTo>
                  <a:pt x="10185600" y="912378"/>
                </a:lnTo>
                <a:cubicBezTo>
                  <a:pt x="10141777" y="845568"/>
                  <a:pt x="10093825" y="786181"/>
                  <a:pt x="10008674" y="786181"/>
                </a:cubicBezTo>
                <a:close/>
                <a:moveTo>
                  <a:pt x="6061709" y="786181"/>
                </a:moveTo>
                <a:cubicBezTo>
                  <a:pt x="5976560" y="786181"/>
                  <a:pt x="5928524" y="845568"/>
                  <a:pt x="5884649" y="912378"/>
                </a:cubicBezTo>
                <a:lnTo>
                  <a:pt x="5846263" y="969425"/>
                </a:lnTo>
                <a:lnTo>
                  <a:pt x="5861395" y="949053"/>
                </a:lnTo>
                <a:cubicBezTo>
                  <a:pt x="5911011" y="879699"/>
                  <a:pt x="5961401" y="810345"/>
                  <a:pt x="6061562" y="810345"/>
                </a:cubicBezTo>
                <a:cubicBezTo>
                  <a:pt x="6161724" y="810345"/>
                  <a:pt x="6211951" y="879699"/>
                  <a:pt x="6261493" y="949053"/>
                </a:cubicBezTo>
                <a:lnTo>
                  <a:pt x="6280725" y="974966"/>
                </a:lnTo>
                <a:lnTo>
                  <a:pt x="6238635" y="912378"/>
                </a:lnTo>
                <a:cubicBezTo>
                  <a:pt x="6194812" y="845568"/>
                  <a:pt x="6146860" y="786181"/>
                  <a:pt x="6061709" y="786181"/>
                </a:cubicBezTo>
                <a:close/>
                <a:moveTo>
                  <a:pt x="2160924" y="786181"/>
                </a:moveTo>
                <a:cubicBezTo>
                  <a:pt x="2075773" y="786181"/>
                  <a:pt x="2027736" y="845568"/>
                  <a:pt x="1983862" y="912378"/>
                </a:cubicBezTo>
                <a:lnTo>
                  <a:pt x="1945479" y="969421"/>
                </a:lnTo>
                <a:lnTo>
                  <a:pt x="1960608" y="949053"/>
                </a:lnTo>
                <a:cubicBezTo>
                  <a:pt x="2010223" y="879699"/>
                  <a:pt x="2060615" y="810345"/>
                  <a:pt x="2160777" y="810345"/>
                </a:cubicBezTo>
                <a:cubicBezTo>
                  <a:pt x="2260939" y="810345"/>
                  <a:pt x="2311166" y="879699"/>
                  <a:pt x="2360708" y="949053"/>
                </a:cubicBezTo>
                <a:lnTo>
                  <a:pt x="2379939" y="974966"/>
                </a:lnTo>
                <a:lnTo>
                  <a:pt x="2337850" y="912378"/>
                </a:lnTo>
                <a:cubicBezTo>
                  <a:pt x="2294027" y="845568"/>
                  <a:pt x="2246074" y="786181"/>
                  <a:pt x="2160924" y="786181"/>
                </a:cubicBezTo>
                <a:close/>
                <a:moveTo>
                  <a:pt x="10008528" y="753329"/>
                </a:moveTo>
                <a:cubicBezTo>
                  <a:pt x="9923506" y="753329"/>
                  <a:pt x="9875569" y="819004"/>
                  <a:pt x="9831730" y="892888"/>
                </a:cubicBezTo>
                <a:lnTo>
                  <a:pt x="9811978" y="926824"/>
                </a:lnTo>
                <a:lnTo>
                  <a:pt x="9846290" y="875664"/>
                </a:lnTo>
                <a:cubicBezTo>
                  <a:pt x="9886179" y="821124"/>
                  <a:pt x="9933407" y="777493"/>
                  <a:pt x="10008528" y="777493"/>
                </a:cubicBezTo>
                <a:cubicBezTo>
                  <a:pt x="10083649" y="777493"/>
                  <a:pt x="10130713" y="821114"/>
                  <a:pt x="10170462" y="875640"/>
                </a:cubicBezTo>
                <a:lnTo>
                  <a:pt x="10207588" y="931166"/>
                </a:lnTo>
                <a:lnTo>
                  <a:pt x="10185309" y="892888"/>
                </a:lnTo>
                <a:cubicBezTo>
                  <a:pt x="10141474" y="819004"/>
                  <a:pt x="10093551" y="753329"/>
                  <a:pt x="10008528" y="753329"/>
                </a:cubicBezTo>
                <a:close/>
                <a:moveTo>
                  <a:pt x="6061562" y="753329"/>
                </a:moveTo>
                <a:cubicBezTo>
                  <a:pt x="5976541" y="753329"/>
                  <a:pt x="5928605" y="819004"/>
                  <a:pt x="5884765" y="892888"/>
                </a:cubicBezTo>
                <a:lnTo>
                  <a:pt x="5865012" y="926827"/>
                </a:lnTo>
                <a:lnTo>
                  <a:pt x="5899325" y="875664"/>
                </a:lnTo>
                <a:cubicBezTo>
                  <a:pt x="5939215" y="821124"/>
                  <a:pt x="5986442" y="777493"/>
                  <a:pt x="6061562" y="777493"/>
                </a:cubicBezTo>
                <a:cubicBezTo>
                  <a:pt x="6136683" y="777493"/>
                  <a:pt x="6183747" y="821114"/>
                  <a:pt x="6223496" y="875640"/>
                </a:cubicBezTo>
                <a:lnTo>
                  <a:pt x="6260620" y="931162"/>
                </a:lnTo>
                <a:lnTo>
                  <a:pt x="6238343" y="892888"/>
                </a:lnTo>
                <a:cubicBezTo>
                  <a:pt x="6194508" y="819004"/>
                  <a:pt x="6146585" y="753329"/>
                  <a:pt x="6061562" y="753329"/>
                </a:cubicBezTo>
                <a:close/>
                <a:moveTo>
                  <a:pt x="2160778" y="753329"/>
                </a:moveTo>
                <a:cubicBezTo>
                  <a:pt x="2075755" y="753329"/>
                  <a:pt x="2027818" y="819004"/>
                  <a:pt x="1983979" y="892888"/>
                </a:cubicBezTo>
                <a:lnTo>
                  <a:pt x="1964226" y="926825"/>
                </a:lnTo>
                <a:lnTo>
                  <a:pt x="1998539" y="875664"/>
                </a:lnTo>
                <a:cubicBezTo>
                  <a:pt x="2038427" y="821124"/>
                  <a:pt x="2085655" y="777493"/>
                  <a:pt x="2160778" y="777493"/>
                </a:cubicBezTo>
                <a:cubicBezTo>
                  <a:pt x="2235899" y="777493"/>
                  <a:pt x="2282963" y="821114"/>
                  <a:pt x="2322712" y="875640"/>
                </a:cubicBezTo>
                <a:lnTo>
                  <a:pt x="2359838" y="931166"/>
                </a:lnTo>
                <a:lnTo>
                  <a:pt x="2337559" y="892888"/>
                </a:lnTo>
                <a:cubicBezTo>
                  <a:pt x="2293724" y="819004"/>
                  <a:pt x="2245801" y="753329"/>
                  <a:pt x="2160778" y="753329"/>
                </a:cubicBezTo>
                <a:close/>
                <a:moveTo>
                  <a:pt x="9217238" y="747417"/>
                </a:moveTo>
                <a:cubicBezTo>
                  <a:pt x="9111199" y="747417"/>
                  <a:pt x="9062932" y="851912"/>
                  <a:pt x="9008067" y="946610"/>
                </a:cubicBezTo>
                <a:lnTo>
                  <a:pt x="8984530" y="984247"/>
                </a:lnTo>
                <a:lnTo>
                  <a:pt x="9017116" y="936388"/>
                </a:lnTo>
                <a:cubicBezTo>
                  <a:pt x="9066740" y="860702"/>
                  <a:pt x="9117113" y="785015"/>
                  <a:pt x="9217238" y="785015"/>
                </a:cubicBezTo>
                <a:cubicBezTo>
                  <a:pt x="9342394" y="785015"/>
                  <a:pt x="9389784" y="903275"/>
                  <a:pt x="9455136" y="991971"/>
                </a:cubicBezTo>
                <a:lnTo>
                  <a:pt x="9456023" y="992991"/>
                </a:lnTo>
                <a:lnTo>
                  <a:pt x="9426824" y="946402"/>
                </a:lnTo>
                <a:cubicBezTo>
                  <a:pt x="9371849" y="851803"/>
                  <a:pt x="9323277" y="747417"/>
                  <a:pt x="9217238" y="747417"/>
                </a:cubicBezTo>
                <a:close/>
                <a:moveTo>
                  <a:pt x="5270276" y="747417"/>
                </a:moveTo>
                <a:cubicBezTo>
                  <a:pt x="5164237" y="747417"/>
                  <a:pt x="5115970" y="851912"/>
                  <a:pt x="5061104" y="946610"/>
                </a:cubicBezTo>
                <a:lnTo>
                  <a:pt x="5037567" y="984246"/>
                </a:lnTo>
                <a:lnTo>
                  <a:pt x="5070151" y="936388"/>
                </a:lnTo>
                <a:cubicBezTo>
                  <a:pt x="5119777" y="860702"/>
                  <a:pt x="5170149" y="785015"/>
                  <a:pt x="5270276" y="785015"/>
                </a:cubicBezTo>
                <a:cubicBezTo>
                  <a:pt x="5395430" y="785015"/>
                  <a:pt x="5442821" y="903275"/>
                  <a:pt x="5508172" y="991971"/>
                </a:cubicBezTo>
                <a:lnTo>
                  <a:pt x="5509059" y="992991"/>
                </a:lnTo>
                <a:lnTo>
                  <a:pt x="5479861" y="946402"/>
                </a:lnTo>
                <a:cubicBezTo>
                  <a:pt x="5424886" y="851803"/>
                  <a:pt x="5376314" y="747417"/>
                  <a:pt x="5270276" y="747417"/>
                </a:cubicBezTo>
                <a:close/>
                <a:moveTo>
                  <a:pt x="1369486" y="747417"/>
                </a:moveTo>
                <a:cubicBezTo>
                  <a:pt x="1263448" y="747417"/>
                  <a:pt x="1215181" y="851912"/>
                  <a:pt x="1160316" y="946610"/>
                </a:cubicBezTo>
                <a:lnTo>
                  <a:pt x="1136782" y="984243"/>
                </a:lnTo>
                <a:lnTo>
                  <a:pt x="1169364" y="936388"/>
                </a:lnTo>
                <a:cubicBezTo>
                  <a:pt x="1218988" y="860702"/>
                  <a:pt x="1269361" y="785015"/>
                  <a:pt x="1369486" y="785015"/>
                </a:cubicBezTo>
                <a:cubicBezTo>
                  <a:pt x="1494642" y="785015"/>
                  <a:pt x="1542032" y="903275"/>
                  <a:pt x="1607384" y="991971"/>
                </a:cubicBezTo>
                <a:lnTo>
                  <a:pt x="1608269" y="992988"/>
                </a:lnTo>
                <a:lnTo>
                  <a:pt x="1579072" y="946402"/>
                </a:lnTo>
                <a:cubicBezTo>
                  <a:pt x="1524097" y="851803"/>
                  <a:pt x="1475525" y="747417"/>
                  <a:pt x="1369486" y="747417"/>
                </a:cubicBezTo>
                <a:close/>
                <a:moveTo>
                  <a:pt x="11591548" y="746979"/>
                </a:moveTo>
                <a:cubicBezTo>
                  <a:pt x="11485469" y="746979"/>
                  <a:pt x="11437119" y="851474"/>
                  <a:pt x="11382222" y="946172"/>
                </a:cubicBezTo>
                <a:lnTo>
                  <a:pt x="11356301" y="987607"/>
                </a:lnTo>
                <a:lnTo>
                  <a:pt x="11391289" y="936205"/>
                </a:lnTo>
                <a:cubicBezTo>
                  <a:pt x="11440923" y="860500"/>
                  <a:pt x="11491350" y="784795"/>
                  <a:pt x="11591621" y="784795"/>
                </a:cubicBezTo>
                <a:cubicBezTo>
                  <a:pt x="11716960" y="784795"/>
                  <a:pt x="11764161" y="903056"/>
                  <a:pt x="11829454" y="991752"/>
                </a:cubicBezTo>
                <a:lnTo>
                  <a:pt x="11829606" y="991928"/>
                </a:lnTo>
                <a:lnTo>
                  <a:pt x="11800951" y="946131"/>
                </a:lnTo>
                <a:cubicBezTo>
                  <a:pt x="11746042" y="851452"/>
                  <a:pt x="11697626" y="746979"/>
                  <a:pt x="11591548" y="746979"/>
                </a:cubicBezTo>
                <a:close/>
                <a:moveTo>
                  <a:pt x="7644582" y="746979"/>
                </a:moveTo>
                <a:cubicBezTo>
                  <a:pt x="7538504" y="746979"/>
                  <a:pt x="7490153" y="851474"/>
                  <a:pt x="7435256" y="946172"/>
                </a:cubicBezTo>
                <a:lnTo>
                  <a:pt x="7409336" y="987606"/>
                </a:lnTo>
                <a:lnTo>
                  <a:pt x="7444323" y="936205"/>
                </a:lnTo>
                <a:cubicBezTo>
                  <a:pt x="7493957" y="860500"/>
                  <a:pt x="7544384" y="784795"/>
                  <a:pt x="7644655" y="784795"/>
                </a:cubicBezTo>
                <a:cubicBezTo>
                  <a:pt x="7732393" y="784795"/>
                  <a:pt x="7781843" y="842743"/>
                  <a:pt x="7826012" y="907934"/>
                </a:cubicBezTo>
                <a:lnTo>
                  <a:pt x="7868781" y="970320"/>
                </a:lnTo>
                <a:lnTo>
                  <a:pt x="7813019" y="875071"/>
                </a:lnTo>
                <a:cubicBezTo>
                  <a:pt x="7771265" y="805745"/>
                  <a:pt x="7724141" y="746979"/>
                  <a:pt x="7644582" y="746979"/>
                </a:cubicBezTo>
                <a:close/>
                <a:moveTo>
                  <a:pt x="3743798" y="746979"/>
                </a:moveTo>
                <a:cubicBezTo>
                  <a:pt x="3637720" y="746979"/>
                  <a:pt x="3589368" y="851474"/>
                  <a:pt x="3534471" y="946172"/>
                </a:cubicBezTo>
                <a:lnTo>
                  <a:pt x="3508555" y="987599"/>
                </a:lnTo>
                <a:lnTo>
                  <a:pt x="3543537" y="936205"/>
                </a:lnTo>
                <a:cubicBezTo>
                  <a:pt x="3593172" y="860500"/>
                  <a:pt x="3643598" y="784795"/>
                  <a:pt x="3743869" y="784795"/>
                </a:cubicBezTo>
                <a:cubicBezTo>
                  <a:pt x="3831607" y="784795"/>
                  <a:pt x="3881057" y="842743"/>
                  <a:pt x="3925226" y="907934"/>
                </a:cubicBezTo>
                <a:lnTo>
                  <a:pt x="3971896" y="976011"/>
                </a:lnTo>
                <a:lnTo>
                  <a:pt x="3953199" y="946131"/>
                </a:lnTo>
                <a:cubicBezTo>
                  <a:pt x="3898291" y="851452"/>
                  <a:pt x="3849875" y="746979"/>
                  <a:pt x="3743798" y="746979"/>
                </a:cubicBezTo>
                <a:close/>
                <a:moveTo>
                  <a:pt x="10800476" y="733692"/>
                </a:moveTo>
                <a:cubicBezTo>
                  <a:pt x="10651799" y="733692"/>
                  <a:pt x="10616268" y="946247"/>
                  <a:pt x="10517515" y="1045915"/>
                </a:cubicBezTo>
                <a:lnTo>
                  <a:pt x="10502184" y="1057356"/>
                </a:lnTo>
                <a:lnTo>
                  <a:pt x="10519632" y="1047353"/>
                </a:lnTo>
                <a:cubicBezTo>
                  <a:pt x="10611596" y="974483"/>
                  <a:pt x="10650197" y="828743"/>
                  <a:pt x="10800330" y="828743"/>
                </a:cubicBezTo>
                <a:cubicBezTo>
                  <a:pt x="10950353" y="828743"/>
                  <a:pt x="10988064" y="974400"/>
                  <a:pt x="11079591" y="1047228"/>
                </a:cubicBezTo>
                <a:lnTo>
                  <a:pt x="11098536" y="1058122"/>
                </a:lnTo>
                <a:lnTo>
                  <a:pt x="11082094" y="1045819"/>
                </a:lnTo>
                <a:cubicBezTo>
                  <a:pt x="10983805" y="946204"/>
                  <a:pt x="10949377" y="733692"/>
                  <a:pt x="10800476" y="733692"/>
                </a:cubicBezTo>
                <a:close/>
                <a:moveTo>
                  <a:pt x="6853510" y="733692"/>
                </a:moveTo>
                <a:cubicBezTo>
                  <a:pt x="6704833" y="733692"/>
                  <a:pt x="6669302" y="946247"/>
                  <a:pt x="6570550" y="1045915"/>
                </a:cubicBezTo>
                <a:lnTo>
                  <a:pt x="6555219" y="1057356"/>
                </a:lnTo>
                <a:lnTo>
                  <a:pt x="6572666" y="1047353"/>
                </a:lnTo>
                <a:cubicBezTo>
                  <a:pt x="6664631" y="974483"/>
                  <a:pt x="6703232" y="828743"/>
                  <a:pt x="6853364" y="828743"/>
                </a:cubicBezTo>
                <a:cubicBezTo>
                  <a:pt x="7003388" y="828743"/>
                  <a:pt x="7041099" y="974400"/>
                  <a:pt x="7132625" y="1047228"/>
                </a:cubicBezTo>
                <a:lnTo>
                  <a:pt x="7151569" y="1058121"/>
                </a:lnTo>
                <a:lnTo>
                  <a:pt x="7135128" y="1045819"/>
                </a:lnTo>
                <a:cubicBezTo>
                  <a:pt x="7036839" y="946204"/>
                  <a:pt x="7002411" y="733692"/>
                  <a:pt x="6853510" y="733692"/>
                </a:cubicBezTo>
                <a:close/>
                <a:moveTo>
                  <a:pt x="2952725" y="733692"/>
                </a:moveTo>
                <a:cubicBezTo>
                  <a:pt x="2804047" y="733692"/>
                  <a:pt x="2768516" y="946247"/>
                  <a:pt x="2669764" y="1045915"/>
                </a:cubicBezTo>
                <a:lnTo>
                  <a:pt x="2654435" y="1057354"/>
                </a:lnTo>
                <a:lnTo>
                  <a:pt x="2671879" y="1047353"/>
                </a:lnTo>
                <a:cubicBezTo>
                  <a:pt x="2763844" y="974483"/>
                  <a:pt x="2802445" y="828743"/>
                  <a:pt x="2952579" y="828743"/>
                </a:cubicBezTo>
                <a:cubicBezTo>
                  <a:pt x="3102602" y="828743"/>
                  <a:pt x="3140312" y="974400"/>
                  <a:pt x="3231839" y="1047228"/>
                </a:cubicBezTo>
                <a:lnTo>
                  <a:pt x="3250785" y="1058122"/>
                </a:lnTo>
                <a:lnTo>
                  <a:pt x="3234341" y="1045819"/>
                </a:lnTo>
                <a:cubicBezTo>
                  <a:pt x="3136053" y="946204"/>
                  <a:pt x="3101625" y="733692"/>
                  <a:pt x="2952725" y="733692"/>
                </a:cubicBezTo>
                <a:close/>
                <a:moveTo>
                  <a:pt x="9217238" y="700547"/>
                </a:moveTo>
                <a:cubicBezTo>
                  <a:pt x="9110960" y="700547"/>
                  <a:pt x="9062737" y="818972"/>
                  <a:pt x="9007949" y="926294"/>
                </a:cubicBezTo>
                <a:lnTo>
                  <a:pt x="8990865" y="957299"/>
                </a:lnTo>
                <a:lnTo>
                  <a:pt x="9016869" y="913100"/>
                </a:lnTo>
                <a:cubicBezTo>
                  <a:pt x="9066357" y="825769"/>
                  <a:pt x="9116675" y="738438"/>
                  <a:pt x="9217238" y="738438"/>
                </a:cubicBezTo>
                <a:cubicBezTo>
                  <a:pt x="9317801" y="738438"/>
                  <a:pt x="9368210" y="825769"/>
                  <a:pt x="9417725" y="913100"/>
                </a:cubicBezTo>
                <a:lnTo>
                  <a:pt x="9448153" y="964809"/>
                </a:lnTo>
                <a:lnTo>
                  <a:pt x="9426882" y="926252"/>
                </a:lnTo>
                <a:cubicBezTo>
                  <a:pt x="9372000" y="818950"/>
                  <a:pt x="9323515" y="700547"/>
                  <a:pt x="9217238" y="700547"/>
                </a:cubicBezTo>
                <a:close/>
                <a:moveTo>
                  <a:pt x="5270276" y="700547"/>
                </a:moveTo>
                <a:cubicBezTo>
                  <a:pt x="5163998" y="700547"/>
                  <a:pt x="5115775" y="818972"/>
                  <a:pt x="5060986" y="926294"/>
                </a:cubicBezTo>
                <a:lnTo>
                  <a:pt x="5043904" y="957294"/>
                </a:lnTo>
                <a:lnTo>
                  <a:pt x="5069906" y="913100"/>
                </a:lnTo>
                <a:cubicBezTo>
                  <a:pt x="5119394" y="825769"/>
                  <a:pt x="5169711" y="738438"/>
                  <a:pt x="5270276" y="738438"/>
                </a:cubicBezTo>
                <a:cubicBezTo>
                  <a:pt x="5370838" y="738438"/>
                  <a:pt x="5421247" y="825769"/>
                  <a:pt x="5470762" y="913100"/>
                </a:cubicBezTo>
                <a:lnTo>
                  <a:pt x="5501191" y="964813"/>
                </a:lnTo>
                <a:lnTo>
                  <a:pt x="5479919" y="926252"/>
                </a:lnTo>
                <a:cubicBezTo>
                  <a:pt x="5425038" y="818950"/>
                  <a:pt x="5376553" y="700547"/>
                  <a:pt x="5270276" y="700547"/>
                </a:cubicBezTo>
                <a:close/>
                <a:moveTo>
                  <a:pt x="1369486" y="700547"/>
                </a:moveTo>
                <a:cubicBezTo>
                  <a:pt x="1263208" y="700547"/>
                  <a:pt x="1214986" y="818972"/>
                  <a:pt x="1160198" y="926294"/>
                </a:cubicBezTo>
                <a:lnTo>
                  <a:pt x="1143109" y="957307"/>
                </a:lnTo>
                <a:lnTo>
                  <a:pt x="1169118" y="913100"/>
                </a:lnTo>
                <a:cubicBezTo>
                  <a:pt x="1218605" y="825769"/>
                  <a:pt x="1268923" y="738438"/>
                  <a:pt x="1369486" y="738438"/>
                </a:cubicBezTo>
                <a:cubicBezTo>
                  <a:pt x="1470049" y="738438"/>
                  <a:pt x="1520458" y="825769"/>
                  <a:pt x="1569973" y="913100"/>
                </a:cubicBezTo>
                <a:lnTo>
                  <a:pt x="1600407" y="964821"/>
                </a:lnTo>
                <a:lnTo>
                  <a:pt x="1579131" y="926252"/>
                </a:lnTo>
                <a:cubicBezTo>
                  <a:pt x="1524249" y="818950"/>
                  <a:pt x="1475764" y="700547"/>
                  <a:pt x="1369486" y="700547"/>
                </a:cubicBezTo>
                <a:close/>
                <a:moveTo>
                  <a:pt x="11591548" y="700474"/>
                </a:moveTo>
                <a:cubicBezTo>
                  <a:pt x="11485390" y="700474"/>
                  <a:pt x="11437243" y="818877"/>
                  <a:pt x="11382440" y="926179"/>
                </a:cubicBezTo>
                <a:lnTo>
                  <a:pt x="11369554" y="949547"/>
                </a:lnTo>
                <a:lnTo>
                  <a:pt x="11391116" y="912953"/>
                </a:lnTo>
                <a:cubicBezTo>
                  <a:pt x="11440685" y="825622"/>
                  <a:pt x="11491094" y="738291"/>
                  <a:pt x="11591548" y="738291"/>
                </a:cubicBezTo>
                <a:cubicBezTo>
                  <a:pt x="11692001" y="738291"/>
                  <a:pt x="11742447" y="825622"/>
                  <a:pt x="11792026" y="912944"/>
                </a:cubicBezTo>
                <a:lnTo>
                  <a:pt x="11813945" y="950138"/>
                </a:lnTo>
                <a:lnTo>
                  <a:pt x="11800733" y="926179"/>
                </a:lnTo>
                <a:cubicBezTo>
                  <a:pt x="11745918" y="818877"/>
                  <a:pt x="11697706" y="700474"/>
                  <a:pt x="11591548" y="700474"/>
                </a:cubicBezTo>
                <a:close/>
                <a:moveTo>
                  <a:pt x="7644582" y="700474"/>
                </a:moveTo>
                <a:cubicBezTo>
                  <a:pt x="7538424" y="700474"/>
                  <a:pt x="7490277" y="818877"/>
                  <a:pt x="7435474" y="926179"/>
                </a:cubicBezTo>
                <a:lnTo>
                  <a:pt x="7422595" y="949535"/>
                </a:lnTo>
                <a:lnTo>
                  <a:pt x="7444150" y="912953"/>
                </a:lnTo>
                <a:cubicBezTo>
                  <a:pt x="7493719" y="825622"/>
                  <a:pt x="7544129" y="738291"/>
                  <a:pt x="7644582" y="738291"/>
                </a:cubicBezTo>
                <a:cubicBezTo>
                  <a:pt x="7738758" y="738291"/>
                  <a:pt x="7788981" y="815047"/>
                  <a:pt x="7835742" y="896592"/>
                </a:cubicBezTo>
                <a:lnTo>
                  <a:pt x="7868628" y="953753"/>
                </a:lnTo>
                <a:lnTo>
                  <a:pt x="7812886" y="845645"/>
                </a:lnTo>
                <a:cubicBezTo>
                  <a:pt x="7771225" y="767076"/>
                  <a:pt x="7724201" y="700474"/>
                  <a:pt x="7644582" y="700474"/>
                </a:cubicBezTo>
                <a:close/>
                <a:moveTo>
                  <a:pt x="3743798" y="700474"/>
                </a:moveTo>
                <a:cubicBezTo>
                  <a:pt x="3637640" y="700474"/>
                  <a:pt x="3589493" y="818877"/>
                  <a:pt x="3534689" y="926179"/>
                </a:cubicBezTo>
                <a:lnTo>
                  <a:pt x="3521809" y="949537"/>
                </a:lnTo>
                <a:lnTo>
                  <a:pt x="3543365" y="912953"/>
                </a:lnTo>
                <a:cubicBezTo>
                  <a:pt x="3592935" y="825622"/>
                  <a:pt x="3643344" y="738291"/>
                  <a:pt x="3743798" y="738291"/>
                </a:cubicBezTo>
                <a:cubicBezTo>
                  <a:pt x="3861516" y="738291"/>
                  <a:pt x="3910560" y="858222"/>
                  <a:pt x="3970011" y="957525"/>
                </a:cubicBezTo>
                <a:lnTo>
                  <a:pt x="3971446" y="959664"/>
                </a:lnTo>
                <a:lnTo>
                  <a:pt x="3952981" y="926179"/>
                </a:lnTo>
                <a:cubicBezTo>
                  <a:pt x="3898167" y="818877"/>
                  <a:pt x="3849956" y="700474"/>
                  <a:pt x="3743798" y="700474"/>
                </a:cubicBezTo>
                <a:close/>
                <a:moveTo>
                  <a:pt x="11591548" y="653971"/>
                </a:moveTo>
                <a:cubicBezTo>
                  <a:pt x="11506940" y="653971"/>
                  <a:pt x="11459097" y="738664"/>
                  <a:pt x="11415202" y="833943"/>
                </a:cubicBezTo>
                <a:lnTo>
                  <a:pt x="11383404" y="904249"/>
                </a:lnTo>
                <a:lnTo>
                  <a:pt x="11390951" y="889701"/>
                </a:lnTo>
                <a:cubicBezTo>
                  <a:pt x="11440430" y="790707"/>
                  <a:pt x="11490802" y="691714"/>
                  <a:pt x="11591548" y="691714"/>
                </a:cubicBezTo>
                <a:cubicBezTo>
                  <a:pt x="11692293" y="691714"/>
                  <a:pt x="11742684" y="790689"/>
                  <a:pt x="11792163" y="889664"/>
                </a:cubicBezTo>
                <a:lnTo>
                  <a:pt x="11799344" y="903505"/>
                </a:lnTo>
                <a:lnTo>
                  <a:pt x="11767888" y="833943"/>
                </a:lnTo>
                <a:cubicBezTo>
                  <a:pt x="11723998" y="738664"/>
                  <a:pt x="11676155" y="653971"/>
                  <a:pt x="11591548" y="653971"/>
                </a:cubicBezTo>
                <a:close/>
                <a:moveTo>
                  <a:pt x="9217311" y="653971"/>
                </a:moveTo>
                <a:cubicBezTo>
                  <a:pt x="9132735" y="653971"/>
                  <a:pt x="9084910" y="738678"/>
                  <a:pt x="9041031" y="833973"/>
                </a:cubicBezTo>
                <a:lnTo>
                  <a:pt x="9009950" y="902729"/>
                </a:lnTo>
                <a:lnTo>
                  <a:pt x="9016678" y="889774"/>
                </a:lnTo>
                <a:cubicBezTo>
                  <a:pt x="9066211" y="790780"/>
                  <a:pt x="9116639" y="691787"/>
                  <a:pt x="9217238" y="691787"/>
                </a:cubicBezTo>
                <a:cubicBezTo>
                  <a:pt x="9317838" y="691787"/>
                  <a:pt x="9368210" y="790780"/>
                  <a:pt x="9417698" y="889774"/>
                </a:cubicBezTo>
                <a:lnTo>
                  <a:pt x="9433460" y="920152"/>
                </a:lnTo>
                <a:lnTo>
                  <a:pt x="9426569" y="906230"/>
                </a:lnTo>
                <a:cubicBezTo>
                  <a:pt x="9371545" y="786303"/>
                  <a:pt x="9323030" y="653971"/>
                  <a:pt x="9217311" y="653971"/>
                </a:cubicBezTo>
                <a:close/>
                <a:moveTo>
                  <a:pt x="7644582" y="653971"/>
                </a:moveTo>
                <a:cubicBezTo>
                  <a:pt x="7559975" y="653971"/>
                  <a:pt x="7512132" y="738664"/>
                  <a:pt x="7468236" y="833943"/>
                </a:cubicBezTo>
                <a:lnTo>
                  <a:pt x="7436437" y="904252"/>
                </a:lnTo>
                <a:lnTo>
                  <a:pt x="7443985" y="889701"/>
                </a:lnTo>
                <a:cubicBezTo>
                  <a:pt x="7493464" y="790707"/>
                  <a:pt x="7543837" y="691714"/>
                  <a:pt x="7644582" y="691714"/>
                </a:cubicBezTo>
                <a:cubicBezTo>
                  <a:pt x="7739031" y="691714"/>
                  <a:pt x="7789223" y="778704"/>
                  <a:pt x="7835897" y="871130"/>
                </a:cubicBezTo>
                <a:lnTo>
                  <a:pt x="7853164" y="905219"/>
                </a:lnTo>
                <a:lnTo>
                  <a:pt x="7821510" y="835220"/>
                </a:lnTo>
                <a:cubicBezTo>
                  <a:pt x="7777459" y="739422"/>
                  <a:pt x="7729567" y="653971"/>
                  <a:pt x="7644582" y="653971"/>
                </a:cubicBezTo>
                <a:close/>
                <a:moveTo>
                  <a:pt x="5270347" y="653971"/>
                </a:moveTo>
                <a:cubicBezTo>
                  <a:pt x="5185774" y="653971"/>
                  <a:pt x="5137947" y="738678"/>
                  <a:pt x="5094068" y="833973"/>
                </a:cubicBezTo>
                <a:lnTo>
                  <a:pt x="5062988" y="902726"/>
                </a:lnTo>
                <a:lnTo>
                  <a:pt x="5069714" y="889774"/>
                </a:lnTo>
                <a:cubicBezTo>
                  <a:pt x="5119249" y="790780"/>
                  <a:pt x="5169675" y="691787"/>
                  <a:pt x="5270276" y="691787"/>
                </a:cubicBezTo>
                <a:cubicBezTo>
                  <a:pt x="5370874" y="691787"/>
                  <a:pt x="5421247" y="790780"/>
                  <a:pt x="5470734" y="889774"/>
                </a:cubicBezTo>
                <a:lnTo>
                  <a:pt x="5486512" y="920182"/>
                </a:lnTo>
                <a:lnTo>
                  <a:pt x="5479606" y="906230"/>
                </a:lnTo>
                <a:cubicBezTo>
                  <a:pt x="5424582" y="786303"/>
                  <a:pt x="5376067" y="653971"/>
                  <a:pt x="5270347" y="653971"/>
                </a:cubicBezTo>
                <a:close/>
                <a:moveTo>
                  <a:pt x="3743798" y="653971"/>
                </a:moveTo>
                <a:cubicBezTo>
                  <a:pt x="3659190" y="653971"/>
                  <a:pt x="3611348" y="738664"/>
                  <a:pt x="3567452" y="833943"/>
                </a:cubicBezTo>
                <a:lnTo>
                  <a:pt x="3535657" y="904241"/>
                </a:lnTo>
                <a:lnTo>
                  <a:pt x="3543200" y="889701"/>
                </a:lnTo>
                <a:cubicBezTo>
                  <a:pt x="3592679" y="790707"/>
                  <a:pt x="3643052" y="691714"/>
                  <a:pt x="3743798" y="691714"/>
                </a:cubicBezTo>
                <a:cubicBezTo>
                  <a:pt x="3838246" y="691714"/>
                  <a:pt x="3888439" y="778704"/>
                  <a:pt x="3935113" y="871130"/>
                </a:cubicBezTo>
                <a:lnTo>
                  <a:pt x="3952277" y="905018"/>
                </a:lnTo>
                <a:lnTo>
                  <a:pt x="3920137" y="833943"/>
                </a:lnTo>
                <a:cubicBezTo>
                  <a:pt x="3876247" y="738664"/>
                  <a:pt x="3828404" y="653971"/>
                  <a:pt x="3743798" y="653971"/>
                </a:cubicBezTo>
                <a:close/>
                <a:moveTo>
                  <a:pt x="1369559" y="653971"/>
                </a:moveTo>
                <a:cubicBezTo>
                  <a:pt x="1284984" y="653971"/>
                  <a:pt x="1237159" y="738678"/>
                  <a:pt x="1193280" y="833973"/>
                </a:cubicBezTo>
                <a:lnTo>
                  <a:pt x="1162202" y="902722"/>
                </a:lnTo>
                <a:lnTo>
                  <a:pt x="1168926" y="889774"/>
                </a:lnTo>
                <a:cubicBezTo>
                  <a:pt x="1218459" y="790780"/>
                  <a:pt x="1268887" y="691787"/>
                  <a:pt x="1369486" y="691787"/>
                </a:cubicBezTo>
                <a:cubicBezTo>
                  <a:pt x="1470086" y="691787"/>
                  <a:pt x="1520458" y="790780"/>
                  <a:pt x="1569946" y="889774"/>
                </a:cubicBezTo>
                <a:lnTo>
                  <a:pt x="1585723" y="920181"/>
                </a:lnTo>
                <a:lnTo>
                  <a:pt x="1578818" y="906230"/>
                </a:lnTo>
                <a:cubicBezTo>
                  <a:pt x="1523794" y="786303"/>
                  <a:pt x="1475279" y="653971"/>
                  <a:pt x="1369559" y="653971"/>
                </a:cubicBezTo>
                <a:close/>
                <a:moveTo>
                  <a:pt x="10800403" y="630173"/>
                </a:moveTo>
                <a:cubicBezTo>
                  <a:pt x="10652341" y="630229"/>
                  <a:pt x="10616740" y="903479"/>
                  <a:pt x="10517953" y="1031562"/>
                </a:cubicBezTo>
                <a:lnTo>
                  <a:pt x="10513330" y="1035994"/>
                </a:lnTo>
                <a:lnTo>
                  <a:pt x="10519593" y="1030955"/>
                </a:lnTo>
                <a:cubicBezTo>
                  <a:pt x="10611291" y="928967"/>
                  <a:pt x="10649686" y="724985"/>
                  <a:pt x="10800476" y="724930"/>
                </a:cubicBezTo>
                <a:cubicBezTo>
                  <a:pt x="10951485" y="724930"/>
                  <a:pt x="10988744" y="928858"/>
                  <a:pt x="11079983" y="1030822"/>
                </a:cubicBezTo>
                <a:lnTo>
                  <a:pt x="11088167" y="1037425"/>
                </a:lnTo>
                <a:lnTo>
                  <a:pt x="11081975" y="1031480"/>
                </a:lnTo>
                <a:cubicBezTo>
                  <a:pt x="10983424" y="903383"/>
                  <a:pt x="10948465" y="630116"/>
                  <a:pt x="10800403" y="630173"/>
                </a:cubicBezTo>
                <a:close/>
                <a:moveTo>
                  <a:pt x="6853437" y="630173"/>
                </a:moveTo>
                <a:cubicBezTo>
                  <a:pt x="6705374" y="630229"/>
                  <a:pt x="6669775" y="903479"/>
                  <a:pt x="6570988" y="1031562"/>
                </a:cubicBezTo>
                <a:lnTo>
                  <a:pt x="6566367" y="1035991"/>
                </a:lnTo>
                <a:lnTo>
                  <a:pt x="6572627" y="1030955"/>
                </a:lnTo>
                <a:cubicBezTo>
                  <a:pt x="6664325" y="928967"/>
                  <a:pt x="6702721" y="724985"/>
                  <a:pt x="6853510" y="724930"/>
                </a:cubicBezTo>
                <a:cubicBezTo>
                  <a:pt x="7004519" y="724930"/>
                  <a:pt x="7041778" y="928858"/>
                  <a:pt x="7133018" y="1030822"/>
                </a:cubicBezTo>
                <a:lnTo>
                  <a:pt x="7141202" y="1037426"/>
                </a:lnTo>
                <a:lnTo>
                  <a:pt x="7135010" y="1031480"/>
                </a:lnTo>
                <a:cubicBezTo>
                  <a:pt x="7036459" y="903383"/>
                  <a:pt x="7001499" y="630116"/>
                  <a:pt x="6853437" y="630173"/>
                </a:cubicBezTo>
                <a:close/>
                <a:moveTo>
                  <a:pt x="2952651" y="630173"/>
                </a:moveTo>
                <a:cubicBezTo>
                  <a:pt x="2804589" y="630229"/>
                  <a:pt x="2768988" y="903479"/>
                  <a:pt x="2670202" y="1031562"/>
                </a:cubicBezTo>
                <a:lnTo>
                  <a:pt x="2665577" y="1035995"/>
                </a:lnTo>
                <a:lnTo>
                  <a:pt x="2671842" y="1030955"/>
                </a:lnTo>
                <a:cubicBezTo>
                  <a:pt x="2763539" y="928967"/>
                  <a:pt x="2801935" y="724985"/>
                  <a:pt x="2952725" y="724930"/>
                </a:cubicBezTo>
                <a:cubicBezTo>
                  <a:pt x="3103733" y="724930"/>
                  <a:pt x="3140992" y="928858"/>
                  <a:pt x="3232231" y="1030822"/>
                </a:cubicBezTo>
                <a:lnTo>
                  <a:pt x="3240417" y="1037428"/>
                </a:lnTo>
                <a:lnTo>
                  <a:pt x="3234223" y="1031480"/>
                </a:lnTo>
                <a:cubicBezTo>
                  <a:pt x="3135672" y="903383"/>
                  <a:pt x="3100713" y="630116"/>
                  <a:pt x="2952651" y="630173"/>
                </a:cubicBezTo>
                <a:close/>
                <a:moveTo>
                  <a:pt x="11591474" y="607321"/>
                </a:moveTo>
                <a:cubicBezTo>
                  <a:pt x="11506932" y="607321"/>
                  <a:pt x="11459083" y="700943"/>
                  <a:pt x="11415173" y="806268"/>
                </a:cubicBezTo>
                <a:lnTo>
                  <a:pt x="11391085" y="865118"/>
                </a:lnTo>
                <a:lnTo>
                  <a:pt x="11428719" y="785213"/>
                </a:lnTo>
                <a:cubicBezTo>
                  <a:pt x="11468699" y="707433"/>
                  <a:pt x="11516126" y="645210"/>
                  <a:pt x="11591548" y="645210"/>
                </a:cubicBezTo>
                <a:cubicBezTo>
                  <a:pt x="11692111" y="645210"/>
                  <a:pt x="11742703" y="755829"/>
                  <a:pt x="11792327" y="866449"/>
                </a:cubicBezTo>
                <a:lnTo>
                  <a:pt x="11792394" y="866591"/>
                </a:lnTo>
                <a:lnTo>
                  <a:pt x="11767713" y="806268"/>
                </a:lnTo>
                <a:cubicBezTo>
                  <a:pt x="11723825" y="700943"/>
                  <a:pt x="11676018" y="607321"/>
                  <a:pt x="11591474" y="607321"/>
                </a:cubicBezTo>
                <a:close/>
                <a:moveTo>
                  <a:pt x="9217164" y="607321"/>
                </a:moveTo>
                <a:cubicBezTo>
                  <a:pt x="9132653" y="607321"/>
                  <a:pt x="9084822" y="700943"/>
                  <a:pt x="9040922" y="806268"/>
                </a:cubicBezTo>
                <a:lnTo>
                  <a:pt x="9015042" y="869510"/>
                </a:lnTo>
                <a:lnTo>
                  <a:pt x="9016449" y="866485"/>
                </a:lnTo>
                <a:cubicBezTo>
                  <a:pt x="9066065" y="755848"/>
                  <a:pt x="9116638" y="645210"/>
                  <a:pt x="9217164" y="645210"/>
                </a:cubicBezTo>
                <a:cubicBezTo>
                  <a:pt x="9317691" y="645210"/>
                  <a:pt x="9368265" y="755848"/>
                  <a:pt x="9417880" y="866485"/>
                </a:cubicBezTo>
                <a:lnTo>
                  <a:pt x="9419999" y="871041"/>
                </a:lnTo>
                <a:lnTo>
                  <a:pt x="9393478" y="806268"/>
                </a:lnTo>
                <a:cubicBezTo>
                  <a:pt x="9349549" y="700943"/>
                  <a:pt x="9301675" y="607321"/>
                  <a:pt x="9217164" y="607321"/>
                </a:cubicBezTo>
                <a:close/>
                <a:moveTo>
                  <a:pt x="7644509" y="607321"/>
                </a:moveTo>
                <a:cubicBezTo>
                  <a:pt x="7559966" y="607321"/>
                  <a:pt x="7512117" y="700943"/>
                  <a:pt x="7468207" y="806268"/>
                </a:cubicBezTo>
                <a:lnTo>
                  <a:pt x="7444121" y="865115"/>
                </a:lnTo>
                <a:lnTo>
                  <a:pt x="7481753" y="785213"/>
                </a:lnTo>
                <a:cubicBezTo>
                  <a:pt x="7521734" y="707433"/>
                  <a:pt x="7569160" y="645210"/>
                  <a:pt x="7644582" y="645210"/>
                </a:cubicBezTo>
                <a:cubicBezTo>
                  <a:pt x="7738860" y="645210"/>
                  <a:pt x="7789218" y="742434"/>
                  <a:pt x="7836034" y="845734"/>
                </a:cubicBezTo>
                <a:lnTo>
                  <a:pt x="7844776" y="864971"/>
                </a:lnTo>
                <a:lnTo>
                  <a:pt x="7821335" y="807679"/>
                </a:lnTo>
                <a:cubicBezTo>
                  <a:pt x="7777286" y="701781"/>
                  <a:pt x="7729430" y="607321"/>
                  <a:pt x="7644509" y="607321"/>
                </a:cubicBezTo>
                <a:close/>
                <a:moveTo>
                  <a:pt x="5270202" y="607321"/>
                </a:moveTo>
                <a:cubicBezTo>
                  <a:pt x="5185690" y="607321"/>
                  <a:pt x="5137860" y="700943"/>
                  <a:pt x="5093959" y="806268"/>
                </a:cubicBezTo>
                <a:lnTo>
                  <a:pt x="5068079" y="869513"/>
                </a:lnTo>
                <a:lnTo>
                  <a:pt x="5069486" y="866485"/>
                </a:lnTo>
                <a:cubicBezTo>
                  <a:pt x="5119102" y="755848"/>
                  <a:pt x="5169675" y="645210"/>
                  <a:pt x="5270202" y="645210"/>
                </a:cubicBezTo>
                <a:cubicBezTo>
                  <a:pt x="5370728" y="645210"/>
                  <a:pt x="5421302" y="755848"/>
                  <a:pt x="5470917" y="866485"/>
                </a:cubicBezTo>
                <a:lnTo>
                  <a:pt x="5473037" y="871045"/>
                </a:lnTo>
                <a:lnTo>
                  <a:pt x="5446515" y="806268"/>
                </a:lnTo>
                <a:cubicBezTo>
                  <a:pt x="5402586" y="700943"/>
                  <a:pt x="5354712" y="607321"/>
                  <a:pt x="5270202" y="607321"/>
                </a:cubicBezTo>
                <a:close/>
                <a:moveTo>
                  <a:pt x="3743724" y="607321"/>
                </a:moveTo>
                <a:cubicBezTo>
                  <a:pt x="3659181" y="607321"/>
                  <a:pt x="3611333" y="700943"/>
                  <a:pt x="3567423" y="806268"/>
                </a:cubicBezTo>
                <a:lnTo>
                  <a:pt x="3543338" y="865112"/>
                </a:lnTo>
                <a:lnTo>
                  <a:pt x="3580969" y="785213"/>
                </a:lnTo>
                <a:cubicBezTo>
                  <a:pt x="3620950" y="707433"/>
                  <a:pt x="3668376" y="645210"/>
                  <a:pt x="3743798" y="645210"/>
                </a:cubicBezTo>
                <a:cubicBezTo>
                  <a:pt x="3838074" y="645210"/>
                  <a:pt x="3888432" y="742434"/>
                  <a:pt x="3935248" y="845734"/>
                </a:cubicBezTo>
                <a:lnTo>
                  <a:pt x="3943887" y="864744"/>
                </a:lnTo>
                <a:lnTo>
                  <a:pt x="3919961" y="806268"/>
                </a:lnTo>
                <a:cubicBezTo>
                  <a:pt x="3876075" y="700943"/>
                  <a:pt x="3828267" y="607321"/>
                  <a:pt x="3743724" y="607321"/>
                </a:cubicBezTo>
                <a:close/>
                <a:moveTo>
                  <a:pt x="1369413" y="607321"/>
                </a:moveTo>
                <a:cubicBezTo>
                  <a:pt x="1284902" y="607321"/>
                  <a:pt x="1237071" y="700943"/>
                  <a:pt x="1193171" y="806268"/>
                </a:cubicBezTo>
                <a:lnTo>
                  <a:pt x="1167294" y="869504"/>
                </a:lnTo>
                <a:lnTo>
                  <a:pt x="1168698" y="866485"/>
                </a:lnTo>
                <a:cubicBezTo>
                  <a:pt x="1218313" y="755848"/>
                  <a:pt x="1268887" y="645210"/>
                  <a:pt x="1369413" y="645210"/>
                </a:cubicBezTo>
                <a:cubicBezTo>
                  <a:pt x="1469940" y="645210"/>
                  <a:pt x="1520513" y="755848"/>
                  <a:pt x="1570129" y="866485"/>
                </a:cubicBezTo>
                <a:lnTo>
                  <a:pt x="1572250" y="871045"/>
                </a:lnTo>
                <a:lnTo>
                  <a:pt x="1545727" y="806268"/>
                </a:lnTo>
                <a:cubicBezTo>
                  <a:pt x="1501798" y="700943"/>
                  <a:pt x="1453925" y="607321"/>
                  <a:pt x="1369413" y="607321"/>
                </a:cubicBezTo>
                <a:close/>
                <a:moveTo>
                  <a:pt x="10800622" y="526579"/>
                </a:moveTo>
                <a:cubicBezTo>
                  <a:pt x="10673951" y="526579"/>
                  <a:pt x="10629747" y="771812"/>
                  <a:pt x="10557297" y="940410"/>
                </a:cubicBezTo>
                <a:lnTo>
                  <a:pt x="10519926" y="1013470"/>
                </a:lnTo>
                <a:lnTo>
                  <a:pt x="10561321" y="940106"/>
                </a:lnTo>
                <a:cubicBezTo>
                  <a:pt x="10626756" y="803522"/>
                  <a:pt x="10674654" y="621411"/>
                  <a:pt x="10800403" y="621411"/>
                </a:cubicBezTo>
                <a:cubicBezTo>
                  <a:pt x="10951302" y="621411"/>
                  <a:pt x="10989314" y="883610"/>
                  <a:pt x="11080444" y="1014710"/>
                </a:cubicBezTo>
                <a:lnTo>
                  <a:pt x="11081903" y="1016523"/>
                </a:lnTo>
                <a:lnTo>
                  <a:pt x="11043142" y="940410"/>
                </a:lnTo>
                <a:cubicBezTo>
                  <a:pt x="10971057" y="771812"/>
                  <a:pt x="10927293" y="526579"/>
                  <a:pt x="10800622" y="526579"/>
                </a:cubicBezTo>
                <a:close/>
                <a:moveTo>
                  <a:pt x="6853656" y="526579"/>
                </a:moveTo>
                <a:cubicBezTo>
                  <a:pt x="6726985" y="526579"/>
                  <a:pt x="6682782" y="771812"/>
                  <a:pt x="6610332" y="940410"/>
                </a:cubicBezTo>
                <a:lnTo>
                  <a:pt x="6572962" y="1013466"/>
                </a:lnTo>
                <a:lnTo>
                  <a:pt x="6614355" y="940106"/>
                </a:lnTo>
                <a:cubicBezTo>
                  <a:pt x="6679791" y="803522"/>
                  <a:pt x="6727688" y="621411"/>
                  <a:pt x="6853437" y="621411"/>
                </a:cubicBezTo>
                <a:cubicBezTo>
                  <a:pt x="7004337" y="621411"/>
                  <a:pt x="7042349" y="883610"/>
                  <a:pt x="7133478" y="1014710"/>
                </a:cubicBezTo>
                <a:lnTo>
                  <a:pt x="7134937" y="1016523"/>
                </a:lnTo>
                <a:lnTo>
                  <a:pt x="7096177" y="940410"/>
                </a:lnTo>
                <a:cubicBezTo>
                  <a:pt x="7024091" y="771812"/>
                  <a:pt x="6980328" y="526579"/>
                  <a:pt x="6853656" y="526579"/>
                </a:cubicBezTo>
                <a:close/>
                <a:moveTo>
                  <a:pt x="2952870" y="526579"/>
                </a:moveTo>
                <a:cubicBezTo>
                  <a:pt x="2826200" y="526579"/>
                  <a:pt x="2781997" y="771812"/>
                  <a:pt x="2709546" y="940410"/>
                </a:cubicBezTo>
                <a:lnTo>
                  <a:pt x="2672176" y="1013466"/>
                </a:lnTo>
                <a:lnTo>
                  <a:pt x="2713569" y="940106"/>
                </a:lnTo>
                <a:cubicBezTo>
                  <a:pt x="2779004" y="803522"/>
                  <a:pt x="2826901" y="621411"/>
                  <a:pt x="2952651" y="621411"/>
                </a:cubicBezTo>
                <a:cubicBezTo>
                  <a:pt x="3103550" y="621411"/>
                  <a:pt x="3141563" y="883610"/>
                  <a:pt x="3232692" y="1014710"/>
                </a:cubicBezTo>
                <a:lnTo>
                  <a:pt x="3234154" y="1016527"/>
                </a:lnTo>
                <a:lnTo>
                  <a:pt x="3195392" y="940410"/>
                </a:lnTo>
                <a:cubicBezTo>
                  <a:pt x="3123306" y="771812"/>
                  <a:pt x="3079542" y="526579"/>
                  <a:pt x="2952870" y="526579"/>
                </a:cubicBezTo>
                <a:close/>
                <a:moveTo>
                  <a:pt x="10800622" y="422988"/>
                </a:moveTo>
                <a:cubicBezTo>
                  <a:pt x="10674190" y="422988"/>
                  <a:pt x="10629912" y="712992"/>
                  <a:pt x="10557423" y="912370"/>
                </a:cubicBezTo>
                <a:lnTo>
                  <a:pt x="10530270" y="975119"/>
                </a:lnTo>
                <a:lnTo>
                  <a:pt x="10561526" y="907327"/>
                </a:lnTo>
                <a:cubicBezTo>
                  <a:pt x="10626861" y="740394"/>
                  <a:pt x="10674645" y="517817"/>
                  <a:pt x="10800622" y="517817"/>
                </a:cubicBezTo>
                <a:cubicBezTo>
                  <a:pt x="10926599" y="517817"/>
                  <a:pt x="10974012" y="740251"/>
                  <a:pt x="11038999" y="907077"/>
                </a:cubicBezTo>
                <a:lnTo>
                  <a:pt x="11073891" y="983077"/>
                </a:lnTo>
                <a:lnTo>
                  <a:pt x="11043447" y="912402"/>
                </a:lnTo>
                <a:cubicBezTo>
                  <a:pt x="10971269" y="713024"/>
                  <a:pt x="10927054" y="422988"/>
                  <a:pt x="10800622" y="422988"/>
                </a:cubicBezTo>
                <a:close/>
                <a:moveTo>
                  <a:pt x="6853656" y="422988"/>
                </a:moveTo>
                <a:cubicBezTo>
                  <a:pt x="6727225" y="422988"/>
                  <a:pt x="6682947" y="712992"/>
                  <a:pt x="6610458" y="912370"/>
                </a:cubicBezTo>
                <a:lnTo>
                  <a:pt x="6583311" y="975104"/>
                </a:lnTo>
                <a:lnTo>
                  <a:pt x="6614560" y="907327"/>
                </a:lnTo>
                <a:cubicBezTo>
                  <a:pt x="6679895" y="740394"/>
                  <a:pt x="6727679" y="517817"/>
                  <a:pt x="6853656" y="517817"/>
                </a:cubicBezTo>
                <a:cubicBezTo>
                  <a:pt x="6979634" y="517817"/>
                  <a:pt x="7027047" y="740251"/>
                  <a:pt x="7092033" y="907077"/>
                </a:cubicBezTo>
                <a:lnTo>
                  <a:pt x="7126914" y="983053"/>
                </a:lnTo>
                <a:lnTo>
                  <a:pt x="7096481" y="912402"/>
                </a:lnTo>
                <a:cubicBezTo>
                  <a:pt x="7024303" y="713024"/>
                  <a:pt x="6980088" y="422988"/>
                  <a:pt x="6853656" y="422988"/>
                </a:cubicBezTo>
                <a:close/>
                <a:moveTo>
                  <a:pt x="2952870" y="422988"/>
                </a:moveTo>
                <a:cubicBezTo>
                  <a:pt x="2826439" y="422988"/>
                  <a:pt x="2782161" y="712992"/>
                  <a:pt x="2709672" y="912370"/>
                </a:cubicBezTo>
                <a:lnTo>
                  <a:pt x="2682536" y="975082"/>
                </a:lnTo>
                <a:lnTo>
                  <a:pt x="2713774" y="907327"/>
                </a:lnTo>
                <a:cubicBezTo>
                  <a:pt x="2779110" y="740394"/>
                  <a:pt x="2826893" y="517817"/>
                  <a:pt x="2952870" y="517817"/>
                </a:cubicBezTo>
                <a:cubicBezTo>
                  <a:pt x="3078847" y="517817"/>
                  <a:pt x="3126261" y="740251"/>
                  <a:pt x="3191248" y="907077"/>
                </a:cubicBezTo>
                <a:lnTo>
                  <a:pt x="3226143" y="983084"/>
                </a:lnTo>
                <a:lnTo>
                  <a:pt x="3195696" y="912402"/>
                </a:lnTo>
                <a:cubicBezTo>
                  <a:pt x="3123518" y="713024"/>
                  <a:pt x="3079302" y="422988"/>
                  <a:pt x="2952870" y="422988"/>
                </a:cubicBezTo>
                <a:close/>
                <a:moveTo>
                  <a:pt x="10800549" y="319468"/>
                </a:moveTo>
                <a:cubicBezTo>
                  <a:pt x="10689377" y="319509"/>
                  <a:pt x="10641969" y="575695"/>
                  <a:pt x="10583451" y="793846"/>
                </a:cubicBezTo>
                <a:lnTo>
                  <a:pt x="10558141" y="881834"/>
                </a:lnTo>
                <a:lnTo>
                  <a:pt x="10555630" y="889079"/>
                </a:lnTo>
                <a:lnTo>
                  <a:pt x="10531619" y="953249"/>
                </a:lnTo>
                <a:lnTo>
                  <a:pt x="10540935" y="931490"/>
                </a:lnTo>
                <a:lnTo>
                  <a:pt x="10555630" y="889079"/>
                </a:lnTo>
                <a:lnTo>
                  <a:pt x="10557474" y="884152"/>
                </a:lnTo>
                <a:lnTo>
                  <a:pt x="10558141" y="881834"/>
                </a:lnTo>
                <a:lnTo>
                  <a:pt x="10568428" y="852144"/>
                </a:lnTo>
                <a:cubicBezTo>
                  <a:pt x="10630185" y="657937"/>
                  <a:pt x="10679237" y="414226"/>
                  <a:pt x="10800622" y="414226"/>
                </a:cubicBezTo>
                <a:cubicBezTo>
                  <a:pt x="10926736" y="414226"/>
                  <a:pt x="10974286" y="677269"/>
                  <a:pt x="11039249" y="874551"/>
                </a:cubicBezTo>
                <a:lnTo>
                  <a:pt x="11041824" y="881836"/>
                </a:lnTo>
                <a:lnTo>
                  <a:pt x="11008368" y="762363"/>
                </a:lnTo>
                <a:cubicBezTo>
                  <a:pt x="10953858" y="551783"/>
                  <a:pt x="10906428" y="319428"/>
                  <a:pt x="10800549" y="319468"/>
                </a:cubicBezTo>
                <a:close/>
                <a:moveTo>
                  <a:pt x="6853583" y="319468"/>
                </a:moveTo>
                <a:cubicBezTo>
                  <a:pt x="6742411" y="319509"/>
                  <a:pt x="6695004" y="575695"/>
                  <a:pt x="6636486" y="793846"/>
                </a:cubicBezTo>
                <a:lnTo>
                  <a:pt x="6611178" y="881825"/>
                </a:lnTo>
                <a:lnTo>
                  <a:pt x="6608658" y="889098"/>
                </a:lnTo>
                <a:lnTo>
                  <a:pt x="6584653" y="953250"/>
                </a:lnTo>
                <a:lnTo>
                  <a:pt x="6593969" y="931490"/>
                </a:lnTo>
                <a:lnTo>
                  <a:pt x="6608658" y="889098"/>
                </a:lnTo>
                <a:lnTo>
                  <a:pt x="6610509" y="884152"/>
                </a:lnTo>
                <a:lnTo>
                  <a:pt x="6611178" y="881825"/>
                </a:lnTo>
                <a:lnTo>
                  <a:pt x="6621463" y="852144"/>
                </a:lnTo>
                <a:cubicBezTo>
                  <a:pt x="6683220" y="657937"/>
                  <a:pt x="6732271" y="414226"/>
                  <a:pt x="6853656" y="414226"/>
                </a:cubicBezTo>
                <a:cubicBezTo>
                  <a:pt x="6979771" y="414226"/>
                  <a:pt x="7027320" y="677269"/>
                  <a:pt x="7092283" y="874551"/>
                </a:cubicBezTo>
                <a:lnTo>
                  <a:pt x="7094857" y="881833"/>
                </a:lnTo>
                <a:lnTo>
                  <a:pt x="7061402" y="762363"/>
                </a:lnTo>
                <a:cubicBezTo>
                  <a:pt x="7006893" y="551783"/>
                  <a:pt x="6959462" y="319428"/>
                  <a:pt x="6853583" y="319468"/>
                </a:cubicBezTo>
                <a:close/>
                <a:moveTo>
                  <a:pt x="2952798" y="319468"/>
                </a:moveTo>
                <a:cubicBezTo>
                  <a:pt x="2841626" y="319509"/>
                  <a:pt x="2794218" y="575695"/>
                  <a:pt x="2735701" y="793846"/>
                </a:cubicBezTo>
                <a:lnTo>
                  <a:pt x="2710393" y="881825"/>
                </a:lnTo>
                <a:lnTo>
                  <a:pt x="2707873" y="889098"/>
                </a:lnTo>
                <a:lnTo>
                  <a:pt x="2683868" y="953250"/>
                </a:lnTo>
                <a:lnTo>
                  <a:pt x="2693184" y="931490"/>
                </a:lnTo>
                <a:lnTo>
                  <a:pt x="2707873" y="889098"/>
                </a:lnTo>
                <a:lnTo>
                  <a:pt x="2709723" y="884152"/>
                </a:lnTo>
                <a:lnTo>
                  <a:pt x="2710393" y="881825"/>
                </a:lnTo>
                <a:lnTo>
                  <a:pt x="2720677" y="852144"/>
                </a:lnTo>
                <a:cubicBezTo>
                  <a:pt x="2782435" y="657937"/>
                  <a:pt x="2831486" y="414226"/>
                  <a:pt x="2952870" y="414226"/>
                </a:cubicBezTo>
                <a:cubicBezTo>
                  <a:pt x="3078985" y="414226"/>
                  <a:pt x="3126534" y="677269"/>
                  <a:pt x="3191498" y="874551"/>
                </a:cubicBezTo>
                <a:lnTo>
                  <a:pt x="3194076" y="881845"/>
                </a:lnTo>
                <a:lnTo>
                  <a:pt x="3160618" y="762363"/>
                </a:lnTo>
                <a:cubicBezTo>
                  <a:pt x="3106109" y="551783"/>
                  <a:pt x="3058678" y="319428"/>
                  <a:pt x="2952798" y="319468"/>
                </a:cubicBezTo>
                <a:close/>
                <a:moveTo>
                  <a:pt x="10800476" y="215873"/>
                </a:moveTo>
                <a:cubicBezTo>
                  <a:pt x="10695196" y="215913"/>
                  <a:pt x="10647164" y="479265"/>
                  <a:pt x="10592140" y="717919"/>
                </a:cubicBezTo>
                <a:lnTo>
                  <a:pt x="10565775" y="823731"/>
                </a:lnTo>
                <a:lnTo>
                  <a:pt x="10598775" y="699160"/>
                </a:lnTo>
                <a:cubicBezTo>
                  <a:pt x="10648445" y="504897"/>
                  <a:pt x="10699329" y="310633"/>
                  <a:pt x="10800549" y="310633"/>
                </a:cubicBezTo>
                <a:cubicBezTo>
                  <a:pt x="10927074" y="310633"/>
                  <a:pt x="10974378" y="614141"/>
                  <a:pt x="11039207" y="841773"/>
                </a:cubicBezTo>
                <a:lnTo>
                  <a:pt x="11040820" y="847049"/>
                </a:lnTo>
                <a:lnTo>
                  <a:pt x="11008710" y="717828"/>
                </a:lnTo>
                <a:cubicBezTo>
                  <a:pt x="10953810" y="479170"/>
                  <a:pt x="10905756" y="215833"/>
                  <a:pt x="10800476" y="215873"/>
                </a:cubicBezTo>
                <a:close/>
                <a:moveTo>
                  <a:pt x="6853511" y="215873"/>
                </a:moveTo>
                <a:cubicBezTo>
                  <a:pt x="6748231" y="215913"/>
                  <a:pt x="6700198" y="479265"/>
                  <a:pt x="6645175" y="717919"/>
                </a:cubicBezTo>
                <a:lnTo>
                  <a:pt x="6618813" y="823719"/>
                </a:lnTo>
                <a:lnTo>
                  <a:pt x="6651810" y="699160"/>
                </a:lnTo>
                <a:cubicBezTo>
                  <a:pt x="6701480" y="504897"/>
                  <a:pt x="6752363" y="310633"/>
                  <a:pt x="6853583" y="310633"/>
                </a:cubicBezTo>
                <a:cubicBezTo>
                  <a:pt x="6980108" y="310633"/>
                  <a:pt x="7027413" y="614141"/>
                  <a:pt x="7092241" y="841773"/>
                </a:cubicBezTo>
                <a:lnTo>
                  <a:pt x="7093854" y="847046"/>
                </a:lnTo>
                <a:lnTo>
                  <a:pt x="7061745" y="717828"/>
                </a:lnTo>
                <a:cubicBezTo>
                  <a:pt x="7006845" y="479170"/>
                  <a:pt x="6958791" y="215833"/>
                  <a:pt x="6853511" y="215873"/>
                </a:cubicBezTo>
                <a:close/>
                <a:moveTo>
                  <a:pt x="2952725" y="215873"/>
                </a:moveTo>
                <a:cubicBezTo>
                  <a:pt x="2847446" y="215913"/>
                  <a:pt x="2799413" y="479265"/>
                  <a:pt x="2744390" y="717919"/>
                </a:cubicBezTo>
                <a:lnTo>
                  <a:pt x="2718033" y="823698"/>
                </a:lnTo>
                <a:lnTo>
                  <a:pt x="2751024" y="699160"/>
                </a:lnTo>
                <a:cubicBezTo>
                  <a:pt x="2800695" y="504897"/>
                  <a:pt x="2851578" y="310633"/>
                  <a:pt x="2952798" y="310633"/>
                </a:cubicBezTo>
                <a:cubicBezTo>
                  <a:pt x="3079324" y="310633"/>
                  <a:pt x="3126628" y="614141"/>
                  <a:pt x="3191456" y="841773"/>
                </a:cubicBezTo>
                <a:lnTo>
                  <a:pt x="3193070" y="847052"/>
                </a:lnTo>
                <a:lnTo>
                  <a:pt x="3160960" y="717828"/>
                </a:lnTo>
                <a:cubicBezTo>
                  <a:pt x="3106060" y="479170"/>
                  <a:pt x="3058005" y="215833"/>
                  <a:pt x="2952725" y="215873"/>
                </a:cubicBezTo>
                <a:close/>
                <a:moveTo>
                  <a:pt x="10800403" y="112281"/>
                </a:moveTo>
                <a:cubicBezTo>
                  <a:pt x="10695003" y="112281"/>
                  <a:pt x="10647025" y="406618"/>
                  <a:pt x="10592065" y="673361"/>
                </a:cubicBezTo>
                <a:lnTo>
                  <a:pt x="10580966" y="723198"/>
                </a:lnTo>
                <a:lnTo>
                  <a:pt x="10598657" y="647473"/>
                </a:lnTo>
                <a:cubicBezTo>
                  <a:pt x="10648299" y="427329"/>
                  <a:pt x="10699183" y="207185"/>
                  <a:pt x="10800476" y="207185"/>
                </a:cubicBezTo>
                <a:cubicBezTo>
                  <a:pt x="10901769" y="207185"/>
                  <a:pt x="10952415" y="427311"/>
                  <a:pt x="11001821" y="647436"/>
                </a:cubicBezTo>
                <a:lnTo>
                  <a:pt x="11016573" y="710873"/>
                </a:lnTo>
                <a:lnTo>
                  <a:pt x="11008247" y="673361"/>
                </a:lnTo>
                <a:cubicBezTo>
                  <a:pt x="10953496" y="406618"/>
                  <a:pt x="10905803" y="112281"/>
                  <a:pt x="10800403" y="112281"/>
                </a:cubicBezTo>
                <a:close/>
                <a:moveTo>
                  <a:pt x="6853437" y="112281"/>
                </a:moveTo>
                <a:cubicBezTo>
                  <a:pt x="6748038" y="112281"/>
                  <a:pt x="6700060" y="406618"/>
                  <a:pt x="6645100" y="673361"/>
                </a:cubicBezTo>
                <a:lnTo>
                  <a:pt x="6634013" y="723145"/>
                </a:lnTo>
                <a:lnTo>
                  <a:pt x="6651691" y="647473"/>
                </a:lnTo>
                <a:cubicBezTo>
                  <a:pt x="6701334" y="427329"/>
                  <a:pt x="6752218" y="207185"/>
                  <a:pt x="6853511" y="207185"/>
                </a:cubicBezTo>
                <a:cubicBezTo>
                  <a:pt x="6954804" y="207185"/>
                  <a:pt x="7005450" y="427311"/>
                  <a:pt x="7054855" y="647436"/>
                </a:cubicBezTo>
                <a:lnTo>
                  <a:pt x="7069601" y="710845"/>
                </a:lnTo>
                <a:lnTo>
                  <a:pt x="7061282" y="673361"/>
                </a:lnTo>
                <a:cubicBezTo>
                  <a:pt x="7006530" y="406618"/>
                  <a:pt x="6958837" y="112281"/>
                  <a:pt x="6853437" y="112281"/>
                </a:cubicBezTo>
                <a:close/>
                <a:moveTo>
                  <a:pt x="2952653" y="112281"/>
                </a:moveTo>
                <a:cubicBezTo>
                  <a:pt x="2847253" y="112281"/>
                  <a:pt x="2799275" y="406618"/>
                  <a:pt x="2744315" y="673361"/>
                </a:cubicBezTo>
                <a:lnTo>
                  <a:pt x="2733237" y="723107"/>
                </a:lnTo>
                <a:lnTo>
                  <a:pt x="2750906" y="647473"/>
                </a:lnTo>
                <a:cubicBezTo>
                  <a:pt x="2800548" y="427329"/>
                  <a:pt x="2851432" y="207185"/>
                  <a:pt x="2952725" y="207185"/>
                </a:cubicBezTo>
                <a:cubicBezTo>
                  <a:pt x="3054019" y="207185"/>
                  <a:pt x="3104665" y="427311"/>
                  <a:pt x="3154070" y="647436"/>
                </a:cubicBezTo>
                <a:lnTo>
                  <a:pt x="3168833" y="710917"/>
                </a:lnTo>
                <a:lnTo>
                  <a:pt x="3160497" y="673361"/>
                </a:lnTo>
                <a:cubicBezTo>
                  <a:pt x="3105746" y="406618"/>
                  <a:pt x="3058052" y="112281"/>
                  <a:pt x="2952653" y="112281"/>
                </a:cubicBezTo>
                <a:close/>
                <a:moveTo>
                  <a:pt x="10800403" y="8688"/>
                </a:moveTo>
                <a:cubicBezTo>
                  <a:pt x="10709650" y="8688"/>
                  <a:pt x="10661742" y="247698"/>
                  <a:pt x="10615452" y="501645"/>
                </a:cubicBezTo>
                <a:lnTo>
                  <a:pt x="10594924" y="612758"/>
                </a:lnTo>
                <a:lnTo>
                  <a:pt x="10598510" y="595603"/>
                </a:lnTo>
                <a:cubicBezTo>
                  <a:pt x="10648171" y="349561"/>
                  <a:pt x="10699110" y="103519"/>
                  <a:pt x="10800403" y="103519"/>
                </a:cubicBezTo>
                <a:cubicBezTo>
                  <a:pt x="10901696" y="103519"/>
                  <a:pt x="10952361" y="349561"/>
                  <a:pt x="11001784" y="595603"/>
                </a:cubicBezTo>
                <a:lnTo>
                  <a:pt x="11006778" y="619595"/>
                </a:lnTo>
                <a:lnTo>
                  <a:pt x="10984926" y="501645"/>
                </a:lnTo>
                <a:cubicBezTo>
                  <a:pt x="10938501" y="247698"/>
                  <a:pt x="10890506" y="8688"/>
                  <a:pt x="10800403" y="8688"/>
                </a:cubicBezTo>
                <a:close/>
                <a:moveTo>
                  <a:pt x="6853437" y="8688"/>
                </a:moveTo>
                <a:cubicBezTo>
                  <a:pt x="6762684" y="8688"/>
                  <a:pt x="6714776" y="247698"/>
                  <a:pt x="6668486" y="501645"/>
                </a:cubicBezTo>
                <a:lnTo>
                  <a:pt x="6647955" y="612777"/>
                </a:lnTo>
                <a:lnTo>
                  <a:pt x="6651545" y="595603"/>
                </a:lnTo>
                <a:cubicBezTo>
                  <a:pt x="6701206" y="349561"/>
                  <a:pt x="6752144" y="103519"/>
                  <a:pt x="6853437" y="103519"/>
                </a:cubicBezTo>
                <a:cubicBezTo>
                  <a:pt x="6954730" y="103519"/>
                  <a:pt x="7005395" y="349561"/>
                  <a:pt x="7054819" y="595603"/>
                </a:cubicBezTo>
                <a:lnTo>
                  <a:pt x="7059815" y="619611"/>
                </a:lnTo>
                <a:lnTo>
                  <a:pt x="7037960" y="501645"/>
                </a:lnTo>
                <a:cubicBezTo>
                  <a:pt x="6991536" y="247698"/>
                  <a:pt x="6943540" y="8688"/>
                  <a:pt x="6853437" y="8688"/>
                </a:cubicBezTo>
                <a:close/>
                <a:moveTo>
                  <a:pt x="2952653" y="8688"/>
                </a:moveTo>
                <a:cubicBezTo>
                  <a:pt x="2861900" y="8688"/>
                  <a:pt x="2813992" y="247698"/>
                  <a:pt x="2767702" y="501645"/>
                </a:cubicBezTo>
                <a:lnTo>
                  <a:pt x="2747173" y="612762"/>
                </a:lnTo>
                <a:lnTo>
                  <a:pt x="2750760" y="595603"/>
                </a:lnTo>
                <a:cubicBezTo>
                  <a:pt x="2800421" y="349561"/>
                  <a:pt x="2851360" y="103519"/>
                  <a:pt x="2952653" y="103519"/>
                </a:cubicBezTo>
                <a:cubicBezTo>
                  <a:pt x="3053946" y="103519"/>
                  <a:pt x="3104610" y="349561"/>
                  <a:pt x="3154034" y="595603"/>
                </a:cubicBezTo>
                <a:lnTo>
                  <a:pt x="3159032" y="619617"/>
                </a:lnTo>
                <a:lnTo>
                  <a:pt x="3137176" y="501645"/>
                </a:lnTo>
                <a:cubicBezTo>
                  <a:pt x="3090752" y="247698"/>
                  <a:pt x="3042756" y="8688"/>
                  <a:pt x="2952653" y="8688"/>
                </a:cubicBezTo>
                <a:close/>
                <a:moveTo>
                  <a:pt x="2952944" y="0"/>
                </a:moveTo>
                <a:cubicBezTo>
                  <a:pt x="3142801" y="0"/>
                  <a:pt x="3155245" y="956040"/>
                  <a:pt x="3314382" y="1075545"/>
                </a:cubicBezTo>
                <a:lnTo>
                  <a:pt x="3338851" y="1084368"/>
                </a:lnTo>
                <a:lnTo>
                  <a:pt x="3364080" y="1084368"/>
                </a:lnTo>
                <a:lnTo>
                  <a:pt x="3387246" y="1079697"/>
                </a:lnTo>
                <a:lnTo>
                  <a:pt x="3410416" y="1067981"/>
                </a:lnTo>
                <a:cubicBezTo>
                  <a:pt x="3543954" y="976473"/>
                  <a:pt x="3567374" y="598634"/>
                  <a:pt x="3744016" y="598634"/>
                </a:cubicBezTo>
                <a:cubicBezTo>
                  <a:pt x="3920659" y="598634"/>
                  <a:pt x="3943289" y="976473"/>
                  <a:pt x="4077379" y="1067981"/>
                </a:cubicBezTo>
                <a:lnTo>
                  <a:pt x="4100722" y="1079731"/>
                </a:lnTo>
                <a:lnTo>
                  <a:pt x="4115057" y="1082615"/>
                </a:lnTo>
                <a:lnTo>
                  <a:pt x="4148072" y="1077252"/>
                </a:lnTo>
                <a:cubicBezTo>
                  <a:pt x="4281408" y="1030441"/>
                  <a:pt x="4303965" y="843197"/>
                  <a:pt x="4479056" y="843197"/>
                </a:cubicBezTo>
                <a:cubicBezTo>
                  <a:pt x="4654149" y="843197"/>
                  <a:pt x="4676761" y="1030441"/>
                  <a:pt x="4810114" y="1077252"/>
                </a:cubicBezTo>
                <a:lnTo>
                  <a:pt x="4853922" y="1084368"/>
                </a:lnTo>
                <a:lnTo>
                  <a:pt x="4891364" y="1084368"/>
                </a:lnTo>
                <a:lnTo>
                  <a:pt x="4913523" y="1079903"/>
                </a:lnTo>
                <a:lnTo>
                  <a:pt x="4937168" y="1067981"/>
                </a:lnTo>
                <a:cubicBezTo>
                  <a:pt x="5071050" y="976473"/>
                  <a:pt x="5093851" y="598634"/>
                  <a:pt x="5270494" y="598634"/>
                </a:cubicBezTo>
                <a:cubicBezTo>
                  <a:pt x="5447136" y="598634"/>
                  <a:pt x="5469655" y="976473"/>
                  <a:pt x="5603715" y="1067981"/>
                </a:cubicBezTo>
                <a:lnTo>
                  <a:pt x="5627732" y="1080072"/>
                </a:lnTo>
                <a:lnTo>
                  <a:pt x="5649044" y="1084368"/>
                </a:lnTo>
                <a:lnTo>
                  <a:pt x="5682249" y="1084368"/>
                </a:lnTo>
                <a:lnTo>
                  <a:pt x="5712611" y="1078074"/>
                </a:lnTo>
                <a:lnTo>
                  <a:pt x="5751564" y="1059680"/>
                </a:lnTo>
                <a:lnTo>
                  <a:pt x="5755831" y="1056735"/>
                </a:lnTo>
                <a:lnTo>
                  <a:pt x="5797838" y="1014994"/>
                </a:lnTo>
                <a:cubicBezTo>
                  <a:pt x="5877928" y="914275"/>
                  <a:pt x="5920645" y="744642"/>
                  <a:pt x="6061855" y="744642"/>
                </a:cubicBezTo>
                <a:cubicBezTo>
                  <a:pt x="6203066" y="744642"/>
                  <a:pt x="6245277" y="914275"/>
                  <a:pt x="6325448" y="1014994"/>
                </a:cubicBezTo>
                <a:lnTo>
                  <a:pt x="6368740" y="1057920"/>
                </a:lnTo>
                <a:lnTo>
                  <a:pt x="6370159" y="1058896"/>
                </a:lnTo>
                <a:lnTo>
                  <a:pt x="6411151" y="1078172"/>
                </a:lnTo>
                <a:lnTo>
                  <a:pt x="6441210" y="1084368"/>
                </a:lnTo>
                <a:lnTo>
                  <a:pt x="6467119" y="1084368"/>
                </a:lnTo>
                <a:lnTo>
                  <a:pt x="6491844" y="1075545"/>
                </a:lnTo>
                <a:cubicBezTo>
                  <a:pt x="6652486" y="956040"/>
                  <a:pt x="6662573" y="0"/>
                  <a:pt x="6853729" y="0"/>
                </a:cubicBezTo>
                <a:cubicBezTo>
                  <a:pt x="7043586" y="0"/>
                  <a:pt x="7056029" y="956040"/>
                  <a:pt x="7215167" y="1075545"/>
                </a:cubicBezTo>
                <a:lnTo>
                  <a:pt x="7239636" y="1084368"/>
                </a:lnTo>
                <a:lnTo>
                  <a:pt x="7264865" y="1084368"/>
                </a:lnTo>
                <a:lnTo>
                  <a:pt x="7288032" y="1079697"/>
                </a:lnTo>
                <a:lnTo>
                  <a:pt x="7311202" y="1067981"/>
                </a:lnTo>
                <a:cubicBezTo>
                  <a:pt x="7444739" y="976473"/>
                  <a:pt x="7468159" y="598634"/>
                  <a:pt x="7644801" y="598634"/>
                </a:cubicBezTo>
                <a:cubicBezTo>
                  <a:pt x="7821444" y="598634"/>
                  <a:pt x="7844075" y="976473"/>
                  <a:pt x="7978165" y="1067981"/>
                </a:cubicBezTo>
                <a:lnTo>
                  <a:pt x="8001507" y="1079731"/>
                </a:lnTo>
                <a:lnTo>
                  <a:pt x="8024555" y="1084368"/>
                </a:lnTo>
                <a:lnTo>
                  <a:pt x="8051225" y="1084368"/>
                </a:lnTo>
                <a:lnTo>
                  <a:pt x="8095034" y="1077252"/>
                </a:lnTo>
                <a:cubicBezTo>
                  <a:pt x="8228372" y="1030441"/>
                  <a:pt x="8250929" y="843197"/>
                  <a:pt x="8426020" y="843197"/>
                </a:cubicBezTo>
                <a:cubicBezTo>
                  <a:pt x="8601111" y="843197"/>
                  <a:pt x="8623724" y="1030441"/>
                  <a:pt x="8757077" y="1077252"/>
                </a:cubicBezTo>
                <a:lnTo>
                  <a:pt x="8800885" y="1084368"/>
                </a:lnTo>
                <a:lnTo>
                  <a:pt x="8838328" y="1084368"/>
                </a:lnTo>
                <a:lnTo>
                  <a:pt x="8860485" y="1079904"/>
                </a:lnTo>
                <a:lnTo>
                  <a:pt x="8884132" y="1067981"/>
                </a:lnTo>
                <a:cubicBezTo>
                  <a:pt x="9018014" y="976473"/>
                  <a:pt x="9040813" y="598634"/>
                  <a:pt x="9217457" y="598634"/>
                </a:cubicBezTo>
                <a:cubicBezTo>
                  <a:pt x="9394100" y="598634"/>
                  <a:pt x="9416618" y="976473"/>
                  <a:pt x="9550679" y="1067981"/>
                </a:cubicBezTo>
                <a:lnTo>
                  <a:pt x="9574695" y="1080072"/>
                </a:lnTo>
                <a:lnTo>
                  <a:pt x="9596008" y="1084368"/>
                </a:lnTo>
                <a:lnTo>
                  <a:pt x="9629214" y="1084368"/>
                </a:lnTo>
                <a:lnTo>
                  <a:pt x="9659573" y="1078074"/>
                </a:lnTo>
                <a:lnTo>
                  <a:pt x="9698530" y="1059679"/>
                </a:lnTo>
                <a:lnTo>
                  <a:pt x="9702794" y="1056736"/>
                </a:lnTo>
                <a:lnTo>
                  <a:pt x="9744801" y="1014994"/>
                </a:lnTo>
                <a:cubicBezTo>
                  <a:pt x="9824892" y="914275"/>
                  <a:pt x="9867609" y="744642"/>
                  <a:pt x="10008821" y="744642"/>
                </a:cubicBezTo>
                <a:cubicBezTo>
                  <a:pt x="10150032" y="744642"/>
                  <a:pt x="10192243" y="914275"/>
                  <a:pt x="10272414" y="1014994"/>
                </a:cubicBezTo>
                <a:lnTo>
                  <a:pt x="10315706" y="1057920"/>
                </a:lnTo>
                <a:lnTo>
                  <a:pt x="10317125" y="1058896"/>
                </a:lnTo>
                <a:lnTo>
                  <a:pt x="10358117" y="1078172"/>
                </a:lnTo>
                <a:lnTo>
                  <a:pt x="10388176" y="1084368"/>
                </a:lnTo>
                <a:lnTo>
                  <a:pt x="10414084" y="1084368"/>
                </a:lnTo>
                <a:lnTo>
                  <a:pt x="10438810" y="1075545"/>
                </a:lnTo>
                <a:cubicBezTo>
                  <a:pt x="10599452" y="956040"/>
                  <a:pt x="10609539" y="0"/>
                  <a:pt x="10800695" y="0"/>
                </a:cubicBezTo>
                <a:cubicBezTo>
                  <a:pt x="10990551" y="0"/>
                  <a:pt x="11002994" y="956040"/>
                  <a:pt x="11162132" y="1075545"/>
                </a:cubicBezTo>
                <a:lnTo>
                  <a:pt x="11186602" y="1084368"/>
                </a:lnTo>
                <a:lnTo>
                  <a:pt x="11211830" y="1084368"/>
                </a:lnTo>
                <a:lnTo>
                  <a:pt x="11234996" y="1079697"/>
                </a:lnTo>
                <a:lnTo>
                  <a:pt x="11258167" y="1067981"/>
                </a:lnTo>
                <a:cubicBezTo>
                  <a:pt x="11391703" y="976473"/>
                  <a:pt x="11415124" y="598634"/>
                  <a:pt x="11591767" y="598634"/>
                </a:cubicBezTo>
                <a:cubicBezTo>
                  <a:pt x="11768410" y="598634"/>
                  <a:pt x="11791040" y="976473"/>
                  <a:pt x="11925129" y="1067981"/>
                </a:cubicBezTo>
                <a:lnTo>
                  <a:pt x="11948473" y="1079731"/>
                </a:lnTo>
                <a:lnTo>
                  <a:pt x="11971518" y="1084368"/>
                </a:lnTo>
                <a:lnTo>
                  <a:pt x="12239996" y="1084368"/>
                </a:lnTo>
                <a:lnTo>
                  <a:pt x="12239996" y="1098093"/>
                </a:lnTo>
                <a:lnTo>
                  <a:pt x="11973336" y="1098093"/>
                </a:lnTo>
                <a:lnTo>
                  <a:pt x="11949389" y="1102917"/>
                </a:lnTo>
                <a:lnTo>
                  <a:pt x="11924873" y="1115281"/>
                </a:lnTo>
                <a:cubicBezTo>
                  <a:pt x="11791048" y="1206789"/>
                  <a:pt x="11768684" y="1584628"/>
                  <a:pt x="11591913" y="1584628"/>
                </a:cubicBezTo>
                <a:cubicBezTo>
                  <a:pt x="11415142" y="1584628"/>
                  <a:pt x="11392213" y="1206789"/>
                  <a:pt x="11258153" y="1115281"/>
                </a:cubicBezTo>
                <a:lnTo>
                  <a:pt x="11234694" y="1103468"/>
                </a:lnTo>
                <a:lnTo>
                  <a:pt x="11208014" y="1098093"/>
                </a:lnTo>
                <a:lnTo>
                  <a:pt x="11188887" y="1098093"/>
                </a:lnTo>
                <a:lnTo>
                  <a:pt x="11186744" y="1098717"/>
                </a:lnTo>
                <a:lnTo>
                  <a:pt x="11161628" y="1107717"/>
                </a:lnTo>
                <a:cubicBezTo>
                  <a:pt x="11001723" y="1227222"/>
                  <a:pt x="10992724" y="2183261"/>
                  <a:pt x="10801498" y="2183261"/>
                </a:cubicBezTo>
                <a:lnTo>
                  <a:pt x="10801498" y="2183698"/>
                </a:lnTo>
                <a:cubicBezTo>
                  <a:pt x="10611711" y="2183698"/>
                  <a:pt x="10597539" y="1227659"/>
                  <a:pt x="10438185" y="1108154"/>
                </a:cubicBezTo>
                <a:lnTo>
                  <a:pt x="10410488" y="1098174"/>
                </a:lnTo>
                <a:lnTo>
                  <a:pt x="10410240" y="1098093"/>
                </a:lnTo>
                <a:lnTo>
                  <a:pt x="10394920" y="1098093"/>
                </a:lnTo>
                <a:lnTo>
                  <a:pt x="10357079" y="1105917"/>
                </a:lnTo>
                <a:lnTo>
                  <a:pt x="10318876" y="1123914"/>
                </a:lnTo>
                <a:lnTo>
                  <a:pt x="10313989" y="1127285"/>
                </a:lnTo>
                <a:lnTo>
                  <a:pt x="10277401" y="1162502"/>
                </a:lnTo>
                <a:cubicBezTo>
                  <a:pt x="10194002" y="1262283"/>
                  <a:pt x="10152994" y="1439057"/>
                  <a:pt x="10008893" y="1439057"/>
                </a:cubicBezTo>
                <a:cubicBezTo>
                  <a:pt x="9865002" y="1439057"/>
                  <a:pt x="9823602" y="1262283"/>
                  <a:pt x="9739992" y="1162502"/>
                </a:cubicBezTo>
                <a:lnTo>
                  <a:pt x="9704120" y="1128042"/>
                </a:lnTo>
                <a:lnTo>
                  <a:pt x="9697434" y="1123442"/>
                </a:lnTo>
                <a:lnTo>
                  <a:pt x="9661237" y="1106404"/>
                </a:lnTo>
                <a:lnTo>
                  <a:pt x="9620960" y="1098093"/>
                </a:lnTo>
                <a:lnTo>
                  <a:pt x="9605272" y="1098093"/>
                </a:lnTo>
                <a:lnTo>
                  <a:pt x="9572480" y="1104709"/>
                </a:lnTo>
                <a:lnTo>
                  <a:pt x="9550656" y="1115718"/>
                </a:lnTo>
                <a:cubicBezTo>
                  <a:pt x="9416870" y="1207226"/>
                  <a:pt x="9394465" y="1585065"/>
                  <a:pt x="9217822" y="1585065"/>
                </a:cubicBezTo>
                <a:cubicBezTo>
                  <a:pt x="9041115" y="1585065"/>
                  <a:pt x="9018195" y="1207226"/>
                  <a:pt x="8884185" y="1115718"/>
                </a:cubicBezTo>
                <a:lnTo>
                  <a:pt x="8864470" y="1105786"/>
                </a:lnTo>
                <a:lnTo>
                  <a:pt x="8863007" y="1105106"/>
                </a:lnTo>
                <a:lnTo>
                  <a:pt x="8828201" y="1098093"/>
                </a:lnTo>
                <a:lnTo>
                  <a:pt x="8813056" y="1098093"/>
                </a:lnTo>
                <a:lnTo>
                  <a:pt x="8765596" y="1105061"/>
                </a:lnTo>
                <a:lnTo>
                  <a:pt x="8757041" y="1106450"/>
                </a:lnTo>
                <a:cubicBezTo>
                  <a:pt x="8623705" y="1153276"/>
                  <a:pt x="8601722" y="1340584"/>
                  <a:pt x="8426312" y="1340648"/>
                </a:cubicBezTo>
                <a:cubicBezTo>
                  <a:pt x="8251349" y="1340648"/>
                  <a:pt x="8228584" y="1153572"/>
                  <a:pt x="8095241" y="1106802"/>
                </a:cubicBezTo>
                <a:lnTo>
                  <a:pt x="8086071" y="1105314"/>
                </a:lnTo>
                <a:lnTo>
                  <a:pt x="8036866" y="1098093"/>
                </a:lnTo>
                <a:lnTo>
                  <a:pt x="8026369" y="1098093"/>
                </a:lnTo>
                <a:lnTo>
                  <a:pt x="8002425" y="1102917"/>
                </a:lnTo>
                <a:lnTo>
                  <a:pt x="7978332" y="1115067"/>
                </a:lnTo>
                <a:lnTo>
                  <a:pt x="7977873" y="1115317"/>
                </a:lnTo>
                <a:lnTo>
                  <a:pt x="7932428" y="1161721"/>
                </a:lnTo>
                <a:cubicBezTo>
                  <a:pt x="7836079" y="1295345"/>
                  <a:pt x="7799622" y="1584628"/>
                  <a:pt x="7644947" y="1584628"/>
                </a:cubicBezTo>
                <a:cubicBezTo>
                  <a:pt x="7468176" y="1584628"/>
                  <a:pt x="7445248" y="1206789"/>
                  <a:pt x="7311188" y="1115281"/>
                </a:cubicBezTo>
                <a:lnTo>
                  <a:pt x="7287727" y="1103468"/>
                </a:lnTo>
                <a:lnTo>
                  <a:pt x="7261049" y="1098093"/>
                </a:lnTo>
                <a:lnTo>
                  <a:pt x="7241921" y="1098093"/>
                </a:lnTo>
                <a:lnTo>
                  <a:pt x="7239781" y="1098717"/>
                </a:lnTo>
                <a:lnTo>
                  <a:pt x="7214662" y="1107717"/>
                </a:lnTo>
                <a:cubicBezTo>
                  <a:pt x="7054757" y="1227222"/>
                  <a:pt x="7045758" y="2183261"/>
                  <a:pt x="6854532" y="2183261"/>
                </a:cubicBezTo>
                <a:lnTo>
                  <a:pt x="6854532" y="2183698"/>
                </a:lnTo>
                <a:cubicBezTo>
                  <a:pt x="6664745" y="2183698"/>
                  <a:pt x="6650573" y="1227659"/>
                  <a:pt x="6491219" y="1108154"/>
                </a:cubicBezTo>
                <a:lnTo>
                  <a:pt x="6463518" y="1098173"/>
                </a:lnTo>
                <a:lnTo>
                  <a:pt x="6463274" y="1098093"/>
                </a:lnTo>
                <a:lnTo>
                  <a:pt x="6447954" y="1098093"/>
                </a:lnTo>
                <a:lnTo>
                  <a:pt x="6410113" y="1105917"/>
                </a:lnTo>
                <a:lnTo>
                  <a:pt x="6371910" y="1123914"/>
                </a:lnTo>
                <a:lnTo>
                  <a:pt x="6367024" y="1127284"/>
                </a:lnTo>
                <a:lnTo>
                  <a:pt x="6330436" y="1162502"/>
                </a:lnTo>
                <a:cubicBezTo>
                  <a:pt x="6247037" y="1262283"/>
                  <a:pt x="6206029" y="1439057"/>
                  <a:pt x="6061929" y="1439057"/>
                </a:cubicBezTo>
                <a:cubicBezTo>
                  <a:pt x="5918037" y="1439057"/>
                  <a:pt x="5876637" y="1262283"/>
                  <a:pt x="5793028" y="1162502"/>
                </a:cubicBezTo>
                <a:lnTo>
                  <a:pt x="5757160" y="1128046"/>
                </a:lnTo>
                <a:lnTo>
                  <a:pt x="5750465" y="1123439"/>
                </a:lnTo>
                <a:lnTo>
                  <a:pt x="5714275" y="1106405"/>
                </a:lnTo>
                <a:lnTo>
                  <a:pt x="5673995" y="1098093"/>
                </a:lnTo>
                <a:lnTo>
                  <a:pt x="5658307" y="1098093"/>
                </a:lnTo>
                <a:lnTo>
                  <a:pt x="5625517" y="1104708"/>
                </a:lnTo>
                <a:lnTo>
                  <a:pt x="5603692" y="1115718"/>
                </a:lnTo>
                <a:cubicBezTo>
                  <a:pt x="5469907" y="1207226"/>
                  <a:pt x="5447501" y="1585065"/>
                  <a:pt x="5270859" y="1585065"/>
                </a:cubicBezTo>
                <a:cubicBezTo>
                  <a:pt x="5094151" y="1585065"/>
                  <a:pt x="5071231" y="1207226"/>
                  <a:pt x="4937221" y="1115718"/>
                </a:cubicBezTo>
                <a:lnTo>
                  <a:pt x="4917501" y="1105785"/>
                </a:lnTo>
                <a:lnTo>
                  <a:pt x="4916044" y="1105106"/>
                </a:lnTo>
                <a:lnTo>
                  <a:pt x="4881235" y="1098093"/>
                </a:lnTo>
                <a:lnTo>
                  <a:pt x="4866092" y="1098093"/>
                </a:lnTo>
                <a:lnTo>
                  <a:pt x="4818633" y="1105061"/>
                </a:lnTo>
                <a:lnTo>
                  <a:pt x="4810077" y="1106450"/>
                </a:lnTo>
                <a:cubicBezTo>
                  <a:pt x="4676741" y="1153276"/>
                  <a:pt x="4654758" y="1340584"/>
                  <a:pt x="4479348" y="1340648"/>
                </a:cubicBezTo>
                <a:cubicBezTo>
                  <a:pt x="4304384" y="1340648"/>
                  <a:pt x="4281620" y="1153572"/>
                  <a:pt x="4148279" y="1106802"/>
                </a:cubicBezTo>
                <a:lnTo>
                  <a:pt x="4139160" y="1105322"/>
                </a:lnTo>
                <a:lnTo>
                  <a:pt x="4110544" y="1101123"/>
                </a:lnTo>
                <a:lnTo>
                  <a:pt x="4101641" y="1102916"/>
                </a:lnTo>
                <a:lnTo>
                  <a:pt x="4077498" y="1115091"/>
                </a:lnTo>
                <a:lnTo>
                  <a:pt x="4077091" y="1115313"/>
                </a:lnTo>
                <a:lnTo>
                  <a:pt x="4031643" y="1161721"/>
                </a:lnTo>
                <a:cubicBezTo>
                  <a:pt x="3935294" y="1295345"/>
                  <a:pt x="3898836" y="1584628"/>
                  <a:pt x="3744161" y="1584628"/>
                </a:cubicBezTo>
                <a:cubicBezTo>
                  <a:pt x="3567392" y="1584628"/>
                  <a:pt x="3544464" y="1206789"/>
                  <a:pt x="3410403" y="1115281"/>
                </a:cubicBezTo>
                <a:lnTo>
                  <a:pt x="3386945" y="1103469"/>
                </a:lnTo>
                <a:lnTo>
                  <a:pt x="3360261" y="1098093"/>
                </a:lnTo>
                <a:lnTo>
                  <a:pt x="3341133" y="1098093"/>
                </a:lnTo>
                <a:lnTo>
                  <a:pt x="3339009" y="1098712"/>
                </a:lnTo>
                <a:lnTo>
                  <a:pt x="3313878" y="1107717"/>
                </a:lnTo>
                <a:cubicBezTo>
                  <a:pt x="3153973" y="1227222"/>
                  <a:pt x="3144973" y="2183261"/>
                  <a:pt x="2953747" y="2183261"/>
                </a:cubicBezTo>
                <a:lnTo>
                  <a:pt x="2953747" y="2183698"/>
                </a:lnTo>
                <a:cubicBezTo>
                  <a:pt x="2763960" y="2183698"/>
                  <a:pt x="2749788" y="1227659"/>
                  <a:pt x="2590435" y="1108154"/>
                </a:cubicBezTo>
                <a:lnTo>
                  <a:pt x="2562779" y="1098189"/>
                </a:lnTo>
                <a:lnTo>
                  <a:pt x="2562485" y="1098093"/>
                </a:lnTo>
                <a:lnTo>
                  <a:pt x="2547166" y="1098093"/>
                </a:lnTo>
                <a:lnTo>
                  <a:pt x="2509334" y="1105915"/>
                </a:lnTo>
                <a:lnTo>
                  <a:pt x="2471112" y="1123921"/>
                </a:lnTo>
                <a:lnTo>
                  <a:pt x="2466250" y="1127274"/>
                </a:lnTo>
                <a:lnTo>
                  <a:pt x="2429651" y="1162502"/>
                </a:lnTo>
                <a:cubicBezTo>
                  <a:pt x="2346252" y="1262283"/>
                  <a:pt x="2305244" y="1439057"/>
                  <a:pt x="2161143" y="1439057"/>
                </a:cubicBezTo>
                <a:cubicBezTo>
                  <a:pt x="2017251" y="1439057"/>
                  <a:pt x="1975851" y="1262283"/>
                  <a:pt x="1892241" y="1162502"/>
                </a:cubicBezTo>
                <a:lnTo>
                  <a:pt x="1856378" y="1128051"/>
                </a:lnTo>
                <a:lnTo>
                  <a:pt x="1849671" y="1123436"/>
                </a:lnTo>
                <a:lnTo>
                  <a:pt x="1813491" y="1106406"/>
                </a:lnTo>
                <a:lnTo>
                  <a:pt x="1773205" y="1098093"/>
                </a:lnTo>
                <a:lnTo>
                  <a:pt x="1757519" y="1098093"/>
                </a:lnTo>
                <a:lnTo>
                  <a:pt x="1724732" y="1104708"/>
                </a:lnTo>
                <a:lnTo>
                  <a:pt x="1702906" y="1115718"/>
                </a:lnTo>
                <a:cubicBezTo>
                  <a:pt x="1569119" y="1207226"/>
                  <a:pt x="1546713" y="1585065"/>
                  <a:pt x="1370071" y="1585065"/>
                </a:cubicBezTo>
                <a:cubicBezTo>
                  <a:pt x="1193364" y="1585065"/>
                  <a:pt x="1170443" y="1207226"/>
                  <a:pt x="1036434" y="1115718"/>
                </a:cubicBezTo>
                <a:lnTo>
                  <a:pt x="1016741" y="1105798"/>
                </a:lnTo>
                <a:lnTo>
                  <a:pt x="1015254" y="1105106"/>
                </a:lnTo>
                <a:lnTo>
                  <a:pt x="980447" y="1098093"/>
                </a:lnTo>
                <a:lnTo>
                  <a:pt x="965303" y="1098093"/>
                </a:lnTo>
                <a:lnTo>
                  <a:pt x="917873" y="1105057"/>
                </a:lnTo>
                <a:lnTo>
                  <a:pt x="909290" y="1106450"/>
                </a:lnTo>
                <a:cubicBezTo>
                  <a:pt x="775954" y="1153276"/>
                  <a:pt x="753972" y="1340584"/>
                  <a:pt x="578561" y="1340648"/>
                </a:cubicBezTo>
                <a:cubicBezTo>
                  <a:pt x="403598" y="1340648"/>
                  <a:pt x="380834" y="1153572"/>
                  <a:pt x="247490" y="1106802"/>
                </a:cubicBezTo>
                <a:lnTo>
                  <a:pt x="238355" y="1105320"/>
                </a:lnTo>
                <a:lnTo>
                  <a:pt x="189111" y="1098093"/>
                </a:lnTo>
                <a:lnTo>
                  <a:pt x="0" y="1098093"/>
                </a:lnTo>
                <a:lnTo>
                  <a:pt x="0" y="1084368"/>
                </a:lnTo>
                <a:lnTo>
                  <a:pt x="203476" y="1084368"/>
                </a:lnTo>
                <a:lnTo>
                  <a:pt x="247282" y="1077252"/>
                </a:lnTo>
                <a:cubicBezTo>
                  <a:pt x="380621" y="1030441"/>
                  <a:pt x="403178" y="843197"/>
                  <a:pt x="578269" y="843197"/>
                </a:cubicBezTo>
                <a:cubicBezTo>
                  <a:pt x="753360" y="843197"/>
                  <a:pt x="775973" y="1030441"/>
                  <a:pt x="909326" y="1077252"/>
                </a:cubicBezTo>
                <a:lnTo>
                  <a:pt x="953135" y="1084368"/>
                </a:lnTo>
                <a:lnTo>
                  <a:pt x="990577" y="1084368"/>
                </a:lnTo>
                <a:lnTo>
                  <a:pt x="1012735" y="1079903"/>
                </a:lnTo>
                <a:lnTo>
                  <a:pt x="1036381" y="1067981"/>
                </a:lnTo>
                <a:cubicBezTo>
                  <a:pt x="1170263" y="976473"/>
                  <a:pt x="1193063" y="598634"/>
                  <a:pt x="1369705" y="598634"/>
                </a:cubicBezTo>
                <a:cubicBezTo>
                  <a:pt x="1546348" y="598634"/>
                  <a:pt x="1568866" y="976473"/>
                  <a:pt x="1702927" y="1067981"/>
                </a:cubicBezTo>
                <a:lnTo>
                  <a:pt x="1726944" y="1080072"/>
                </a:lnTo>
                <a:lnTo>
                  <a:pt x="1748256" y="1084368"/>
                </a:lnTo>
                <a:lnTo>
                  <a:pt x="1781462" y="1084368"/>
                </a:lnTo>
                <a:lnTo>
                  <a:pt x="1811823" y="1078074"/>
                </a:lnTo>
                <a:lnTo>
                  <a:pt x="1850777" y="1059679"/>
                </a:lnTo>
                <a:lnTo>
                  <a:pt x="1855044" y="1056735"/>
                </a:lnTo>
                <a:lnTo>
                  <a:pt x="1897050" y="1014994"/>
                </a:lnTo>
                <a:cubicBezTo>
                  <a:pt x="1977141" y="914275"/>
                  <a:pt x="2019858" y="744642"/>
                  <a:pt x="2161071" y="744642"/>
                </a:cubicBezTo>
                <a:cubicBezTo>
                  <a:pt x="2302282" y="744642"/>
                  <a:pt x="2344493" y="914275"/>
                  <a:pt x="2424664" y="1014994"/>
                </a:cubicBezTo>
                <a:lnTo>
                  <a:pt x="2467956" y="1057920"/>
                </a:lnTo>
                <a:lnTo>
                  <a:pt x="2469374" y="1058896"/>
                </a:lnTo>
                <a:lnTo>
                  <a:pt x="2510366" y="1078172"/>
                </a:lnTo>
                <a:lnTo>
                  <a:pt x="2540425" y="1084368"/>
                </a:lnTo>
                <a:lnTo>
                  <a:pt x="2566334" y="1084368"/>
                </a:lnTo>
                <a:lnTo>
                  <a:pt x="2591059" y="1075545"/>
                </a:lnTo>
                <a:cubicBezTo>
                  <a:pt x="2751701" y="956040"/>
                  <a:pt x="2761789" y="0"/>
                  <a:pt x="2952944" y="0"/>
                </a:cubicBezTo>
                <a:close/>
              </a:path>
            </a:pathLst>
          </a:custGeom>
          <a:gradFill>
            <a:gsLst>
              <a:gs pos="0">
                <a:schemeClr val="accent1"/>
              </a:gs>
              <a:gs pos="18000">
                <a:schemeClr val="accent2"/>
              </a:gs>
              <a:gs pos="37000">
                <a:schemeClr val="accent3"/>
              </a:gs>
              <a:gs pos="58000">
                <a:schemeClr val="accent4"/>
              </a:gs>
              <a:gs pos="80000">
                <a:schemeClr val="accent5"/>
              </a:gs>
              <a:gs pos="100000">
                <a:schemeClr val="accent6"/>
              </a:gs>
            </a:gsLst>
            <a:lin ang="10800025"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 name="Google Shape;22;p5"/>
          <p:cNvSpPr txBox="1">
            <a:spLocks noGrp="1"/>
          </p:cNvSpPr>
          <p:nvPr>
            <p:ph type="body" idx="1"/>
          </p:nvPr>
        </p:nvSpPr>
        <p:spPr>
          <a:xfrm>
            <a:off x="490775" y="2513770"/>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23" name="Google Shape;23;p5"/>
          <p:cNvSpPr txBox="1">
            <a:spLocks noGrp="1"/>
          </p:cNvSpPr>
          <p:nvPr>
            <p:ph type="body" idx="2"/>
          </p:nvPr>
        </p:nvSpPr>
        <p:spPr>
          <a:xfrm>
            <a:off x="4448700" y="2513770"/>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24" name="Google Shape;24;p5"/>
          <p:cNvSpPr txBox="1">
            <a:spLocks noGrp="1"/>
          </p:cNvSpPr>
          <p:nvPr>
            <p:ph type="body" idx="3"/>
          </p:nvPr>
        </p:nvSpPr>
        <p:spPr>
          <a:xfrm>
            <a:off x="490775" y="4554829"/>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25" name="Google Shape;25;p5"/>
          <p:cNvSpPr txBox="1">
            <a:spLocks noGrp="1"/>
          </p:cNvSpPr>
          <p:nvPr>
            <p:ph type="body" idx="4"/>
          </p:nvPr>
        </p:nvSpPr>
        <p:spPr>
          <a:xfrm>
            <a:off x="4448700" y="4554829"/>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26" name="Google Shape;26;p5"/>
          <p:cNvSpPr txBox="1">
            <a:spLocks noGrp="1"/>
          </p:cNvSpPr>
          <p:nvPr>
            <p:ph type="title" idx="5"/>
          </p:nvPr>
        </p:nvSpPr>
        <p:spPr>
          <a:xfrm>
            <a:off x="490775" y="18180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highlight>
                  <a:schemeClr val="accent1"/>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27" name="Google Shape;27;p5"/>
          <p:cNvSpPr txBox="1">
            <a:spLocks noGrp="1"/>
          </p:cNvSpPr>
          <p:nvPr>
            <p:ph type="title" idx="6"/>
          </p:nvPr>
        </p:nvSpPr>
        <p:spPr>
          <a:xfrm>
            <a:off x="4448700" y="18180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highlight>
                  <a:schemeClr val="accent1"/>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28" name="Google Shape;28;p5"/>
          <p:cNvSpPr txBox="1">
            <a:spLocks noGrp="1"/>
          </p:cNvSpPr>
          <p:nvPr>
            <p:ph type="title" idx="7"/>
          </p:nvPr>
        </p:nvSpPr>
        <p:spPr>
          <a:xfrm>
            <a:off x="490775" y="38590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highlight>
                  <a:schemeClr val="accent1"/>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29" name="Google Shape;29;p5"/>
          <p:cNvSpPr txBox="1">
            <a:spLocks noGrp="1"/>
          </p:cNvSpPr>
          <p:nvPr>
            <p:ph type="title" idx="8"/>
          </p:nvPr>
        </p:nvSpPr>
        <p:spPr>
          <a:xfrm>
            <a:off x="4448700" y="38590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highlight>
                  <a:schemeClr val="accent1"/>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0" name="Google Shape;30;p5"/>
          <p:cNvSpPr txBox="1">
            <a:spLocks noGrp="1"/>
          </p:cNvSpPr>
          <p:nvPr>
            <p:ph type="body" idx="9"/>
          </p:nvPr>
        </p:nvSpPr>
        <p:spPr>
          <a:xfrm>
            <a:off x="8406625" y="2513770"/>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31" name="Google Shape;31;p5"/>
          <p:cNvSpPr txBox="1">
            <a:spLocks noGrp="1"/>
          </p:cNvSpPr>
          <p:nvPr>
            <p:ph type="body" idx="13"/>
          </p:nvPr>
        </p:nvSpPr>
        <p:spPr>
          <a:xfrm>
            <a:off x="8406625" y="4554829"/>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32" name="Google Shape;32;p5"/>
          <p:cNvSpPr txBox="1">
            <a:spLocks noGrp="1"/>
          </p:cNvSpPr>
          <p:nvPr>
            <p:ph type="title" idx="14"/>
          </p:nvPr>
        </p:nvSpPr>
        <p:spPr>
          <a:xfrm>
            <a:off x="8406625" y="18180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highlight>
                  <a:schemeClr val="accent1"/>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3" name="Google Shape;33;p5"/>
          <p:cNvSpPr txBox="1">
            <a:spLocks noGrp="1"/>
          </p:cNvSpPr>
          <p:nvPr>
            <p:ph type="title" idx="15"/>
          </p:nvPr>
        </p:nvSpPr>
        <p:spPr>
          <a:xfrm>
            <a:off x="8406625" y="38590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highlight>
                  <a:schemeClr val="accent1"/>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4" name="Google Shape;34;p5"/>
          <p:cNvSpPr/>
          <p:nvPr/>
        </p:nvSpPr>
        <p:spPr>
          <a:xfrm flipH="1">
            <a:off x="15240" y="5534749"/>
            <a:ext cx="12176760" cy="1067145"/>
          </a:xfrm>
          <a:custGeom>
            <a:avLst/>
            <a:gdLst/>
            <a:ahLst/>
            <a:cxnLst/>
            <a:rect l="l" t="t" r="r" b="b"/>
            <a:pathLst>
              <a:path w="12954000" h="1067145" extrusionOk="0">
                <a:moveTo>
                  <a:pt x="5413273" y="4"/>
                </a:moveTo>
                <a:cubicBezTo>
                  <a:pt x="5405862" y="80"/>
                  <a:pt x="5399786" y="5425"/>
                  <a:pt x="5399507" y="12165"/>
                </a:cubicBezTo>
                <a:lnTo>
                  <a:pt x="5370694" y="716489"/>
                </a:lnTo>
                <a:lnTo>
                  <a:pt x="5331124" y="116040"/>
                </a:lnTo>
                <a:cubicBezTo>
                  <a:pt x="5330680" y="109361"/>
                  <a:pt x="5324604" y="104147"/>
                  <a:pt x="5317247" y="104132"/>
                </a:cubicBezTo>
                <a:cubicBezTo>
                  <a:pt x="5309890" y="104147"/>
                  <a:pt x="5303816" y="109331"/>
                  <a:pt x="5303370" y="115989"/>
                </a:cubicBezTo>
                <a:lnTo>
                  <a:pt x="5270822" y="582161"/>
                </a:lnTo>
                <a:lnTo>
                  <a:pt x="5248530" y="444894"/>
                </a:lnTo>
                <a:cubicBezTo>
                  <a:pt x="5247471" y="438707"/>
                  <a:pt x="5241674" y="434126"/>
                  <a:pt x="5234764" y="434101"/>
                </a:cubicBezTo>
                <a:cubicBezTo>
                  <a:pt x="5227909" y="434106"/>
                  <a:pt x="5222057" y="438666"/>
                  <a:pt x="5220998" y="444842"/>
                </a:cubicBezTo>
                <a:lnTo>
                  <a:pt x="5177639" y="703010"/>
                </a:lnTo>
                <a:lnTo>
                  <a:pt x="5150889" y="572179"/>
                </a:lnTo>
                <a:cubicBezTo>
                  <a:pt x="5149605" y="566508"/>
                  <a:pt x="5144256" y="562338"/>
                  <a:pt x="5137903" y="562044"/>
                </a:cubicBezTo>
                <a:cubicBezTo>
                  <a:pt x="5131438" y="561679"/>
                  <a:pt x="5125586" y="565454"/>
                  <a:pt x="5123803" y="571114"/>
                </a:cubicBezTo>
                <a:lnTo>
                  <a:pt x="5090364" y="673469"/>
                </a:lnTo>
                <a:lnTo>
                  <a:pt x="5052688" y="559916"/>
                </a:lnTo>
                <a:cubicBezTo>
                  <a:pt x="5051183" y="555396"/>
                  <a:pt x="5047060" y="552001"/>
                  <a:pt x="5041933" y="551114"/>
                </a:cubicBezTo>
                <a:cubicBezTo>
                  <a:pt x="5034408" y="549802"/>
                  <a:pt x="5027107" y="554312"/>
                  <a:pt x="5025658" y="561183"/>
                </a:cubicBezTo>
                <a:lnTo>
                  <a:pt x="4993502" y="714665"/>
                </a:lnTo>
                <a:lnTo>
                  <a:pt x="4957777" y="527588"/>
                </a:lnTo>
                <a:cubicBezTo>
                  <a:pt x="4956718" y="522151"/>
                  <a:pt x="4951869" y="517976"/>
                  <a:pt x="4945851" y="517276"/>
                </a:cubicBezTo>
                <a:cubicBezTo>
                  <a:pt x="4938215" y="516395"/>
                  <a:pt x="4931193" y="521305"/>
                  <a:pt x="4930246" y="528247"/>
                </a:cubicBezTo>
                <a:lnTo>
                  <a:pt x="4904776" y="720796"/>
                </a:lnTo>
                <a:lnTo>
                  <a:pt x="4862754" y="258323"/>
                </a:lnTo>
                <a:cubicBezTo>
                  <a:pt x="4862922" y="251326"/>
                  <a:pt x="4856792" y="245544"/>
                  <a:pt x="4849100" y="245402"/>
                </a:cubicBezTo>
                <a:cubicBezTo>
                  <a:pt x="4841409" y="245261"/>
                  <a:pt x="4835056" y="250819"/>
                  <a:pt x="4834888" y="257816"/>
                </a:cubicBezTo>
                <a:lnTo>
                  <a:pt x="4784730" y="625079"/>
                </a:lnTo>
                <a:lnTo>
                  <a:pt x="4766617" y="570810"/>
                </a:lnTo>
                <a:cubicBezTo>
                  <a:pt x="4764890" y="565677"/>
                  <a:pt x="4759762" y="562090"/>
                  <a:pt x="4753855" y="561841"/>
                </a:cubicBezTo>
                <a:cubicBezTo>
                  <a:pt x="4747947" y="561598"/>
                  <a:pt x="4742486" y="564821"/>
                  <a:pt x="4740312" y="569847"/>
                </a:cubicBezTo>
                <a:lnTo>
                  <a:pt x="4704644" y="651579"/>
                </a:lnTo>
                <a:lnTo>
                  <a:pt x="4676443" y="445197"/>
                </a:lnTo>
                <a:cubicBezTo>
                  <a:pt x="4675552" y="438858"/>
                  <a:pt x="4669644" y="434101"/>
                  <a:pt x="4662622" y="434101"/>
                </a:cubicBezTo>
                <a:cubicBezTo>
                  <a:pt x="4655544" y="434166"/>
                  <a:pt x="4649636" y="439051"/>
                  <a:pt x="4648912" y="445451"/>
                </a:cubicBezTo>
                <a:lnTo>
                  <a:pt x="4599924" y="875443"/>
                </a:lnTo>
                <a:lnTo>
                  <a:pt x="4550378" y="572381"/>
                </a:lnTo>
                <a:cubicBezTo>
                  <a:pt x="4549597" y="567491"/>
                  <a:pt x="4545752" y="563458"/>
                  <a:pt x="4540569" y="562044"/>
                </a:cubicBezTo>
                <a:cubicBezTo>
                  <a:pt x="4533213" y="560043"/>
                  <a:pt x="4525465" y="563853"/>
                  <a:pt x="4523236" y="570557"/>
                </a:cubicBezTo>
                <a:lnTo>
                  <a:pt x="4499271" y="642864"/>
                </a:lnTo>
                <a:lnTo>
                  <a:pt x="4463325" y="569087"/>
                </a:lnTo>
                <a:cubicBezTo>
                  <a:pt x="4460929" y="564116"/>
                  <a:pt x="4455355" y="561097"/>
                  <a:pt x="4449391" y="561588"/>
                </a:cubicBezTo>
                <a:cubicBezTo>
                  <a:pt x="4443483" y="562059"/>
                  <a:pt x="4438524" y="565905"/>
                  <a:pt x="4437075" y="571165"/>
                </a:cubicBezTo>
                <a:lnTo>
                  <a:pt x="4422529" y="624470"/>
                </a:lnTo>
                <a:lnTo>
                  <a:pt x="4378501" y="150800"/>
                </a:lnTo>
                <a:cubicBezTo>
                  <a:pt x="4377943" y="144228"/>
                  <a:pt x="4371869" y="139176"/>
                  <a:pt x="4364623" y="139196"/>
                </a:cubicBezTo>
                <a:cubicBezTo>
                  <a:pt x="4357323" y="139318"/>
                  <a:pt x="4351359" y="144527"/>
                  <a:pt x="4350914" y="151155"/>
                </a:cubicBezTo>
                <a:lnTo>
                  <a:pt x="4318813" y="673520"/>
                </a:lnTo>
                <a:lnTo>
                  <a:pt x="4285763" y="266178"/>
                </a:lnTo>
                <a:cubicBezTo>
                  <a:pt x="4285261" y="259616"/>
                  <a:pt x="4279298" y="254508"/>
                  <a:pt x="4272053" y="254422"/>
                </a:cubicBezTo>
                <a:cubicBezTo>
                  <a:pt x="4264863" y="254442"/>
                  <a:pt x="4258901" y="259387"/>
                  <a:pt x="4258175" y="265873"/>
                </a:cubicBezTo>
                <a:lnTo>
                  <a:pt x="4227190" y="549073"/>
                </a:lnTo>
                <a:lnTo>
                  <a:pt x="4181377" y="18499"/>
                </a:lnTo>
                <a:cubicBezTo>
                  <a:pt x="4180820" y="11921"/>
                  <a:pt x="4174745" y="6849"/>
                  <a:pt x="4167500" y="6844"/>
                </a:cubicBezTo>
                <a:lnTo>
                  <a:pt x="4167166" y="6844"/>
                </a:lnTo>
                <a:cubicBezTo>
                  <a:pt x="4159753" y="6976"/>
                  <a:pt x="4153790" y="12372"/>
                  <a:pt x="4153567" y="19107"/>
                </a:cubicBezTo>
                <a:lnTo>
                  <a:pt x="4129269" y="743193"/>
                </a:lnTo>
                <a:lnTo>
                  <a:pt x="4102629" y="430401"/>
                </a:lnTo>
                <a:cubicBezTo>
                  <a:pt x="4102851" y="423404"/>
                  <a:pt x="4096833" y="417551"/>
                  <a:pt x="4089142" y="417329"/>
                </a:cubicBezTo>
                <a:cubicBezTo>
                  <a:pt x="4081450" y="417106"/>
                  <a:pt x="4074985" y="422593"/>
                  <a:pt x="4074763" y="429591"/>
                </a:cubicBezTo>
                <a:lnTo>
                  <a:pt x="4036029" y="678790"/>
                </a:lnTo>
                <a:lnTo>
                  <a:pt x="4006826" y="571621"/>
                </a:lnTo>
                <a:cubicBezTo>
                  <a:pt x="4005265" y="565961"/>
                  <a:pt x="3999692" y="561989"/>
                  <a:pt x="3993282" y="561993"/>
                </a:cubicBezTo>
                <a:lnTo>
                  <a:pt x="3992949" y="561993"/>
                </a:lnTo>
                <a:cubicBezTo>
                  <a:pt x="3986427" y="562115"/>
                  <a:pt x="3980910" y="566331"/>
                  <a:pt x="3979628" y="572128"/>
                </a:cubicBezTo>
                <a:lnTo>
                  <a:pt x="3952208" y="700933"/>
                </a:lnTo>
                <a:lnTo>
                  <a:pt x="3902050" y="570354"/>
                </a:lnTo>
                <a:cubicBezTo>
                  <a:pt x="3900489" y="566366"/>
                  <a:pt x="3896867" y="563337"/>
                  <a:pt x="3892353" y="562288"/>
                </a:cubicBezTo>
                <a:cubicBezTo>
                  <a:pt x="3884884" y="560554"/>
                  <a:pt x="3877305" y="564638"/>
                  <a:pt x="3875409" y="571418"/>
                </a:cubicBezTo>
                <a:lnTo>
                  <a:pt x="3853229" y="648083"/>
                </a:lnTo>
                <a:lnTo>
                  <a:pt x="3810705" y="546083"/>
                </a:lnTo>
                <a:cubicBezTo>
                  <a:pt x="3808978" y="541994"/>
                  <a:pt x="3805076" y="538999"/>
                  <a:pt x="3800395" y="538148"/>
                </a:cubicBezTo>
                <a:cubicBezTo>
                  <a:pt x="3792815" y="536785"/>
                  <a:pt x="3785515" y="541249"/>
                  <a:pt x="3784010" y="548110"/>
                </a:cubicBezTo>
                <a:lnTo>
                  <a:pt x="3741988" y="739240"/>
                </a:lnTo>
                <a:lnTo>
                  <a:pt x="3716184" y="572634"/>
                </a:lnTo>
                <a:cubicBezTo>
                  <a:pt x="3715237" y="566397"/>
                  <a:pt x="3709329" y="561756"/>
                  <a:pt x="3702418" y="561740"/>
                </a:cubicBezTo>
                <a:cubicBezTo>
                  <a:pt x="3695395" y="561801"/>
                  <a:pt x="3689544" y="566600"/>
                  <a:pt x="3688708" y="572938"/>
                </a:cubicBezTo>
                <a:lnTo>
                  <a:pt x="3653764" y="845699"/>
                </a:lnTo>
                <a:lnTo>
                  <a:pt x="3604776" y="572381"/>
                </a:lnTo>
                <a:cubicBezTo>
                  <a:pt x="3603717" y="566508"/>
                  <a:pt x="3598312" y="562090"/>
                  <a:pt x="3591791" y="561740"/>
                </a:cubicBezTo>
                <a:cubicBezTo>
                  <a:pt x="3585269" y="561385"/>
                  <a:pt x="3579362" y="565232"/>
                  <a:pt x="3577635" y="570962"/>
                </a:cubicBezTo>
                <a:lnTo>
                  <a:pt x="3550772" y="657761"/>
                </a:lnTo>
                <a:lnTo>
                  <a:pt x="3520677" y="570608"/>
                </a:lnTo>
                <a:cubicBezTo>
                  <a:pt x="3519117" y="566067"/>
                  <a:pt x="3514881" y="562708"/>
                  <a:pt x="3509697" y="561913"/>
                </a:cubicBezTo>
                <a:cubicBezTo>
                  <a:pt x="3502118" y="560742"/>
                  <a:pt x="3494929" y="565384"/>
                  <a:pt x="3493647" y="572280"/>
                </a:cubicBezTo>
                <a:lnTo>
                  <a:pt x="3485399" y="616161"/>
                </a:lnTo>
                <a:lnTo>
                  <a:pt x="3447612" y="345781"/>
                </a:lnTo>
                <a:cubicBezTo>
                  <a:pt x="3446721" y="339483"/>
                  <a:pt x="3440813" y="334755"/>
                  <a:pt x="3433847" y="334684"/>
                </a:cubicBezTo>
                <a:cubicBezTo>
                  <a:pt x="3426881" y="334674"/>
                  <a:pt x="3420973" y="339351"/>
                  <a:pt x="3420025" y="345629"/>
                </a:cubicBezTo>
                <a:lnTo>
                  <a:pt x="3357884" y="748867"/>
                </a:lnTo>
                <a:lnTo>
                  <a:pt x="3323609" y="572179"/>
                </a:lnTo>
                <a:cubicBezTo>
                  <a:pt x="3322774" y="568018"/>
                  <a:pt x="3319764" y="564496"/>
                  <a:pt x="3315473" y="562794"/>
                </a:cubicBezTo>
                <a:lnTo>
                  <a:pt x="3314253" y="562770"/>
                </a:lnTo>
                <a:lnTo>
                  <a:pt x="3314253" y="557085"/>
                </a:lnTo>
                <a:lnTo>
                  <a:pt x="3313611" y="556826"/>
                </a:lnTo>
                <a:cubicBezTo>
                  <a:pt x="3305976" y="556016"/>
                  <a:pt x="3299065" y="560992"/>
                  <a:pt x="3298173" y="567939"/>
                </a:cubicBezTo>
                <a:lnTo>
                  <a:pt x="3254647" y="915033"/>
                </a:lnTo>
                <a:lnTo>
                  <a:pt x="3214353" y="413393"/>
                </a:lnTo>
                <a:cubicBezTo>
                  <a:pt x="3213851" y="406796"/>
                  <a:pt x="3207833" y="401673"/>
                  <a:pt x="3200531" y="401637"/>
                </a:cubicBezTo>
                <a:cubicBezTo>
                  <a:pt x="3193286" y="401642"/>
                  <a:pt x="3187268" y="406684"/>
                  <a:pt x="3186654" y="413241"/>
                </a:cubicBezTo>
                <a:lnTo>
                  <a:pt x="3156726" y="733176"/>
                </a:lnTo>
                <a:lnTo>
                  <a:pt x="3116543" y="281750"/>
                </a:lnTo>
                <a:cubicBezTo>
                  <a:pt x="3115987" y="275249"/>
                  <a:pt x="3110079" y="270207"/>
                  <a:pt x="3102889" y="270096"/>
                </a:cubicBezTo>
                <a:cubicBezTo>
                  <a:pt x="3095811" y="270101"/>
                  <a:pt x="3089847" y="274909"/>
                  <a:pt x="3089012" y="281294"/>
                </a:cubicBezTo>
                <a:lnTo>
                  <a:pt x="3053121" y="563378"/>
                </a:lnTo>
                <a:lnTo>
                  <a:pt x="3014777" y="65132"/>
                </a:lnTo>
                <a:cubicBezTo>
                  <a:pt x="3014777" y="58135"/>
                  <a:pt x="3008535" y="52465"/>
                  <a:pt x="3000844" y="52465"/>
                </a:cubicBezTo>
                <a:cubicBezTo>
                  <a:pt x="2993153" y="52465"/>
                  <a:pt x="2986911" y="58135"/>
                  <a:pt x="2986911" y="65132"/>
                </a:cubicBezTo>
                <a:lnTo>
                  <a:pt x="2956928" y="552686"/>
                </a:lnTo>
                <a:lnTo>
                  <a:pt x="2936975" y="337792"/>
                </a:lnTo>
                <a:cubicBezTo>
                  <a:pt x="2936419" y="331220"/>
                  <a:pt x="2930343" y="326168"/>
                  <a:pt x="2923099" y="326188"/>
                </a:cubicBezTo>
                <a:cubicBezTo>
                  <a:pt x="2915797" y="326224"/>
                  <a:pt x="2909779" y="331346"/>
                  <a:pt x="2909277" y="337944"/>
                </a:cubicBezTo>
                <a:lnTo>
                  <a:pt x="2874054" y="769254"/>
                </a:lnTo>
                <a:lnTo>
                  <a:pt x="2833704" y="461023"/>
                </a:lnTo>
                <a:cubicBezTo>
                  <a:pt x="2832869" y="454715"/>
                  <a:pt x="2827017" y="449931"/>
                  <a:pt x="2820050" y="449825"/>
                </a:cubicBezTo>
                <a:cubicBezTo>
                  <a:pt x="2813139" y="449830"/>
                  <a:pt x="2807231" y="454441"/>
                  <a:pt x="2806229" y="460669"/>
                </a:cubicBezTo>
                <a:lnTo>
                  <a:pt x="2772232" y="673486"/>
                </a:lnTo>
                <a:lnTo>
                  <a:pt x="2741358" y="587346"/>
                </a:lnTo>
                <a:cubicBezTo>
                  <a:pt x="2739518" y="582177"/>
                  <a:pt x="2734223" y="578655"/>
                  <a:pt x="2728260" y="578579"/>
                </a:cubicBezTo>
                <a:cubicBezTo>
                  <a:pt x="2722352" y="578600"/>
                  <a:pt x="2717114" y="581954"/>
                  <a:pt x="2715107" y="586991"/>
                </a:cubicBezTo>
                <a:lnTo>
                  <a:pt x="2672640" y="695122"/>
                </a:lnTo>
                <a:lnTo>
                  <a:pt x="2637975" y="601888"/>
                </a:lnTo>
                <a:cubicBezTo>
                  <a:pt x="2636079" y="596634"/>
                  <a:pt x="2630618" y="593132"/>
                  <a:pt x="2624543" y="593274"/>
                </a:cubicBezTo>
                <a:cubicBezTo>
                  <a:pt x="2618469" y="593386"/>
                  <a:pt x="2613230" y="597029"/>
                  <a:pt x="2611446" y="602294"/>
                </a:cubicBezTo>
                <a:lnTo>
                  <a:pt x="2592386" y="659653"/>
                </a:lnTo>
                <a:lnTo>
                  <a:pt x="2534480" y="459453"/>
                </a:lnTo>
                <a:cubicBezTo>
                  <a:pt x="2533031" y="454289"/>
                  <a:pt x="2528183" y="450504"/>
                  <a:pt x="2522331" y="449993"/>
                </a:cubicBezTo>
                <a:cubicBezTo>
                  <a:pt x="2514695" y="449319"/>
                  <a:pt x="2507841" y="454416"/>
                  <a:pt x="2507117" y="461378"/>
                </a:cubicBezTo>
                <a:lnTo>
                  <a:pt x="2478693" y="712350"/>
                </a:lnTo>
                <a:lnTo>
                  <a:pt x="2450215" y="581772"/>
                </a:lnTo>
                <a:cubicBezTo>
                  <a:pt x="2449267" y="577323"/>
                  <a:pt x="2445756" y="573685"/>
                  <a:pt x="2441018" y="572230"/>
                </a:cubicBezTo>
                <a:cubicBezTo>
                  <a:pt x="2433717" y="569980"/>
                  <a:pt x="2425803" y="573528"/>
                  <a:pt x="2423351" y="580150"/>
                </a:cubicBezTo>
                <a:lnTo>
                  <a:pt x="2388910" y="672473"/>
                </a:lnTo>
                <a:lnTo>
                  <a:pt x="2352684" y="293404"/>
                </a:lnTo>
                <a:cubicBezTo>
                  <a:pt x="2352070" y="286847"/>
                  <a:pt x="2346051" y="281806"/>
                  <a:pt x="2338807" y="281801"/>
                </a:cubicBezTo>
                <a:cubicBezTo>
                  <a:pt x="2331506" y="281892"/>
                  <a:pt x="2325486" y="287080"/>
                  <a:pt x="2325040" y="293708"/>
                </a:cubicBezTo>
                <a:lnTo>
                  <a:pt x="2299795" y="662794"/>
                </a:lnTo>
                <a:lnTo>
                  <a:pt x="2255766" y="43243"/>
                </a:lnTo>
                <a:cubicBezTo>
                  <a:pt x="2255375" y="36468"/>
                  <a:pt x="2249134" y="31213"/>
                  <a:pt x="2241665" y="31386"/>
                </a:cubicBezTo>
                <a:cubicBezTo>
                  <a:pt x="2234254" y="31461"/>
                  <a:pt x="2228179" y="36807"/>
                  <a:pt x="2227900" y="43547"/>
                </a:cubicBezTo>
                <a:lnTo>
                  <a:pt x="2199087" y="747871"/>
                </a:lnTo>
                <a:lnTo>
                  <a:pt x="2159517" y="147422"/>
                </a:lnTo>
                <a:cubicBezTo>
                  <a:pt x="2159072" y="140743"/>
                  <a:pt x="2152997" y="135529"/>
                  <a:pt x="2145640" y="135514"/>
                </a:cubicBezTo>
                <a:cubicBezTo>
                  <a:pt x="2138283" y="135529"/>
                  <a:pt x="2132209" y="140713"/>
                  <a:pt x="2131763" y="147371"/>
                </a:cubicBezTo>
                <a:lnTo>
                  <a:pt x="2099215" y="613542"/>
                </a:lnTo>
                <a:lnTo>
                  <a:pt x="2076922" y="476275"/>
                </a:lnTo>
                <a:cubicBezTo>
                  <a:pt x="2075863" y="470089"/>
                  <a:pt x="2070067" y="465508"/>
                  <a:pt x="2063156" y="465483"/>
                </a:cubicBezTo>
                <a:cubicBezTo>
                  <a:pt x="2056301" y="465487"/>
                  <a:pt x="2050449" y="470048"/>
                  <a:pt x="2049391" y="476224"/>
                </a:cubicBezTo>
                <a:lnTo>
                  <a:pt x="2006031" y="734392"/>
                </a:lnTo>
                <a:lnTo>
                  <a:pt x="1979281" y="603560"/>
                </a:lnTo>
                <a:cubicBezTo>
                  <a:pt x="1977998" y="597890"/>
                  <a:pt x="1972648" y="593720"/>
                  <a:pt x="1966295" y="593426"/>
                </a:cubicBezTo>
                <a:cubicBezTo>
                  <a:pt x="1959831" y="593061"/>
                  <a:pt x="1953979" y="596836"/>
                  <a:pt x="1952195" y="602496"/>
                </a:cubicBezTo>
                <a:lnTo>
                  <a:pt x="1918756" y="704851"/>
                </a:lnTo>
                <a:lnTo>
                  <a:pt x="1881081" y="591298"/>
                </a:lnTo>
                <a:cubicBezTo>
                  <a:pt x="1879576" y="586778"/>
                  <a:pt x="1875452" y="583383"/>
                  <a:pt x="1870325" y="582496"/>
                </a:cubicBezTo>
                <a:cubicBezTo>
                  <a:pt x="1862801" y="581184"/>
                  <a:pt x="1855500" y="585694"/>
                  <a:pt x="1854050" y="592564"/>
                </a:cubicBezTo>
                <a:lnTo>
                  <a:pt x="1821894" y="746047"/>
                </a:lnTo>
                <a:lnTo>
                  <a:pt x="1786169" y="558970"/>
                </a:lnTo>
                <a:cubicBezTo>
                  <a:pt x="1785111" y="553533"/>
                  <a:pt x="1780261" y="549358"/>
                  <a:pt x="1774243" y="548658"/>
                </a:cubicBezTo>
                <a:cubicBezTo>
                  <a:pt x="1766608" y="547777"/>
                  <a:pt x="1759585" y="552686"/>
                  <a:pt x="1758638" y="559629"/>
                </a:cubicBezTo>
                <a:lnTo>
                  <a:pt x="1733169" y="752178"/>
                </a:lnTo>
                <a:lnTo>
                  <a:pt x="1691147" y="289705"/>
                </a:lnTo>
                <a:cubicBezTo>
                  <a:pt x="1691314" y="282708"/>
                  <a:pt x="1685184" y="276926"/>
                  <a:pt x="1677493" y="276784"/>
                </a:cubicBezTo>
                <a:cubicBezTo>
                  <a:pt x="1669802" y="276643"/>
                  <a:pt x="1663448" y="282201"/>
                  <a:pt x="1663281" y="289198"/>
                </a:cubicBezTo>
                <a:lnTo>
                  <a:pt x="1613122" y="656461"/>
                </a:lnTo>
                <a:lnTo>
                  <a:pt x="1595009" y="602192"/>
                </a:lnTo>
                <a:cubicBezTo>
                  <a:pt x="1593282" y="597059"/>
                  <a:pt x="1588154" y="593472"/>
                  <a:pt x="1582248" y="593223"/>
                </a:cubicBezTo>
                <a:cubicBezTo>
                  <a:pt x="1576340" y="592980"/>
                  <a:pt x="1570878" y="596203"/>
                  <a:pt x="1568704" y="601229"/>
                </a:cubicBezTo>
                <a:lnTo>
                  <a:pt x="1533036" y="682961"/>
                </a:lnTo>
                <a:lnTo>
                  <a:pt x="1504836" y="476579"/>
                </a:lnTo>
                <a:cubicBezTo>
                  <a:pt x="1503944" y="470240"/>
                  <a:pt x="1498036" y="465483"/>
                  <a:pt x="1491014" y="465483"/>
                </a:cubicBezTo>
                <a:cubicBezTo>
                  <a:pt x="1483936" y="465548"/>
                  <a:pt x="1478028" y="470433"/>
                  <a:pt x="1477305" y="476832"/>
                </a:cubicBezTo>
                <a:lnTo>
                  <a:pt x="1428316" y="906825"/>
                </a:lnTo>
                <a:lnTo>
                  <a:pt x="1378771" y="603763"/>
                </a:lnTo>
                <a:cubicBezTo>
                  <a:pt x="1377990" y="598873"/>
                  <a:pt x="1374145" y="594840"/>
                  <a:pt x="1368962" y="593426"/>
                </a:cubicBezTo>
                <a:cubicBezTo>
                  <a:pt x="1361605" y="591424"/>
                  <a:pt x="1353857" y="595235"/>
                  <a:pt x="1351629" y="601939"/>
                </a:cubicBezTo>
                <a:lnTo>
                  <a:pt x="1327664" y="674246"/>
                </a:lnTo>
                <a:lnTo>
                  <a:pt x="1291717" y="600469"/>
                </a:lnTo>
                <a:cubicBezTo>
                  <a:pt x="1289321" y="595498"/>
                  <a:pt x="1283748" y="592479"/>
                  <a:pt x="1277784" y="592970"/>
                </a:cubicBezTo>
                <a:cubicBezTo>
                  <a:pt x="1271876" y="593441"/>
                  <a:pt x="1266917" y="597287"/>
                  <a:pt x="1265467" y="602547"/>
                </a:cubicBezTo>
                <a:lnTo>
                  <a:pt x="1250921" y="655852"/>
                </a:lnTo>
                <a:lnTo>
                  <a:pt x="1206893" y="182182"/>
                </a:lnTo>
                <a:cubicBezTo>
                  <a:pt x="1206336" y="175610"/>
                  <a:pt x="1200262" y="170558"/>
                  <a:pt x="1193016" y="170578"/>
                </a:cubicBezTo>
                <a:cubicBezTo>
                  <a:pt x="1185715" y="170700"/>
                  <a:pt x="1179752" y="175909"/>
                  <a:pt x="1179307" y="182536"/>
                </a:cubicBezTo>
                <a:lnTo>
                  <a:pt x="1147205" y="704902"/>
                </a:lnTo>
                <a:lnTo>
                  <a:pt x="1114155" y="297559"/>
                </a:lnTo>
                <a:cubicBezTo>
                  <a:pt x="1113654" y="290997"/>
                  <a:pt x="1107691" y="285889"/>
                  <a:pt x="1100445" y="285804"/>
                </a:cubicBezTo>
                <a:cubicBezTo>
                  <a:pt x="1093255" y="285824"/>
                  <a:pt x="1087293" y="290769"/>
                  <a:pt x="1086568" y="297255"/>
                </a:cubicBezTo>
                <a:lnTo>
                  <a:pt x="1055583" y="580455"/>
                </a:lnTo>
                <a:lnTo>
                  <a:pt x="1009769" y="49881"/>
                </a:lnTo>
                <a:cubicBezTo>
                  <a:pt x="1009213" y="43303"/>
                  <a:pt x="1003138" y="38231"/>
                  <a:pt x="995892" y="38226"/>
                </a:cubicBezTo>
                <a:lnTo>
                  <a:pt x="995559" y="38226"/>
                </a:lnTo>
                <a:cubicBezTo>
                  <a:pt x="988146" y="38358"/>
                  <a:pt x="982183" y="43754"/>
                  <a:pt x="981959" y="50489"/>
                </a:cubicBezTo>
                <a:lnTo>
                  <a:pt x="957661" y="774575"/>
                </a:lnTo>
                <a:lnTo>
                  <a:pt x="931021" y="461783"/>
                </a:lnTo>
                <a:cubicBezTo>
                  <a:pt x="931244" y="454786"/>
                  <a:pt x="925225" y="448933"/>
                  <a:pt x="917534" y="448710"/>
                </a:cubicBezTo>
                <a:cubicBezTo>
                  <a:pt x="909843" y="448488"/>
                  <a:pt x="903378" y="453975"/>
                  <a:pt x="903155" y="460973"/>
                </a:cubicBezTo>
                <a:lnTo>
                  <a:pt x="864422" y="710172"/>
                </a:lnTo>
                <a:lnTo>
                  <a:pt x="835219" y="603003"/>
                </a:lnTo>
                <a:cubicBezTo>
                  <a:pt x="833658" y="597343"/>
                  <a:pt x="828084" y="593370"/>
                  <a:pt x="821675" y="593375"/>
                </a:cubicBezTo>
                <a:lnTo>
                  <a:pt x="821342" y="593375"/>
                </a:lnTo>
                <a:cubicBezTo>
                  <a:pt x="814820" y="593497"/>
                  <a:pt x="809302" y="597712"/>
                  <a:pt x="808020" y="603509"/>
                </a:cubicBezTo>
                <a:lnTo>
                  <a:pt x="780601" y="732315"/>
                </a:lnTo>
                <a:lnTo>
                  <a:pt x="730442" y="601736"/>
                </a:lnTo>
                <a:cubicBezTo>
                  <a:pt x="728882" y="597748"/>
                  <a:pt x="725260" y="594718"/>
                  <a:pt x="720745" y="593669"/>
                </a:cubicBezTo>
                <a:cubicBezTo>
                  <a:pt x="713276" y="591936"/>
                  <a:pt x="705698" y="596020"/>
                  <a:pt x="703802" y="602800"/>
                </a:cubicBezTo>
                <a:lnTo>
                  <a:pt x="681621" y="679465"/>
                </a:lnTo>
                <a:lnTo>
                  <a:pt x="639097" y="577465"/>
                </a:lnTo>
                <a:cubicBezTo>
                  <a:pt x="637371" y="573376"/>
                  <a:pt x="633468" y="570381"/>
                  <a:pt x="628787" y="569530"/>
                </a:cubicBezTo>
                <a:cubicBezTo>
                  <a:pt x="621207" y="568166"/>
                  <a:pt x="613908" y="572631"/>
                  <a:pt x="612403" y="579492"/>
                </a:cubicBezTo>
                <a:lnTo>
                  <a:pt x="570381" y="770622"/>
                </a:lnTo>
                <a:lnTo>
                  <a:pt x="544577" y="604016"/>
                </a:lnTo>
                <a:cubicBezTo>
                  <a:pt x="543629" y="597778"/>
                  <a:pt x="537721" y="593137"/>
                  <a:pt x="530811" y="593122"/>
                </a:cubicBezTo>
                <a:cubicBezTo>
                  <a:pt x="523788" y="593183"/>
                  <a:pt x="517937" y="597982"/>
                  <a:pt x="517101" y="604320"/>
                </a:cubicBezTo>
                <a:lnTo>
                  <a:pt x="482157" y="877081"/>
                </a:lnTo>
                <a:lnTo>
                  <a:pt x="433169" y="603763"/>
                </a:lnTo>
                <a:cubicBezTo>
                  <a:pt x="432110" y="597890"/>
                  <a:pt x="426704" y="593472"/>
                  <a:pt x="420184" y="593122"/>
                </a:cubicBezTo>
                <a:cubicBezTo>
                  <a:pt x="413662" y="592767"/>
                  <a:pt x="407754" y="596613"/>
                  <a:pt x="406028" y="602344"/>
                </a:cubicBezTo>
                <a:lnTo>
                  <a:pt x="379165" y="689143"/>
                </a:lnTo>
                <a:lnTo>
                  <a:pt x="349070" y="601990"/>
                </a:lnTo>
                <a:cubicBezTo>
                  <a:pt x="347510" y="597449"/>
                  <a:pt x="343274" y="594090"/>
                  <a:pt x="338090" y="593294"/>
                </a:cubicBezTo>
                <a:cubicBezTo>
                  <a:pt x="330511" y="592124"/>
                  <a:pt x="323321" y="596766"/>
                  <a:pt x="322040" y="603662"/>
                </a:cubicBezTo>
                <a:lnTo>
                  <a:pt x="313791" y="647543"/>
                </a:lnTo>
                <a:lnTo>
                  <a:pt x="276005" y="377163"/>
                </a:lnTo>
                <a:cubicBezTo>
                  <a:pt x="275114" y="370865"/>
                  <a:pt x="269206" y="366137"/>
                  <a:pt x="262240" y="366066"/>
                </a:cubicBezTo>
                <a:cubicBezTo>
                  <a:pt x="255273" y="366056"/>
                  <a:pt x="249365" y="370733"/>
                  <a:pt x="248418" y="377011"/>
                </a:cubicBezTo>
                <a:lnTo>
                  <a:pt x="186276" y="780249"/>
                </a:lnTo>
                <a:lnTo>
                  <a:pt x="152002" y="603560"/>
                </a:lnTo>
                <a:cubicBezTo>
                  <a:pt x="151166" y="599400"/>
                  <a:pt x="148156" y="595878"/>
                  <a:pt x="143865" y="594176"/>
                </a:cubicBezTo>
                <a:cubicBezTo>
                  <a:pt x="136843" y="591358"/>
                  <a:pt x="128651" y="594267"/>
                  <a:pt x="125529" y="600672"/>
                </a:cubicBezTo>
                <a:lnTo>
                  <a:pt x="76318" y="702013"/>
                </a:lnTo>
                <a:lnTo>
                  <a:pt x="27051" y="600672"/>
                </a:lnTo>
                <a:cubicBezTo>
                  <a:pt x="26828" y="600130"/>
                  <a:pt x="26606" y="599608"/>
                  <a:pt x="26270" y="599096"/>
                </a:cubicBezTo>
                <a:cubicBezTo>
                  <a:pt x="22760" y="592894"/>
                  <a:pt x="14345" y="590487"/>
                  <a:pt x="7489" y="593720"/>
                </a:cubicBezTo>
                <a:cubicBezTo>
                  <a:pt x="690" y="596953"/>
                  <a:pt x="-1985" y="604604"/>
                  <a:pt x="1582" y="610806"/>
                </a:cubicBezTo>
                <a:lnTo>
                  <a:pt x="64113" y="738497"/>
                </a:lnTo>
                <a:cubicBezTo>
                  <a:pt x="65506" y="741365"/>
                  <a:pt x="68014" y="743660"/>
                  <a:pt x="71191" y="744937"/>
                </a:cubicBezTo>
                <a:cubicBezTo>
                  <a:pt x="78213" y="747775"/>
                  <a:pt x="86461" y="744891"/>
                  <a:pt x="89583" y="738497"/>
                </a:cubicBezTo>
                <a:lnTo>
                  <a:pt x="133054" y="648860"/>
                </a:lnTo>
                <a:lnTo>
                  <a:pt x="174685" y="863299"/>
                </a:lnTo>
                <a:cubicBezTo>
                  <a:pt x="175855" y="869359"/>
                  <a:pt x="181652" y="873782"/>
                  <a:pt x="188395" y="873788"/>
                </a:cubicBezTo>
                <a:lnTo>
                  <a:pt x="188674" y="873788"/>
                </a:lnTo>
                <a:cubicBezTo>
                  <a:pt x="195529" y="873676"/>
                  <a:pt x="201269" y="869055"/>
                  <a:pt x="202216" y="862893"/>
                </a:cubicBezTo>
                <a:lnTo>
                  <a:pt x="262128" y="474249"/>
                </a:lnTo>
                <a:lnTo>
                  <a:pt x="298521" y="734950"/>
                </a:lnTo>
                <a:cubicBezTo>
                  <a:pt x="299245" y="740559"/>
                  <a:pt x="303983" y="745053"/>
                  <a:pt x="310113" y="745965"/>
                </a:cubicBezTo>
                <a:cubicBezTo>
                  <a:pt x="317692" y="747095"/>
                  <a:pt x="324882" y="742413"/>
                  <a:pt x="326108" y="735507"/>
                </a:cubicBezTo>
                <a:lnTo>
                  <a:pt x="340376" y="659501"/>
                </a:lnTo>
                <a:lnTo>
                  <a:pt x="367239" y="737179"/>
                </a:lnTo>
                <a:cubicBezTo>
                  <a:pt x="369021" y="742570"/>
                  <a:pt x="374539" y="746214"/>
                  <a:pt x="380725" y="746047"/>
                </a:cubicBezTo>
                <a:cubicBezTo>
                  <a:pt x="386855" y="745950"/>
                  <a:pt x="392262" y="742206"/>
                  <a:pt x="393933" y="736824"/>
                </a:cubicBezTo>
                <a:lnTo>
                  <a:pt x="416226" y="664162"/>
                </a:lnTo>
                <a:lnTo>
                  <a:pt x="471178" y="970518"/>
                </a:lnTo>
                <a:cubicBezTo>
                  <a:pt x="472293" y="976644"/>
                  <a:pt x="478089" y="981144"/>
                  <a:pt x="484943" y="981159"/>
                </a:cubicBezTo>
                <a:cubicBezTo>
                  <a:pt x="491910" y="980997"/>
                  <a:pt x="497706" y="976203"/>
                  <a:pt x="498486" y="969910"/>
                </a:cubicBezTo>
                <a:lnTo>
                  <a:pt x="532427" y="704953"/>
                </a:lnTo>
                <a:lnTo>
                  <a:pt x="554720" y="847692"/>
                </a:lnTo>
                <a:cubicBezTo>
                  <a:pt x="555555" y="853053"/>
                  <a:pt x="560014" y="857355"/>
                  <a:pt x="565866" y="858399"/>
                </a:cubicBezTo>
                <a:cubicBezTo>
                  <a:pt x="573390" y="859742"/>
                  <a:pt x="580690" y="855267"/>
                  <a:pt x="582195" y="848401"/>
                </a:cubicBezTo>
                <a:lnTo>
                  <a:pt x="630793" y="627528"/>
                </a:lnTo>
                <a:lnTo>
                  <a:pt x="671701" y="725727"/>
                </a:lnTo>
                <a:cubicBezTo>
                  <a:pt x="673317" y="729584"/>
                  <a:pt x="676884" y="732492"/>
                  <a:pt x="681287" y="733521"/>
                </a:cubicBezTo>
                <a:cubicBezTo>
                  <a:pt x="688699" y="735264"/>
                  <a:pt x="696334" y="731184"/>
                  <a:pt x="698229" y="724410"/>
                </a:cubicBezTo>
                <a:lnTo>
                  <a:pt x="719352" y="649367"/>
                </a:lnTo>
                <a:lnTo>
                  <a:pt x="771516" y="784658"/>
                </a:lnTo>
                <a:cubicBezTo>
                  <a:pt x="773133" y="788879"/>
                  <a:pt x="777145" y="792000"/>
                  <a:pt x="781939" y="792867"/>
                </a:cubicBezTo>
                <a:cubicBezTo>
                  <a:pt x="789517" y="794219"/>
                  <a:pt x="796818" y="789750"/>
                  <a:pt x="798323" y="782884"/>
                </a:cubicBezTo>
                <a:lnTo>
                  <a:pt x="823514" y="664517"/>
                </a:lnTo>
                <a:lnTo>
                  <a:pt x="854781" y="779287"/>
                </a:lnTo>
                <a:cubicBezTo>
                  <a:pt x="856118" y="784389"/>
                  <a:pt x="860799" y="788214"/>
                  <a:pt x="866483" y="788904"/>
                </a:cubicBezTo>
                <a:cubicBezTo>
                  <a:pt x="874119" y="789831"/>
                  <a:pt x="881142" y="784957"/>
                  <a:pt x="882144" y="778020"/>
                </a:cubicBezTo>
                <a:lnTo>
                  <a:pt x="912909" y="579188"/>
                </a:lnTo>
                <a:lnTo>
                  <a:pt x="949580" y="1009890"/>
                </a:lnTo>
                <a:cubicBezTo>
                  <a:pt x="949747" y="1016887"/>
                  <a:pt x="956100" y="1022431"/>
                  <a:pt x="963847" y="1022278"/>
                </a:cubicBezTo>
                <a:cubicBezTo>
                  <a:pt x="971538" y="1022126"/>
                  <a:pt x="977612" y="1016330"/>
                  <a:pt x="977446" y="1009332"/>
                </a:cubicBezTo>
                <a:lnTo>
                  <a:pt x="1002079" y="283118"/>
                </a:lnTo>
                <a:lnTo>
                  <a:pt x="1040256" y="724663"/>
                </a:lnTo>
                <a:cubicBezTo>
                  <a:pt x="1040813" y="731195"/>
                  <a:pt x="1046776" y="736257"/>
                  <a:pt x="1053966" y="736368"/>
                </a:cubicBezTo>
                <a:cubicBezTo>
                  <a:pt x="1061156" y="736348"/>
                  <a:pt x="1067118" y="731402"/>
                  <a:pt x="1067843" y="724917"/>
                </a:cubicBezTo>
                <a:lnTo>
                  <a:pt x="1098384" y="445721"/>
                </a:lnTo>
                <a:lnTo>
                  <a:pt x="1135445" y="902011"/>
                </a:lnTo>
                <a:cubicBezTo>
                  <a:pt x="1136003" y="908619"/>
                  <a:pt x="1142077" y="913711"/>
                  <a:pt x="1149378" y="913716"/>
                </a:cubicBezTo>
                <a:cubicBezTo>
                  <a:pt x="1156735" y="913671"/>
                  <a:pt x="1162754" y="908426"/>
                  <a:pt x="1163143" y="901758"/>
                </a:cubicBezTo>
                <a:lnTo>
                  <a:pt x="1196305" y="364495"/>
                </a:lnTo>
                <a:lnTo>
                  <a:pt x="1230691" y="734798"/>
                </a:lnTo>
                <a:cubicBezTo>
                  <a:pt x="1231192" y="740230"/>
                  <a:pt x="1235427" y="744769"/>
                  <a:pt x="1241280" y="746067"/>
                </a:cubicBezTo>
                <a:cubicBezTo>
                  <a:pt x="1248748" y="747729"/>
                  <a:pt x="1256271" y="743569"/>
                  <a:pt x="1258111" y="736774"/>
                </a:cubicBezTo>
                <a:lnTo>
                  <a:pt x="1283190" y="644958"/>
                </a:lnTo>
                <a:lnTo>
                  <a:pt x="1317855" y="715897"/>
                </a:lnTo>
                <a:cubicBezTo>
                  <a:pt x="1319471" y="719277"/>
                  <a:pt x="1322649" y="721841"/>
                  <a:pt x="1326550" y="722915"/>
                </a:cubicBezTo>
                <a:cubicBezTo>
                  <a:pt x="1333907" y="724947"/>
                  <a:pt x="1341709" y="721173"/>
                  <a:pt x="1343939" y="714479"/>
                </a:cubicBezTo>
                <a:lnTo>
                  <a:pt x="1360658" y="663808"/>
                </a:lnTo>
                <a:lnTo>
                  <a:pt x="1416390" y="1010548"/>
                </a:lnTo>
                <a:cubicBezTo>
                  <a:pt x="1416556" y="1017546"/>
                  <a:pt x="1422910" y="1023104"/>
                  <a:pt x="1430600" y="1022963"/>
                </a:cubicBezTo>
                <a:cubicBezTo>
                  <a:pt x="1438292" y="1022820"/>
                  <a:pt x="1444422" y="1017039"/>
                  <a:pt x="1444256" y="1010041"/>
                </a:cubicBezTo>
                <a:lnTo>
                  <a:pt x="1492073" y="590031"/>
                </a:lnTo>
                <a:lnTo>
                  <a:pt x="1511858" y="735051"/>
                </a:lnTo>
                <a:cubicBezTo>
                  <a:pt x="1512527" y="739601"/>
                  <a:pt x="1515815" y="743483"/>
                  <a:pt x="1520496" y="745190"/>
                </a:cubicBezTo>
                <a:cubicBezTo>
                  <a:pt x="1527631" y="747789"/>
                  <a:pt x="1535767" y="744638"/>
                  <a:pt x="1538609" y="738142"/>
                </a:cubicBezTo>
                <a:lnTo>
                  <a:pt x="1579683" y="644097"/>
                </a:lnTo>
                <a:lnTo>
                  <a:pt x="1605320" y="720812"/>
                </a:lnTo>
                <a:cubicBezTo>
                  <a:pt x="1606936" y="725570"/>
                  <a:pt x="1611451" y="729036"/>
                  <a:pt x="1616913" y="729660"/>
                </a:cubicBezTo>
                <a:cubicBezTo>
                  <a:pt x="1624547" y="730541"/>
                  <a:pt x="1631514" y="725626"/>
                  <a:pt x="1632461" y="718684"/>
                </a:cubicBezTo>
                <a:lnTo>
                  <a:pt x="1674038" y="413849"/>
                </a:lnTo>
                <a:lnTo>
                  <a:pt x="1716282" y="878754"/>
                </a:lnTo>
                <a:cubicBezTo>
                  <a:pt x="1716170" y="885751"/>
                  <a:pt x="1722245" y="891522"/>
                  <a:pt x="1729937" y="891649"/>
                </a:cubicBezTo>
                <a:cubicBezTo>
                  <a:pt x="1737683" y="891776"/>
                  <a:pt x="1744036" y="886207"/>
                  <a:pt x="1744148" y="879209"/>
                </a:cubicBezTo>
                <a:lnTo>
                  <a:pt x="1774633" y="648049"/>
                </a:lnTo>
                <a:lnTo>
                  <a:pt x="1807181" y="818607"/>
                </a:lnTo>
                <a:cubicBezTo>
                  <a:pt x="1808351" y="824637"/>
                  <a:pt x="1814091" y="829045"/>
                  <a:pt x="1820835" y="829096"/>
                </a:cubicBezTo>
                <a:cubicBezTo>
                  <a:pt x="1827522" y="829207"/>
                  <a:pt x="1833319" y="824931"/>
                  <a:pt x="1834600" y="818962"/>
                </a:cubicBezTo>
                <a:lnTo>
                  <a:pt x="1870436" y="647846"/>
                </a:lnTo>
                <a:lnTo>
                  <a:pt x="1905213" y="752634"/>
                </a:lnTo>
                <a:cubicBezTo>
                  <a:pt x="1906996" y="757979"/>
                  <a:pt x="1912403" y="761643"/>
                  <a:pt x="1918533" y="761653"/>
                </a:cubicBezTo>
                <a:cubicBezTo>
                  <a:pt x="1924664" y="761638"/>
                  <a:pt x="1930125" y="757949"/>
                  <a:pt x="1931853" y="752583"/>
                </a:cubicBezTo>
                <a:lnTo>
                  <a:pt x="1961892" y="660109"/>
                </a:lnTo>
                <a:lnTo>
                  <a:pt x="1993103" y="812577"/>
                </a:lnTo>
                <a:cubicBezTo>
                  <a:pt x="1994440" y="818475"/>
                  <a:pt x="2000124" y="822712"/>
                  <a:pt x="2006757" y="822712"/>
                </a:cubicBezTo>
                <a:lnTo>
                  <a:pt x="2007035" y="822712"/>
                </a:lnTo>
                <a:cubicBezTo>
                  <a:pt x="2013835" y="822590"/>
                  <a:pt x="2019519" y="818060"/>
                  <a:pt x="2020577" y="811969"/>
                </a:cubicBezTo>
                <a:lnTo>
                  <a:pt x="2062377" y="562922"/>
                </a:lnTo>
                <a:lnTo>
                  <a:pt x="2090633" y="735203"/>
                </a:lnTo>
                <a:cubicBezTo>
                  <a:pt x="2091580" y="741633"/>
                  <a:pt x="2097821" y="746320"/>
                  <a:pt x="2104955" y="745996"/>
                </a:cubicBezTo>
                <a:cubicBezTo>
                  <a:pt x="2112089" y="745702"/>
                  <a:pt x="2117774" y="740599"/>
                  <a:pt x="2118276" y="734139"/>
                </a:cubicBezTo>
                <a:lnTo>
                  <a:pt x="2144860" y="353500"/>
                </a:lnTo>
                <a:lnTo>
                  <a:pt x="2188107" y="1009332"/>
                </a:lnTo>
                <a:cubicBezTo>
                  <a:pt x="2188553" y="1016010"/>
                  <a:pt x="2194628" y="1021225"/>
                  <a:pt x="2201985" y="1021239"/>
                </a:cubicBezTo>
                <a:cubicBezTo>
                  <a:pt x="2209396" y="1021138"/>
                  <a:pt x="2215471" y="1015777"/>
                  <a:pt x="2215751" y="1009028"/>
                </a:cubicBezTo>
                <a:lnTo>
                  <a:pt x="2245066" y="292644"/>
                </a:lnTo>
                <a:lnTo>
                  <a:pt x="2285527" y="861880"/>
                </a:lnTo>
                <a:cubicBezTo>
                  <a:pt x="2285972" y="868558"/>
                  <a:pt x="2292103" y="873752"/>
                  <a:pt x="2299460" y="873737"/>
                </a:cubicBezTo>
                <a:cubicBezTo>
                  <a:pt x="2306815" y="873722"/>
                  <a:pt x="2312891" y="868538"/>
                  <a:pt x="2313337" y="861880"/>
                </a:cubicBezTo>
                <a:lnTo>
                  <a:pt x="2341203" y="463506"/>
                </a:lnTo>
                <a:lnTo>
                  <a:pt x="2367117" y="734443"/>
                </a:lnTo>
                <a:cubicBezTo>
                  <a:pt x="2367619" y="739459"/>
                  <a:pt x="2371297" y="743741"/>
                  <a:pt x="2376536" y="745347"/>
                </a:cubicBezTo>
                <a:cubicBezTo>
                  <a:pt x="2383837" y="747582"/>
                  <a:pt x="2391752" y="744015"/>
                  <a:pt x="2394204" y="737382"/>
                </a:cubicBezTo>
                <a:lnTo>
                  <a:pt x="2433216" y="632797"/>
                </a:lnTo>
                <a:lnTo>
                  <a:pt x="2469609" y="799656"/>
                </a:lnTo>
                <a:cubicBezTo>
                  <a:pt x="2470779" y="805124"/>
                  <a:pt x="2475795" y="809248"/>
                  <a:pt x="2481870" y="809811"/>
                </a:cubicBezTo>
                <a:cubicBezTo>
                  <a:pt x="2489505" y="810520"/>
                  <a:pt x="2496360" y="805453"/>
                  <a:pt x="2497140" y="798491"/>
                </a:cubicBezTo>
                <a:lnTo>
                  <a:pt x="2527235" y="532875"/>
                </a:lnTo>
                <a:lnTo>
                  <a:pt x="2578231" y="709107"/>
                </a:lnTo>
                <a:cubicBezTo>
                  <a:pt x="2579457" y="713358"/>
                  <a:pt x="2583023" y="716718"/>
                  <a:pt x="2587649" y="717985"/>
                </a:cubicBezTo>
                <a:cubicBezTo>
                  <a:pt x="2595061" y="720006"/>
                  <a:pt x="2602808" y="716212"/>
                  <a:pt x="2605037" y="709513"/>
                </a:cubicBezTo>
                <a:lnTo>
                  <a:pt x="2625770" y="647137"/>
                </a:lnTo>
                <a:lnTo>
                  <a:pt x="2659209" y="737382"/>
                </a:lnTo>
                <a:cubicBezTo>
                  <a:pt x="2661103" y="742489"/>
                  <a:pt x="2666397" y="745940"/>
                  <a:pt x="2672305" y="745996"/>
                </a:cubicBezTo>
                <a:cubicBezTo>
                  <a:pt x="2678269" y="746113"/>
                  <a:pt x="2683619" y="742712"/>
                  <a:pt x="2685570" y="737585"/>
                </a:cubicBezTo>
                <a:lnTo>
                  <a:pt x="2727814" y="630112"/>
                </a:lnTo>
                <a:lnTo>
                  <a:pt x="2764485" y="732670"/>
                </a:lnTo>
                <a:cubicBezTo>
                  <a:pt x="2766102" y="737240"/>
                  <a:pt x="2770449" y="740574"/>
                  <a:pt x="2775688" y="741273"/>
                </a:cubicBezTo>
                <a:cubicBezTo>
                  <a:pt x="2783323" y="742297"/>
                  <a:pt x="2790401" y="737513"/>
                  <a:pt x="2791517" y="730592"/>
                </a:cubicBezTo>
                <a:lnTo>
                  <a:pt x="2818991" y="558970"/>
                </a:lnTo>
                <a:lnTo>
                  <a:pt x="2863912" y="902315"/>
                </a:lnTo>
                <a:cubicBezTo>
                  <a:pt x="2864747" y="908674"/>
                  <a:pt x="2870711" y="913458"/>
                  <a:pt x="2877733" y="913463"/>
                </a:cubicBezTo>
                <a:lnTo>
                  <a:pt x="2878067" y="913463"/>
                </a:lnTo>
                <a:cubicBezTo>
                  <a:pt x="2885200" y="913321"/>
                  <a:pt x="2891108" y="908254"/>
                  <a:pt x="2891610" y="901758"/>
                </a:cubicBezTo>
                <a:lnTo>
                  <a:pt x="2924547" y="498722"/>
                </a:lnTo>
                <a:lnTo>
                  <a:pt x="2946450" y="734493"/>
                </a:lnTo>
                <a:cubicBezTo>
                  <a:pt x="2946561" y="741491"/>
                  <a:pt x="2952859" y="747080"/>
                  <a:pt x="2960550" y="746984"/>
                </a:cubicBezTo>
                <a:cubicBezTo>
                  <a:pt x="2968297" y="746887"/>
                  <a:pt x="2974427" y="741137"/>
                  <a:pt x="2974315" y="734139"/>
                </a:cubicBezTo>
                <a:lnTo>
                  <a:pt x="3002962" y="267512"/>
                </a:lnTo>
                <a:lnTo>
                  <a:pt x="3036401" y="701051"/>
                </a:lnTo>
                <a:cubicBezTo>
                  <a:pt x="3036902" y="707582"/>
                  <a:pt x="3042810" y="712690"/>
                  <a:pt x="3050000" y="712857"/>
                </a:cubicBezTo>
                <a:cubicBezTo>
                  <a:pt x="3057133" y="712913"/>
                  <a:pt x="3063209" y="708109"/>
                  <a:pt x="3064156" y="701659"/>
                </a:cubicBezTo>
                <a:lnTo>
                  <a:pt x="3101049" y="411974"/>
                </a:lnTo>
                <a:lnTo>
                  <a:pt x="3143295" y="887114"/>
                </a:lnTo>
                <a:cubicBezTo>
                  <a:pt x="3143853" y="893691"/>
                  <a:pt x="3149927" y="898763"/>
                  <a:pt x="3157172" y="898768"/>
                </a:cubicBezTo>
                <a:cubicBezTo>
                  <a:pt x="3164417" y="898768"/>
                  <a:pt x="3170437" y="893752"/>
                  <a:pt x="3171049" y="887215"/>
                </a:cubicBezTo>
                <a:lnTo>
                  <a:pt x="3200253" y="574881"/>
                </a:lnTo>
                <a:lnTo>
                  <a:pt x="3238541" y="1051845"/>
                </a:lnTo>
                <a:cubicBezTo>
                  <a:pt x="3239041" y="1058366"/>
                  <a:pt x="3244949" y="1063458"/>
                  <a:pt x="3252139" y="1063600"/>
                </a:cubicBezTo>
                <a:lnTo>
                  <a:pt x="3252418" y="1063600"/>
                </a:lnTo>
                <a:cubicBezTo>
                  <a:pt x="3259161" y="1063190"/>
                  <a:pt x="3264623" y="1058417"/>
                  <a:pt x="3265292" y="1052301"/>
                </a:cubicBezTo>
                <a:lnTo>
                  <a:pt x="3313892" y="665026"/>
                </a:lnTo>
                <a:lnTo>
                  <a:pt x="3346292" y="831917"/>
                </a:lnTo>
                <a:cubicBezTo>
                  <a:pt x="3347462" y="837977"/>
                  <a:pt x="3353259" y="842401"/>
                  <a:pt x="3360003" y="842406"/>
                </a:cubicBezTo>
                <a:lnTo>
                  <a:pt x="3360281" y="842406"/>
                </a:lnTo>
                <a:cubicBezTo>
                  <a:pt x="3367136" y="842294"/>
                  <a:pt x="3372877" y="837673"/>
                  <a:pt x="3373823" y="831511"/>
                </a:cubicBezTo>
                <a:lnTo>
                  <a:pt x="3433735" y="442867"/>
                </a:lnTo>
                <a:lnTo>
                  <a:pt x="3470129" y="703568"/>
                </a:lnTo>
                <a:cubicBezTo>
                  <a:pt x="3470852" y="709177"/>
                  <a:pt x="3475590" y="713671"/>
                  <a:pt x="3481721" y="714583"/>
                </a:cubicBezTo>
                <a:cubicBezTo>
                  <a:pt x="3489300" y="715713"/>
                  <a:pt x="3496489" y="711031"/>
                  <a:pt x="3497715" y="704125"/>
                </a:cubicBezTo>
                <a:lnTo>
                  <a:pt x="3511983" y="628119"/>
                </a:lnTo>
                <a:lnTo>
                  <a:pt x="3538846" y="705797"/>
                </a:lnTo>
                <a:cubicBezTo>
                  <a:pt x="3540629" y="711188"/>
                  <a:pt x="3546146" y="714832"/>
                  <a:pt x="3552333" y="714665"/>
                </a:cubicBezTo>
                <a:cubicBezTo>
                  <a:pt x="3558463" y="714568"/>
                  <a:pt x="3563870" y="710824"/>
                  <a:pt x="3565540" y="705443"/>
                </a:cubicBezTo>
                <a:lnTo>
                  <a:pt x="3587833" y="632780"/>
                </a:lnTo>
                <a:lnTo>
                  <a:pt x="3642785" y="939136"/>
                </a:lnTo>
                <a:cubicBezTo>
                  <a:pt x="3643900" y="945262"/>
                  <a:pt x="3649696" y="949762"/>
                  <a:pt x="3656551" y="949777"/>
                </a:cubicBezTo>
                <a:cubicBezTo>
                  <a:pt x="3663517" y="949615"/>
                  <a:pt x="3669314" y="944821"/>
                  <a:pt x="3670093" y="938528"/>
                </a:cubicBezTo>
                <a:lnTo>
                  <a:pt x="3704035" y="673571"/>
                </a:lnTo>
                <a:lnTo>
                  <a:pt x="3726327" y="816310"/>
                </a:lnTo>
                <a:cubicBezTo>
                  <a:pt x="3727162" y="821671"/>
                  <a:pt x="3731621" y="825973"/>
                  <a:pt x="3737474" y="827017"/>
                </a:cubicBezTo>
                <a:cubicBezTo>
                  <a:pt x="3744998" y="828360"/>
                  <a:pt x="3752297" y="823886"/>
                  <a:pt x="3753803" y="817019"/>
                </a:cubicBezTo>
                <a:lnTo>
                  <a:pt x="3802401" y="596146"/>
                </a:lnTo>
                <a:lnTo>
                  <a:pt x="3843308" y="694345"/>
                </a:lnTo>
                <a:cubicBezTo>
                  <a:pt x="3844925" y="698202"/>
                  <a:pt x="3848491" y="701110"/>
                  <a:pt x="3852894" y="702139"/>
                </a:cubicBezTo>
                <a:cubicBezTo>
                  <a:pt x="3860307" y="703882"/>
                  <a:pt x="3867941" y="699803"/>
                  <a:pt x="3869836" y="693028"/>
                </a:cubicBezTo>
                <a:lnTo>
                  <a:pt x="3890959" y="617985"/>
                </a:lnTo>
                <a:lnTo>
                  <a:pt x="3943123" y="753276"/>
                </a:lnTo>
                <a:cubicBezTo>
                  <a:pt x="3944740" y="757497"/>
                  <a:pt x="3948753" y="760618"/>
                  <a:pt x="3953546" y="761485"/>
                </a:cubicBezTo>
                <a:cubicBezTo>
                  <a:pt x="3961125" y="762838"/>
                  <a:pt x="3968426" y="758368"/>
                  <a:pt x="3969931" y="751502"/>
                </a:cubicBezTo>
                <a:lnTo>
                  <a:pt x="3995121" y="633135"/>
                </a:lnTo>
                <a:lnTo>
                  <a:pt x="4026388" y="747905"/>
                </a:lnTo>
                <a:cubicBezTo>
                  <a:pt x="4027725" y="753007"/>
                  <a:pt x="4032406" y="756833"/>
                  <a:pt x="4038091" y="757522"/>
                </a:cubicBezTo>
                <a:cubicBezTo>
                  <a:pt x="4045727" y="758449"/>
                  <a:pt x="4052749" y="753575"/>
                  <a:pt x="4053751" y="746638"/>
                </a:cubicBezTo>
                <a:lnTo>
                  <a:pt x="4084516" y="547806"/>
                </a:lnTo>
                <a:lnTo>
                  <a:pt x="4121188" y="978508"/>
                </a:lnTo>
                <a:cubicBezTo>
                  <a:pt x="4121354" y="985505"/>
                  <a:pt x="4127707" y="991049"/>
                  <a:pt x="4135454" y="990897"/>
                </a:cubicBezTo>
                <a:cubicBezTo>
                  <a:pt x="4143146" y="990744"/>
                  <a:pt x="4149220" y="984948"/>
                  <a:pt x="4149053" y="977950"/>
                </a:cubicBezTo>
                <a:lnTo>
                  <a:pt x="4173687" y="251736"/>
                </a:lnTo>
                <a:lnTo>
                  <a:pt x="4211863" y="693282"/>
                </a:lnTo>
                <a:cubicBezTo>
                  <a:pt x="4212420" y="699813"/>
                  <a:pt x="4218383" y="704875"/>
                  <a:pt x="4225573" y="704987"/>
                </a:cubicBezTo>
                <a:cubicBezTo>
                  <a:pt x="4232763" y="704966"/>
                  <a:pt x="4238725" y="700021"/>
                  <a:pt x="4239450" y="693535"/>
                </a:cubicBezTo>
                <a:lnTo>
                  <a:pt x="4269991" y="414339"/>
                </a:lnTo>
                <a:lnTo>
                  <a:pt x="4307052" y="870629"/>
                </a:lnTo>
                <a:cubicBezTo>
                  <a:pt x="4307611" y="877237"/>
                  <a:pt x="4313684" y="882329"/>
                  <a:pt x="4320985" y="882334"/>
                </a:cubicBezTo>
                <a:cubicBezTo>
                  <a:pt x="4328342" y="882289"/>
                  <a:pt x="4334361" y="877044"/>
                  <a:pt x="4334751" y="870376"/>
                </a:cubicBezTo>
                <a:lnTo>
                  <a:pt x="4367913" y="333114"/>
                </a:lnTo>
                <a:lnTo>
                  <a:pt x="4402298" y="703416"/>
                </a:lnTo>
                <a:cubicBezTo>
                  <a:pt x="4402799" y="708848"/>
                  <a:pt x="4407035" y="713388"/>
                  <a:pt x="4412887" y="714685"/>
                </a:cubicBezTo>
                <a:cubicBezTo>
                  <a:pt x="4420355" y="716347"/>
                  <a:pt x="4427879" y="712187"/>
                  <a:pt x="4429719" y="705392"/>
                </a:cubicBezTo>
                <a:lnTo>
                  <a:pt x="4454797" y="613577"/>
                </a:lnTo>
                <a:lnTo>
                  <a:pt x="4489462" y="684516"/>
                </a:lnTo>
                <a:cubicBezTo>
                  <a:pt x="4491079" y="687895"/>
                  <a:pt x="4494256" y="690459"/>
                  <a:pt x="4498157" y="691533"/>
                </a:cubicBezTo>
                <a:cubicBezTo>
                  <a:pt x="4505514" y="693566"/>
                  <a:pt x="4513316" y="689791"/>
                  <a:pt x="4515546" y="683097"/>
                </a:cubicBezTo>
                <a:lnTo>
                  <a:pt x="4532265" y="632426"/>
                </a:lnTo>
                <a:lnTo>
                  <a:pt x="4587997" y="979166"/>
                </a:lnTo>
                <a:cubicBezTo>
                  <a:pt x="4588164" y="986164"/>
                  <a:pt x="4594518" y="991722"/>
                  <a:pt x="4602208" y="991581"/>
                </a:cubicBezTo>
                <a:cubicBezTo>
                  <a:pt x="4609900" y="991439"/>
                  <a:pt x="4616029" y="985657"/>
                  <a:pt x="4615863" y="978659"/>
                </a:cubicBezTo>
                <a:lnTo>
                  <a:pt x="4663680" y="558649"/>
                </a:lnTo>
                <a:lnTo>
                  <a:pt x="4683465" y="703669"/>
                </a:lnTo>
                <a:cubicBezTo>
                  <a:pt x="4684135" y="708219"/>
                  <a:pt x="4687422" y="712101"/>
                  <a:pt x="4692104" y="713808"/>
                </a:cubicBezTo>
                <a:cubicBezTo>
                  <a:pt x="4699238" y="716408"/>
                  <a:pt x="4707375" y="713256"/>
                  <a:pt x="4710217" y="706760"/>
                </a:cubicBezTo>
                <a:lnTo>
                  <a:pt x="4751291" y="612715"/>
                </a:lnTo>
                <a:lnTo>
                  <a:pt x="4776928" y="689431"/>
                </a:lnTo>
                <a:cubicBezTo>
                  <a:pt x="4778544" y="694189"/>
                  <a:pt x="4783059" y="697654"/>
                  <a:pt x="4788520" y="698278"/>
                </a:cubicBezTo>
                <a:cubicBezTo>
                  <a:pt x="4796155" y="699159"/>
                  <a:pt x="4803122" y="694244"/>
                  <a:pt x="4804068" y="687303"/>
                </a:cubicBezTo>
                <a:lnTo>
                  <a:pt x="4845646" y="382467"/>
                </a:lnTo>
                <a:lnTo>
                  <a:pt x="4887889" y="847372"/>
                </a:lnTo>
                <a:cubicBezTo>
                  <a:pt x="4887778" y="854369"/>
                  <a:pt x="4893853" y="860140"/>
                  <a:pt x="4901545" y="860267"/>
                </a:cubicBezTo>
                <a:cubicBezTo>
                  <a:pt x="4909291" y="860394"/>
                  <a:pt x="4915644" y="854825"/>
                  <a:pt x="4915755" y="847827"/>
                </a:cubicBezTo>
                <a:lnTo>
                  <a:pt x="4946240" y="616667"/>
                </a:lnTo>
                <a:lnTo>
                  <a:pt x="4978788" y="787225"/>
                </a:lnTo>
                <a:cubicBezTo>
                  <a:pt x="4979958" y="793255"/>
                  <a:pt x="4985699" y="797663"/>
                  <a:pt x="4992442" y="797714"/>
                </a:cubicBezTo>
                <a:cubicBezTo>
                  <a:pt x="4999130" y="797826"/>
                  <a:pt x="5004926" y="793549"/>
                  <a:pt x="5006208" y="787580"/>
                </a:cubicBezTo>
                <a:lnTo>
                  <a:pt x="5042044" y="616465"/>
                </a:lnTo>
                <a:lnTo>
                  <a:pt x="5076821" y="721252"/>
                </a:lnTo>
                <a:cubicBezTo>
                  <a:pt x="5078603" y="726598"/>
                  <a:pt x="5084010" y="730261"/>
                  <a:pt x="5090140" y="730271"/>
                </a:cubicBezTo>
                <a:cubicBezTo>
                  <a:pt x="5096271" y="730256"/>
                  <a:pt x="5101733" y="726567"/>
                  <a:pt x="5103461" y="721201"/>
                </a:cubicBezTo>
                <a:lnTo>
                  <a:pt x="5133500" y="628727"/>
                </a:lnTo>
                <a:lnTo>
                  <a:pt x="5164710" y="781196"/>
                </a:lnTo>
                <a:cubicBezTo>
                  <a:pt x="5166048" y="787094"/>
                  <a:pt x="5171732" y="791330"/>
                  <a:pt x="5178364" y="791330"/>
                </a:cubicBezTo>
                <a:lnTo>
                  <a:pt x="5178643" y="791330"/>
                </a:lnTo>
                <a:cubicBezTo>
                  <a:pt x="5185442" y="791208"/>
                  <a:pt x="5191127" y="786678"/>
                  <a:pt x="5192185" y="780587"/>
                </a:cubicBezTo>
                <a:lnTo>
                  <a:pt x="5233984" y="531540"/>
                </a:lnTo>
                <a:lnTo>
                  <a:pt x="5262240" y="703821"/>
                </a:lnTo>
                <a:cubicBezTo>
                  <a:pt x="5263188" y="710251"/>
                  <a:pt x="5269429" y="714938"/>
                  <a:pt x="5276563" y="714614"/>
                </a:cubicBezTo>
                <a:cubicBezTo>
                  <a:pt x="5283696" y="714320"/>
                  <a:pt x="5289381" y="709217"/>
                  <a:pt x="5289883" y="702757"/>
                </a:cubicBezTo>
                <a:lnTo>
                  <a:pt x="5316467" y="322118"/>
                </a:lnTo>
                <a:lnTo>
                  <a:pt x="5359715" y="977950"/>
                </a:lnTo>
                <a:cubicBezTo>
                  <a:pt x="5360160" y="984628"/>
                  <a:pt x="5366236" y="989843"/>
                  <a:pt x="5373593" y="989858"/>
                </a:cubicBezTo>
                <a:cubicBezTo>
                  <a:pt x="5381004" y="989757"/>
                  <a:pt x="5387079" y="984395"/>
                  <a:pt x="5387358" y="977646"/>
                </a:cubicBezTo>
                <a:lnTo>
                  <a:pt x="5416673" y="261262"/>
                </a:lnTo>
                <a:lnTo>
                  <a:pt x="5457134" y="830498"/>
                </a:lnTo>
                <a:cubicBezTo>
                  <a:pt x="5457580" y="837176"/>
                  <a:pt x="5463710" y="842370"/>
                  <a:pt x="5471068" y="842355"/>
                </a:cubicBezTo>
                <a:cubicBezTo>
                  <a:pt x="5478423" y="842340"/>
                  <a:pt x="5484498" y="837156"/>
                  <a:pt x="5484945" y="830498"/>
                </a:cubicBezTo>
                <a:lnTo>
                  <a:pt x="5512811" y="432125"/>
                </a:lnTo>
                <a:lnTo>
                  <a:pt x="5538725" y="703061"/>
                </a:lnTo>
                <a:cubicBezTo>
                  <a:pt x="5539227" y="708077"/>
                  <a:pt x="5542905" y="712359"/>
                  <a:pt x="5548144" y="713965"/>
                </a:cubicBezTo>
                <a:cubicBezTo>
                  <a:pt x="5555445" y="716200"/>
                  <a:pt x="5563359" y="712633"/>
                  <a:pt x="5565812" y="706000"/>
                </a:cubicBezTo>
                <a:lnTo>
                  <a:pt x="5604824" y="601416"/>
                </a:lnTo>
                <a:lnTo>
                  <a:pt x="5641217" y="768274"/>
                </a:lnTo>
                <a:cubicBezTo>
                  <a:pt x="5642387" y="773742"/>
                  <a:pt x="5647402" y="777866"/>
                  <a:pt x="5653478" y="778429"/>
                </a:cubicBezTo>
                <a:cubicBezTo>
                  <a:pt x="5661112" y="779138"/>
                  <a:pt x="5667967" y="774071"/>
                  <a:pt x="5668748" y="767109"/>
                </a:cubicBezTo>
                <a:lnTo>
                  <a:pt x="5698842" y="501493"/>
                </a:lnTo>
                <a:lnTo>
                  <a:pt x="5749838" y="677725"/>
                </a:lnTo>
                <a:cubicBezTo>
                  <a:pt x="5751064" y="681976"/>
                  <a:pt x="5754630" y="685336"/>
                  <a:pt x="5759256" y="686603"/>
                </a:cubicBezTo>
                <a:cubicBezTo>
                  <a:pt x="5766669" y="688625"/>
                  <a:pt x="5774415" y="684830"/>
                  <a:pt x="5776644" y="678131"/>
                </a:cubicBezTo>
                <a:lnTo>
                  <a:pt x="5797377" y="615755"/>
                </a:lnTo>
                <a:lnTo>
                  <a:pt x="5830816" y="706000"/>
                </a:lnTo>
                <a:cubicBezTo>
                  <a:pt x="5832711" y="711108"/>
                  <a:pt x="5838005" y="714558"/>
                  <a:pt x="5843913" y="714614"/>
                </a:cubicBezTo>
                <a:cubicBezTo>
                  <a:pt x="5849876" y="714731"/>
                  <a:pt x="5855227" y="711330"/>
                  <a:pt x="5857177" y="706203"/>
                </a:cubicBezTo>
                <a:lnTo>
                  <a:pt x="5899421" y="598730"/>
                </a:lnTo>
                <a:lnTo>
                  <a:pt x="5936093" y="701288"/>
                </a:lnTo>
                <a:cubicBezTo>
                  <a:pt x="5937710" y="705858"/>
                  <a:pt x="5942057" y="709192"/>
                  <a:pt x="5947296" y="709891"/>
                </a:cubicBezTo>
                <a:cubicBezTo>
                  <a:pt x="5954930" y="710915"/>
                  <a:pt x="5962008" y="706131"/>
                  <a:pt x="5963124" y="699210"/>
                </a:cubicBezTo>
                <a:lnTo>
                  <a:pt x="5990599" y="527588"/>
                </a:lnTo>
                <a:lnTo>
                  <a:pt x="6035519" y="870933"/>
                </a:lnTo>
                <a:cubicBezTo>
                  <a:pt x="6036355" y="877292"/>
                  <a:pt x="6042318" y="882076"/>
                  <a:pt x="6049341" y="882081"/>
                </a:cubicBezTo>
                <a:lnTo>
                  <a:pt x="6049674" y="882081"/>
                </a:lnTo>
                <a:cubicBezTo>
                  <a:pt x="6056808" y="881939"/>
                  <a:pt x="6062716" y="876872"/>
                  <a:pt x="6063218" y="870376"/>
                </a:cubicBezTo>
                <a:lnTo>
                  <a:pt x="6096155" y="467340"/>
                </a:lnTo>
                <a:lnTo>
                  <a:pt x="6118057" y="703111"/>
                </a:lnTo>
                <a:cubicBezTo>
                  <a:pt x="6118168" y="710109"/>
                  <a:pt x="6124467" y="715699"/>
                  <a:pt x="6132157" y="715602"/>
                </a:cubicBezTo>
                <a:cubicBezTo>
                  <a:pt x="6139905" y="715505"/>
                  <a:pt x="6146034" y="709755"/>
                  <a:pt x="6145923" y="702757"/>
                </a:cubicBezTo>
                <a:lnTo>
                  <a:pt x="6174570" y="236130"/>
                </a:lnTo>
                <a:lnTo>
                  <a:pt x="6208009" y="669669"/>
                </a:lnTo>
                <a:cubicBezTo>
                  <a:pt x="6208510" y="676200"/>
                  <a:pt x="6214417" y="681308"/>
                  <a:pt x="6221607" y="681475"/>
                </a:cubicBezTo>
                <a:cubicBezTo>
                  <a:pt x="6228741" y="681531"/>
                  <a:pt x="6234816" y="676727"/>
                  <a:pt x="6235763" y="670277"/>
                </a:cubicBezTo>
                <a:lnTo>
                  <a:pt x="6272657" y="380592"/>
                </a:lnTo>
                <a:lnTo>
                  <a:pt x="6314902" y="855732"/>
                </a:lnTo>
                <a:cubicBezTo>
                  <a:pt x="6315460" y="862309"/>
                  <a:pt x="6321534" y="867381"/>
                  <a:pt x="6328780" y="867386"/>
                </a:cubicBezTo>
                <a:cubicBezTo>
                  <a:pt x="6336025" y="867386"/>
                  <a:pt x="6342044" y="862370"/>
                  <a:pt x="6342657" y="855833"/>
                </a:cubicBezTo>
                <a:lnTo>
                  <a:pt x="6371860" y="543499"/>
                </a:lnTo>
                <a:lnTo>
                  <a:pt x="6410148" y="1020463"/>
                </a:lnTo>
                <a:cubicBezTo>
                  <a:pt x="6410649" y="1026984"/>
                  <a:pt x="6416557" y="1032076"/>
                  <a:pt x="6423747" y="1032218"/>
                </a:cubicBezTo>
                <a:lnTo>
                  <a:pt x="6424026" y="1032218"/>
                </a:lnTo>
                <a:cubicBezTo>
                  <a:pt x="6430769" y="1031808"/>
                  <a:pt x="6436231" y="1027035"/>
                  <a:pt x="6436900" y="1020919"/>
                </a:cubicBezTo>
                <a:lnTo>
                  <a:pt x="6476778" y="703139"/>
                </a:lnTo>
                <a:lnTo>
                  <a:pt x="6517102" y="1024464"/>
                </a:lnTo>
                <a:cubicBezTo>
                  <a:pt x="6517771" y="1030580"/>
                  <a:pt x="6523233" y="1035353"/>
                  <a:pt x="6529975" y="1035763"/>
                </a:cubicBezTo>
                <a:lnTo>
                  <a:pt x="6530255" y="1035763"/>
                </a:lnTo>
                <a:cubicBezTo>
                  <a:pt x="6537445" y="1035621"/>
                  <a:pt x="6543353" y="1030529"/>
                  <a:pt x="6543853" y="1024008"/>
                </a:cubicBezTo>
                <a:lnTo>
                  <a:pt x="6582141" y="547044"/>
                </a:lnTo>
                <a:lnTo>
                  <a:pt x="6611345" y="859378"/>
                </a:lnTo>
                <a:cubicBezTo>
                  <a:pt x="6611957" y="865915"/>
                  <a:pt x="6617977" y="870931"/>
                  <a:pt x="6625222" y="870931"/>
                </a:cubicBezTo>
                <a:cubicBezTo>
                  <a:pt x="6632467" y="870926"/>
                  <a:pt x="6638541" y="865854"/>
                  <a:pt x="6639099" y="859277"/>
                </a:cubicBezTo>
                <a:lnTo>
                  <a:pt x="6681344" y="384137"/>
                </a:lnTo>
                <a:lnTo>
                  <a:pt x="6718238" y="673822"/>
                </a:lnTo>
                <a:cubicBezTo>
                  <a:pt x="6719185" y="680272"/>
                  <a:pt x="6725261" y="685076"/>
                  <a:pt x="6732394" y="685020"/>
                </a:cubicBezTo>
                <a:cubicBezTo>
                  <a:pt x="6739584" y="684853"/>
                  <a:pt x="6745492" y="679745"/>
                  <a:pt x="6745992" y="673214"/>
                </a:cubicBezTo>
                <a:lnTo>
                  <a:pt x="6779432" y="239675"/>
                </a:lnTo>
                <a:lnTo>
                  <a:pt x="6808078" y="706302"/>
                </a:lnTo>
                <a:cubicBezTo>
                  <a:pt x="6807967" y="713300"/>
                  <a:pt x="6814097" y="719050"/>
                  <a:pt x="6821844" y="719147"/>
                </a:cubicBezTo>
                <a:cubicBezTo>
                  <a:pt x="6829534" y="719244"/>
                  <a:pt x="6835833" y="713654"/>
                  <a:pt x="6835944" y="706656"/>
                </a:cubicBezTo>
                <a:lnTo>
                  <a:pt x="6857847" y="470885"/>
                </a:lnTo>
                <a:lnTo>
                  <a:pt x="6890784" y="873921"/>
                </a:lnTo>
                <a:cubicBezTo>
                  <a:pt x="6891286" y="880417"/>
                  <a:pt x="6897194" y="885484"/>
                  <a:pt x="6904327" y="885626"/>
                </a:cubicBezTo>
                <a:lnTo>
                  <a:pt x="6904661" y="885626"/>
                </a:lnTo>
                <a:cubicBezTo>
                  <a:pt x="6911683" y="885621"/>
                  <a:pt x="6917647" y="880837"/>
                  <a:pt x="6918482" y="874478"/>
                </a:cubicBezTo>
                <a:lnTo>
                  <a:pt x="6963402" y="531133"/>
                </a:lnTo>
                <a:lnTo>
                  <a:pt x="6990877" y="702755"/>
                </a:lnTo>
                <a:cubicBezTo>
                  <a:pt x="6991993" y="709676"/>
                  <a:pt x="6999071" y="714460"/>
                  <a:pt x="7006705" y="713436"/>
                </a:cubicBezTo>
                <a:cubicBezTo>
                  <a:pt x="7011944" y="712737"/>
                  <a:pt x="7016292" y="709403"/>
                  <a:pt x="7017908" y="704833"/>
                </a:cubicBezTo>
                <a:lnTo>
                  <a:pt x="7054580" y="602275"/>
                </a:lnTo>
                <a:lnTo>
                  <a:pt x="7096824" y="709748"/>
                </a:lnTo>
                <a:cubicBezTo>
                  <a:pt x="7098775" y="714875"/>
                  <a:pt x="7104125" y="718276"/>
                  <a:pt x="7110088" y="718159"/>
                </a:cubicBezTo>
                <a:cubicBezTo>
                  <a:pt x="7115997" y="718103"/>
                  <a:pt x="7121291" y="714653"/>
                  <a:pt x="7123185" y="709545"/>
                </a:cubicBezTo>
                <a:lnTo>
                  <a:pt x="7156624" y="619300"/>
                </a:lnTo>
                <a:lnTo>
                  <a:pt x="7177357" y="681676"/>
                </a:lnTo>
                <a:cubicBezTo>
                  <a:pt x="7179586" y="688375"/>
                  <a:pt x="7187332" y="692170"/>
                  <a:pt x="7194745" y="690148"/>
                </a:cubicBezTo>
                <a:cubicBezTo>
                  <a:pt x="7199371" y="688881"/>
                  <a:pt x="7202937" y="685521"/>
                  <a:pt x="7204163" y="681270"/>
                </a:cubicBezTo>
                <a:lnTo>
                  <a:pt x="7255159" y="505038"/>
                </a:lnTo>
                <a:lnTo>
                  <a:pt x="7285254" y="770654"/>
                </a:lnTo>
                <a:cubicBezTo>
                  <a:pt x="7286034" y="777616"/>
                  <a:pt x="7292889" y="782683"/>
                  <a:pt x="7300524" y="781974"/>
                </a:cubicBezTo>
                <a:cubicBezTo>
                  <a:pt x="7306599" y="781411"/>
                  <a:pt x="7311615" y="777287"/>
                  <a:pt x="7312785" y="771819"/>
                </a:cubicBezTo>
                <a:lnTo>
                  <a:pt x="7349178" y="604961"/>
                </a:lnTo>
                <a:lnTo>
                  <a:pt x="7388190" y="709545"/>
                </a:lnTo>
                <a:cubicBezTo>
                  <a:pt x="7390642" y="716178"/>
                  <a:pt x="7398557" y="719745"/>
                  <a:pt x="7405858" y="717510"/>
                </a:cubicBezTo>
                <a:cubicBezTo>
                  <a:pt x="7411096" y="715904"/>
                  <a:pt x="7414774" y="711622"/>
                  <a:pt x="7415276" y="706606"/>
                </a:cubicBezTo>
                <a:lnTo>
                  <a:pt x="7441191" y="435670"/>
                </a:lnTo>
                <a:lnTo>
                  <a:pt x="7469056" y="834043"/>
                </a:lnTo>
                <a:cubicBezTo>
                  <a:pt x="7469503" y="840701"/>
                  <a:pt x="7475578" y="845885"/>
                  <a:pt x="7482934" y="845900"/>
                </a:cubicBezTo>
                <a:cubicBezTo>
                  <a:pt x="7490291" y="845915"/>
                  <a:pt x="7496422" y="840721"/>
                  <a:pt x="7496867" y="834043"/>
                </a:cubicBezTo>
                <a:lnTo>
                  <a:pt x="7537328" y="264807"/>
                </a:lnTo>
                <a:lnTo>
                  <a:pt x="7566643" y="981191"/>
                </a:lnTo>
                <a:cubicBezTo>
                  <a:pt x="7566922" y="987940"/>
                  <a:pt x="7572998" y="993302"/>
                  <a:pt x="7580409" y="993403"/>
                </a:cubicBezTo>
                <a:cubicBezTo>
                  <a:pt x="7587765" y="993388"/>
                  <a:pt x="7593841" y="988173"/>
                  <a:pt x="7594286" y="981495"/>
                </a:cubicBezTo>
                <a:lnTo>
                  <a:pt x="7637534" y="325663"/>
                </a:lnTo>
                <a:lnTo>
                  <a:pt x="7664118" y="706302"/>
                </a:lnTo>
                <a:cubicBezTo>
                  <a:pt x="7664620" y="712762"/>
                  <a:pt x="7670305" y="717865"/>
                  <a:pt x="7677439" y="718159"/>
                </a:cubicBezTo>
                <a:cubicBezTo>
                  <a:pt x="7684572" y="718483"/>
                  <a:pt x="7690814" y="713796"/>
                  <a:pt x="7691761" y="707366"/>
                </a:cubicBezTo>
                <a:lnTo>
                  <a:pt x="7720017" y="535085"/>
                </a:lnTo>
                <a:lnTo>
                  <a:pt x="7761816" y="784132"/>
                </a:lnTo>
                <a:cubicBezTo>
                  <a:pt x="7762874" y="790223"/>
                  <a:pt x="7768559" y="794753"/>
                  <a:pt x="7775358" y="794875"/>
                </a:cubicBezTo>
                <a:lnTo>
                  <a:pt x="7775637" y="794875"/>
                </a:lnTo>
                <a:cubicBezTo>
                  <a:pt x="7782270" y="794875"/>
                  <a:pt x="7787954" y="790639"/>
                  <a:pt x="7789291" y="784741"/>
                </a:cubicBezTo>
                <a:lnTo>
                  <a:pt x="7820502" y="632272"/>
                </a:lnTo>
                <a:lnTo>
                  <a:pt x="7850541" y="724746"/>
                </a:lnTo>
                <a:cubicBezTo>
                  <a:pt x="7852269" y="730112"/>
                  <a:pt x="7857730" y="733801"/>
                  <a:pt x="7863861" y="733816"/>
                </a:cubicBezTo>
                <a:cubicBezTo>
                  <a:pt x="7869991" y="733806"/>
                  <a:pt x="7875398" y="730143"/>
                  <a:pt x="7877181" y="724797"/>
                </a:cubicBezTo>
                <a:lnTo>
                  <a:pt x="7911958" y="620010"/>
                </a:lnTo>
                <a:lnTo>
                  <a:pt x="7947794" y="791125"/>
                </a:lnTo>
                <a:cubicBezTo>
                  <a:pt x="7949075" y="797094"/>
                  <a:pt x="7954872" y="801371"/>
                  <a:pt x="7961559" y="801259"/>
                </a:cubicBezTo>
                <a:cubicBezTo>
                  <a:pt x="7968303" y="801208"/>
                  <a:pt x="7974043" y="796800"/>
                  <a:pt x="7975213" y="790770"/>
                </a:cubicBezTo>
                <a:lnTo>
                  <a:pt x="8007761" y="620212"/>
                </a:lnTo>
                <a:lnTo>
                  <a:pt x="8038246" y="851372"/>
                </a:lnTo>
                <a:cubicBezTo>
                  <a:pt x="8038358" y="858370"/>
                  <a:pt x="8044711" y="863939"/>
                  <a:pt x="8052457" y="863812"/>
                </a:cubicBezTo>
                <a:cubicBezTo>
                  <a:pt x="8060149" y="863685"/>
                  <a:pt x="8066223" y="857914"/>
                  <a:pt x="8066112" y="850917"/>
                </a:cubicBezTo>
                <a:lnTo>
                  <a:pt x="8108355" y="386012"/>
                </a:lnTo>
                <a:lnTo>
                  <a:pt x="8149933" y="690848"/>
                </a:lnTo>
                <a:cubicBezTo>
                  <a:pt x="8150880" y="697789"/>
                  <a:pt x="8157847" y="702704"/>
                  <a:pt x="8165481" y="701823"/>
                </a:cubicBezTo>
                <a:cubicBezTo>
                  <a:pt x="8170943" y="701199"/>
                  <a:pt x="8175457" y="697734"/>
                  <a:pt x="8177074" y="692976"/>
                </a:cubicBezTo>
                <a:lnTo>
                  <a:pt x="8202710" y="616260"/>
                </a:lnTo>
                <a:lnTo>
                  <a:pt x="8243784" y="710305"/>
                </a:lnTo>
                <a:cubicBezTo>
                  <a:pt x="8246626" y="716801"/>
                  <a:pt x="8254763" y="719953"/>
                  <a:pt x="8261898" y="717353"/>
                </a:cubicBezTo>
                <a:cubicBezTo>
                  <a:pt x="8266579" y="715646"/>
                  <a:pt x="8269866" y="711764"/>
                  <a:pt x="8270536" y="707214"/>
                </a:cubicBezTo>
                <a:lnTo>
                  <a:pt x="8290321" y="562194"/>
                </a:lnTo>
                <a:lnTo>
                  <a:pt x="8338138" y="982204"/>
                </a:lnTo>
                <a:cubicBezTo>
                  <a:pt x="8337972" y="989202"/>
                  <a:pt x="8344102" y="994984"/>
                  <a:pt x="8351793" y="995126"/>
                </a:cubicBezTo>
                <a:cubicBezTo>
                  <a:pt x="8359484" y="995267"/>
                  <a:pt x="8365838" y="989709"/>
                  <a:pt x="8366004" y="982711"/>
                </a:cubicBezTo>
                <a:lnTo>
                  <a:pt x="8421735" y="635971"/>
                </a:lnTo>
                <a:lnTo>
                  <a:pt x="8438455" y="686642"/>
                </a:lnTo>
                <a:cubicBezTo>
                  <a:pt x="8440685" y="693336"/>
                  <a:pt x="8448487" y="697111"/>
                  <a:pt x="8455844" y="695078"/>
                </a:cubicBezTo>
                <a:cubicBezTo>
                  <a:pt x="8459745" y="694004"/>
                  <a:pt x="8462922" y="691440"/>
                  <a:pt x="8464539" y="688061"/>
                </a:cubicBezTo>
                <a:lnTo>
                  <a:pt x="8499203" y="617122"/>
                </a:lnTo>
                <a:lnTo>
                  <a:pt x="8524282" y="708937"/>
                </a:lnTo>
                <a:cubicBezTo>
                  <a:pt x="8526123" y="715732"/>
                  <a:pt x="8533646" y="719892"/>
                  <a:pt x="8541114" y="718230"/>
                </a:cubicBezTo>
                <a:cubicBezTo>
                  <a:pt x="8546967" y="716933"/>
                  <a:pt x="8551202" y="712393"/>
                  <a:pt x="8551703" y="706961"/>
                </a:cubicBezTo>
                <a:lnTo>
                  <a:pt x="8586089" y="336659"/>
                </a:lnTo>
                <a:lnTo>
                  <a:pt x="8619251" y="873921"/>
                </a:lnTo>
                <a:cubicBezTo>
                  <a:pt x="8619640" y="880589"/>
                  <a:pt x="8625659" y="885834"/>
                  <a:pt x="8633015" y="885879"/>
                </a:cubicBezTo>
                <a:cubicBezTo>
                  <a:pt x="8640317" y="885874"/>
                  <a:pt x="8646391" y="880782"/>
                  <a:pt x="8646949" y="874174"/>
                </a:cubicBezTo>
                <a:lnTo>
                  <a:pt x="8684010" y="417884"/>
                </a:lnTo>
                <a:lnTo>
                  <a:pt x="8714551" y="697080"/>
                </a:lnTo>
                <a:cubicBezTo>
                  <a:pt x="8715275" y="703566"/>
                  <a:pt x="8721238" y="708511"/>
                  <a:pt x="8728428" y="708532"/>
                </a:cubicBezTo>
                <a:cubicBezTo>
                  <a:pt x="8735618" y="708420"/>
                  <a:pt x="8741581" y="703358"/>
                  <a:pt x="8742137" y="696827"/>
                </a:cubicBezTo>
                <a:lnTo>
                  <a:pt x="8780314" y="255281"/>
                </a:lnTo>
                <a:lnTo>
                  <a:pt x="8804947" y="981495"/>
                </a:lnTo>
                <a:cubicBezTo>
                  <a:pt x="8804781" y="988493"/>
                  <a:pt x="8810855" y="994289"/>
                  <a:pt x="8818547" y="994442"/>
                </a:cubicBezTo>
                <a:cubicBezTo>
                  <a:pt x="8826293" y="994594"/>
                  <a:pt x="8832647" y="989050"/>
                  <a:pt x="8832813" y="982053"/>
                </a:cubicBezTo>
                <a:lnTo>
                  <a:pt x="8869485" y="551351"/>
                </a:lnTo>
                <a:lnTo>
                  <a:pt x="8900250" y="750183"/>
                </a:lnTo>
                <a:cubicBezTo>
                  <a:pt x="8901252" y="757120"/>
                  <a:pt x="8908275" y="761994"/>
                  <a:pt x="8915910" y="761067"/>
                </a:cubicBezTo>
                <a:cubicBezTo>
                  <a:pt x="8921595" y="760378"/>
                  <a:pt x="8926276" y="756552"/>
                  <a:pt x="8927613" y="751450"/>
                </a:cubicBezTo>
                <a:lnTo>
                  <a:pt x="8958879" y="636680"/>
                </a:lnTo>
                <a:lnTo>
                  <a:pt x="8984070" y="755047"/>
                </a:lnTo>
                <a:cubicBezTo>
                  <a:pt x="8985575" y="761913"/>
                  <a:pt x="8992876" y="766383"/>
                  <a:pt x="9000455" y="765030"/>
                </a:cubicBezTo>
                <a:cubicBezTo>
                  <a:pt x="9005248" y="764163"/>
                  <a:pt x="9009261" y="761042"/>
                  <a:pt x="9010878" y="756821"/>
                </a:cubicBezTo>
                <a:lnTo>
                  <a:pt x="9063041" y="621530"/>
                </a:lnTo>
                <a:lnTo>
                  <a:pt x="9084165" y="696573"/>
                </a:lnTo>
                <a:cubicBezTo>
                  <a:pt x="9086060" y="703348"/>
                  <a:pt x="9093694" y="707427"/>
                  <a:pt x="9101107" y="705684"/>
                </a:cubicBezTo>
                <a:cubicBezTo>
                  <a:pt x="9105510" y="704655"/>
                  <a:pt x="9109076" y="701747"/>
                  <a:pt x="9110693" y="697890"/>
                </a:cubicBezTo>
                <a:lnTo>
                  <a:pt x="9151600" y="599691"/>
                </a:lnTo>
                <a:lnTo>
                  <a:pt x="9200198" y="820564"/>
                </a:lnTo>
                <a:cubicBezTo>
                  <a:pt x="9201703" y="827431"/>
                  <a:pt x="9209003" y="831905"/>
                  <a:pt x="9216527" y="830562"/>
                </a:cubicBezTo>
                <a:cubicBezTo>
                  <a:pt x="9222380" y="829518"/>
                  <a:pt x="9226839" y="825216"/>
                  <a:pt x="9227673" y="819855"/>
                </a:cubicBezTo>
                <a:lnTo>
                  <a:pt x="9249966" y="677116"/>
                </a:lnTo>
                <a:lnTo>
                  <a:pt x="9283907" y="942073"/>
                </a:lnTo>
                <a:cubicBezTo>
                  <a:pt x="9284687" y="948366"/>
                  <a:pt x="9290483" y="953160"/>
                  <a:pt x="9297450" y="953322"/>
                </a:cubicBezTo>
                <a:cubicBezTo>
                  <a:pt x="9304305" y="953307"/>
                  <a:pt x="9310101" y="948807"/>
                  <a:pt x="9311216" y="942681"/>
                </a:cubicBezTo>
                <a:lnTo>
                  <a:pt x="9366168" y="636325"/>
                </a:lnTo>
                <a:lnTo>
                  <a:pt x="9388461" y="708988"/>
                </a:lnTo>
                <a:cubicBezTo>
                  <a:pt x="9390131" y="714369"/>
                  <a:pt x="9395538" y="718113"/>
                  <a:pt x="9401668" y="718210"/>
                </a:cubicBezTo>
                <a:cubicBezTo>
                  <a:pt x="9407855" y="718377"/>
                  <a:pt x="9413373" y="714733"/>
                  <a:pt x="9415155" y="709342"/>
                </a:cubicBezTo>
                <a:lnTo>
                  <a:pt x="9442018" y="631664"/>
                </a:lnTo>
                <a:lnTo>
                  <a:pt x="9456286" y="707670"/>
                </a:lnTo>
                <a:cubicBezTo>
                  <a:pt x="9457511" y="714576"/>
                  <a:pt x="9464701" y="719258"/>
                  <a:pt x="9472280" y="718128"/>
                </a:cubicBezTo>
                <a:cubicBezTo>
                  <a:pt x="9478411" y="717216"/>
                  <a:pt x="9483149" y="712722"/>
                  <a:pt x="9483872" y="707113"/>
                </a:cubicBezTo>
                <a:lnTo>
                  <a:pt x="9520266" y="446412"/>
                </a:lnTo>
                <a:lnTo>
                  <a:pt x="9580178" y="835056"/>
                </a:lnTo>
                <a:cubicBezTo>
                  <a:pt x="9581124" y="841218"/>
                  <a:pt x="9586865" y="845839"/>
                  <a:pt x="9593720" y="845951"/>
                </a:cubicBezTo>
                <a:lnTo>
                  <a:pt x="9593998" y="845951"/>
                </a:lnTo>
                <a:cubicBezTo>
                  <a:pt x="9600742" y="845946"/>
                  <a:pt x="9606539" y="841522"/>
                  <a:pt x="9607709" y="835462"/>
                </a:cubicBezTo>
                <a:lnTo>
                  <a:pt x="9640109" y="668571"/>
                </a:lnTo>
                <a:lnTo>
                  <a:pt x="9688709" y="1055846"/>
                </a:lnTo>
                <a:cubicBezTo>
                  <a:pt x="9689378" y="1061962"/>
                  <a:pt x="9694840" y="1066735"/>
                  <a:pt x="9701583" y="1067145"/>
                </a:cubicBezTo>
                <a:lnTo>
                  <a:pt x="9701862" y="1067145"/>
                </a:lnTo>
                <a:cubicBezTo>
                  <a:pt x="9709052" y="1067003"/>
                  <a:pt x="9714960" y="1061911"/>
                  <a:pt x="9715460" y="1055390"/>
                </a:cubicBezTo>
                <a:lnTo>
                  <a:pt x="9753748" y="578426"/>
                </a:lnTo>
                <a:lnTo>
                  <a:pt x="9782952" y="890760"/>
                </a:lnTo>
                <a:cubicBezTo>
                  <a:pt x="9783564" y="897297"/>
                  <a:pt x="9789584" y="902313"/>
                  <a:pt x="9796829" y="902313"/>
                </a:cubicBezTo>
                <a:cubicBezTo>
                  <a:pt x="9804074" y="902308"/>
                  <a:pt x="9810148" y="897236"/>
                  <a:pt x="9810707" y="890659"/>
                </a:cubicBezTo>
                <a:lnTo>
                  <a:pt x="9852951" y="415519"/>
                </a:lnTo>
                <a:lnTo>
                  <a:pt x="9889845" y="705204"/>
                </a:lnTo>
                <a:cubicBezTo>
                  <a:pt x="9890792" y="711654"/>
                  <a:pt x="9896868" y="716458"/>
                  <a:pt x="9904001" y="716402"/>
                </a:cubicBezTo>
                <a:cubicBezTo>
                  <a:pt x="9911191" y="716235"/>
                  <a:pt x="9917099" y="711127"/>
                  <a:pt x="9917600" y="704596"/>
                </a:cubicBezTo>
                <a:lnTo>
                  <a:pt x="9951039" y="271057"/>
                </a:lnTo>
                <a:lnTo>
                  <a:pt x="9979685" y="737684"/>
                </a:lnTo>
                <a:cubicBezTo>
                  <a:pt x="9979574" y="744682"/>
                  <a:pt x="9985704" y="750432"/>
                  <a:pt x="9993451" y="750529"/>
                </a:cubicBezTo>
                <a:cubicBezTo>
                  <a:pt x="10001141" y="750625"/>
                  <a:pt x="10007440" y="745036"/>
                  <a:pt x="10007551" y="738038"/>
                </a:cubicBezTo>
                <a:lnTo>
                  <a:pt x="10029454" y="502267"/>
                </a:lnTo>
                <a:lnTo>
                  <a:pt x="10062391" y="905303"/>
                </a:lnTo>
                <a:cubicBezTo>
                  <a:pt x="10062893" y="911799"/>
                  <a:pt x="10068801" y="916866"/>
                  <a:pt x="10075934" y="917008"/>
                </a:cubicBezTo>
                <a:lnTo>
                  <a:pt x="10076268" y="917008"/>
                </a:lnTo>
                <a:cubicBezTo>
                  <a:pt x="10083290" y="917003"/>
                  <a:pt x="10089254" y="912219"/>
                  <a:pt x="10090089" y="905860"/>
                </a:cubicBezTo>
                <a:lnTo>
                  <a:pt x="10135009" y="562515"/>
                </a:lnTo>
                <a:lnTo>
                  <a:pt x="10162484" y="734137"/>
                </a:lnTo>
                <a:cubicBezTo>
                  <a:pt x="10163600" y="741058"/>
                  <a:pt x="10170678" y="745842"/>
                  <a:pt x="10178313" y="744818"/>
                </a:cubicBezTo>
                <a:cubicBezTo>
                  <a:pt x="10183551" y="744119"/>
                  <a:pt x="10187899" y="740785"/>
                  <a:pt x="10189515" y="736215"/>
                </a:cubicBezTo>
                <a:lnTo>
                  <a:pt x="10226187" y="633657"/>
                </a:lnTo>
                <a:lnTo>
                  <a:pt x="10268431" y="741130"/>
                </a:lnTo>
                <a:cubicBezTo>
                  <a:pt x="10270382" y="746257"/>
                  <a:pt x="10275732" y="749658"/>
                  <a:pt x="10281695" y="749541"/>
                </a:cubicBezTo>
                <a:cubicBezTo>
                  <a:pt x="10287604" y="749485"/>
                  <a:pt x="10292898" y="746034"/>
                  <a:pt x="10294792" y="740927"/>
                </a:cubicBezTo>
                <a:lnTo>
                  <a:pt x="10328231" y="650682"/>
                </a:lnTo>
                <a:lnTo>
                  <a:pt x="10348965" y="713058"/>
                </a:lnTo>
                <a:cubicBezTo>
                  <a:pt x="10351193" y="719757"/>
                  <a:pt x="10358940" y="723551"/>
                  <a:pt x="10366352" y="721530"/>
                </a:cubicBezTo>
                <a:cubicBezTo>
                  <a:pt x="10370978" y="720263"/>
                  <a:pt x="10374544" y="716903"/>
                  <a:pt x="10375770" y="712652"/>
                </a:cubicBezTo>
                <a:lnTo>
                  <a:pt x="10426766" y="536420"/>
                </a:lnTo>
                <a:lnTo>
                  <a:pt x="10456861" y="802036"/>
                </a:lnTo>
                <a:cubicBezTo>
                  <a:pt x="10457641" y="808998"/>
                  <a:pt x="10464496" y="814065"/>
                  <a:pt x="10472131" y="813356"/>
                </a:cubicBezTo>
                <a:cubicBezTo>
                  <a:pt x="10478206" y="812793"/>
                  <a:pt x="10483222" y="808669"/>
                  <a:pt x="10484392" y="803201"/>
                </a:cubicBezTo>
                <a:lnTo>
                  <a:pt x="10520785" y="636342"/>
                </a:lnTo>
                <a:lnTo>
                  <a:pt x="10559797" y="740927"/>
                </a:lnTo>
                <a:cubicBezTo>
                  <a:pt x="10562249" y="747560"/>
                  <a:pt x="10570164" y="751127"/>
                  <a:pt x="10577465" y="748892"/>
                </a:cubicBezTo>
                <a:cubicBezTo>
                  <a:pt x="10582703" y="747286"/>
                  <a:pt x="10586381" y="743004"/>
                  <a:pt x="10586883" y="737988"/>
                </a:cubicBezTo>
                <a:lnTo>
                  <a:pt x="10612798" y="467051"/>
                </a:lnTo>
                <a:lnTo>
                  <a:pt x="10640664" y="865425"/>
                </a:lnTo>
                <a:cubicBezTo>
                  <a:pt x="10641110" y="872083"/>
                  <a:pt x="10647185" y="877267"/>
                  <a:pt x="10654541" y="877282"/>
                </a:cubicBezTo>
                <a:cubicBezTo>
                  <a:pt x="10661898" y="877297"/>
                  <a:pt x="10668029" y="872103"/>
                  <a:pt x="10668474" y="865425"/>
                </a:cubicBezTo>
                <a:lnTo>
                  <a:pt x="10708935" y="296189"/>
                </a:lnTo>
                <a:lnTo>
                  <a:pt x="10738251" y="1012573"/>
                </a:lnTo>
                <a:cubicBezTo>
                  <a:pt x="10738529" y="1019322"/>
                  <a:pt x="10744605" y="1024683"/>
                  <a:pt x="10752016" y="1024784"/>
                </a:cubicBezTo>
                <a:cubicBezTo>
                  <a:pt x="10759373" y="1024770"/>
                  <a:pt x="10765448" y="1019555"/>
                  <a:pt x="10765894" y="1012877"/>
                </a:cubicBezTo>
                <a:lnTo>
                  <a:pt x="10809141" y="357045"/>
                </a:lnTo>
                <a:lnTo>
                  <a:pt x="10835725" y="737684"/>
                </a:lnTo>
                <a:cubicBezTo>
                  <a:pt x="10836227" y="744144"/>
                  <a:pt x="10841912" y="749247"/>
                  <a:pt x="10849046" y="749541"/>
                </a:cubicBezTo>
                <a:cubicBezTo>
                  <a:pt x="10856179" y="749865"/>
                  <a:pt x="10862421" y="745178"/>
                  <a:pt x="10863368" y="738748"/>
                </a:cubicBezTo>
                <a:lnTo>
                  <a:pt x="10891624" y="566467"/>
                </a:lnTo>
                <a:lnTo>
                  <a:pt x="10933423" y="815514"/>
                </a:lnTo>
                <a:cubicBezTo>
                  <a:pt x="10934482" y="821605"/>
                  <a:pt x="10940166" y="826135"/>
                  <a:pt x="10946966" y="826257"/>
                </a:cubicBezTo>
                <a:lnTo>
                  <a:pt x="10947244" y="826257"/>
                </a:lnTo>
                <a:cubicBezTo>
                  <a:pt x="10953877" y="826257"/>
                  <a:pt x="10959561" y="822020"/>
                  <a:pt x="10960898" y="816122"/>
                </a:cubicBezTo>
                <a:lnTo>
                  <a:pt x="10992109" y="663654"/>
                </a:lnTo>
                <a:lnTo>
                  <a:pt x="11022148" y="756128"/>
                </a:lnTo>
                <a:cubicBezTo>
                  <a:pt x="11023876" y="761494"/>
                  <a:pt x="11029337" y="765183"/>
                  <a:pt x="11035468" y="765198"/>
                </a:cubicBezTo>
                <a:cubicBezTo>
                  <a:pt x="11041598" y="765188"/>
                  <a:pt x="11047005" y="761524"/>
                  <a:pt x="11048788" y="756179"/>
                </a:cubicBezTo>
                <a:lnTo>
                  <a:pt x="11083564" y="651391"/>
                </a:lnTo>
                <a:lnTo>
                  <a:pt x="11119401" y="822507"/>
                </a:lnTo>
                <a:cubicBezTo>
                  <a:pt x="11120682" y="828476"/>
                  <a:pt x="11126479" y="832752"/>
                  <a:pt x="11133166" y="832641"/>
                </a:cubicBezTo>
                <a:cubicBezTo>
                  <a:pt x="11139909" y="832590"/>
                  <a:pt x="11145650" y="828182"/>
                  <a:pt x="11146820" y="822152"/>
                </a:cubicBezTo>
                <a:lnTo>
                  <a:pt x="11179368" y="651594"/>
                </a:lnTo>
                <a:lnTo>
                  <a:pt x="11209853" y="882754"/>
                </a:lnTo>
                <a:cubicBezTo>
                  <a:pt x="11209965" y="889752"/>
                  <a:pt x="11216318" y="895321"/>
                  <a:pt x="11224064" y="895194"/>
                </a:cubicBezTo>
                <a:cubicBezTo>
                  <a:pt x="11231755" y="895067"/>
                  <a:pt x="11237831" y="889296"/>
                  <a:pt x="11237719" y="882299"/>
                </a:cubicBezTo>
                <a:lnTo>
                  <a:pt x="11279963" y="417394"/>
                </a:lnTo>
                <a:lnTo>
                  <a:pt x="11321540" y="722229"/>
                </a:lnTo>
                <a:cubicBezTo>
                  <a:pt x="11322487" y="729171"/>
                  <a:pt x="11329454" y="734086"/>
                  <a:pt x="11337088" y="733205"/>
                </a:cubicBezTo>
                <a:cubicBezTo>
                  <a:pt x="11342550" y="732581"/>
                  <a:pt x="11347064" y="729115"/>
                  <a:pt x="11348681" y="724357"/>
                </a:cubicBezTo>
                <a:lnTo>
                  <a:pt x="11374318" y="647642"/>
                </a:lnTo>
                <a:lnTo>
                  <a:pt x="11415391" y="741687"/>
                </a:lnTo>
                <a:cubicBezTo>
                  <a:pt x="11418234" y="748183"/>
                  <a:pt x="11426370" y="751334"/>
                  <a:pt x="11433505" y="748735"/>
                </a:cubicBezTo>
                <a:cubicBezTo>
                  <a:pt x="11438186" y="747028"/>
                  <a:pt x="11441474" y="743146"/>
                  <a:pt x="11442143" y="738596"/>
                </a:cubicBezTo>
                <a:lnTo>
                  <a:pt x="11461928" y="593576"/>
                </a:lnTo>
                <a:lnTo>
                  <a:pt x="11509745" y="1013586"/>
                </a:lnTo>
                <a:cubicBezTo>
                  <a:pt x="11509579" y="1020584"/>
                  <a:pt x="11515709" y="1026365"/>
                  <a:pt x="11523401" y="1026508"/>
                </a:cubicBezTo>
                <a:cubicBezTo>
                  <a:pt x="11531091" y="1026649"/>
                  <a:pt x="11537445" y="1021091"/>
                  <a:pt x="11537611" y="1014093"/>
                </a:cubicBezTo>
                <a:lnTo>
                  <a:pt x="11593343" y="667353"/>
                </a:lnTo>
                <a:lnTo>
                  <a:pt x="11610062" y="718024"/>
                </a:lnTo>
                <a:cubicBezTo>
                  <a:pt x="11612292" y="724718"/>
                  <a:pt x="11620094" y="728492"/>
                  <a:pt x="11627451" y="726460"/>
                </a:cubicBezTo>
                <a:cubicBezTo>
                  <a:pt x="11631352" y="725386"/>
                  <a:pt x="11634529" y="722822"/>
                  <a:pt x="11636146" y="719442"/>
                </a:cubicBezTo>
                <a:lnTo>
                  <a:pt x="11670811" y="648503"/>
                </a:lnTo>
                <a:lnTo>
                  <a:pt x="11695890" y="740319"/>
                </a:lnTo>
                <a:cubicBezTo>
                  <a:pt x="11697729" y="747114"/>
                  <a:pt x="11705253" y="751274"/>
                  <a:pt x="11712721" y="749612"/>
                </a:cubicBezTo>
                <a:cubicBezTo>
                  <a:pt x="11718573" y="748314"/>
                  <a:pt x="11722809" y="743775"/>
                  <a:pt x="11723310" y="738343"/>
                </a:cubicBezTo>
                <a:lnTo>
                  <a:pt x="11757696" y="368040"/>
                </a:lnTo>
                <a:lnTo>
                  <a:pt x="11790857" y="905303"/>
                </a:lnTo>
                <a:cubicBezTo>
                  <a:pt x="11791247" y="911971"/>
                  <a:pt x="11797266" y="917216"/>
                  <a:pt x="11804623" y="917261"/>
                </a:cubicBezTo>
                <a:cubicBezTo>
                  <a:pt x="11811924" y="917256"/>
                  <a:pt x="11817998" y="912164"/>
                  <a:pt x="11818556" y="905556"/>
                </a:cubicBezTo>
                <a:lnTo>
                  <a:pt x="11855617" y="449266"/>
                </a:lnTo>
                <a:lnTo>
                  <a:pt x="11886158" y="728462"/>
                </a:lnTo>
                <a:cubicBezTo>
                  <a:pt x="11886883" y="734947"/>
                  <a:pt x="11892845" y="739893"/>
                  <a:pt x="11900035" y="739913"/>
                </a:cubicBezTo>
                <a:cubicBezTo>
                  <a:pt x="11907225" y="739802"/>
                  <a:pt x="11913188" y="734740"/>
                  <a:pt x="11913745" y="728208"/>
                </a:cubicBezTo>
                <a:lnTo>
                  <a:pt x="11951922" y="286663"/>
                </a:lnTo>
                <a:lnTo>
                  <a:pt x="11976555" y="1012877"/>
                </a:lnTo>
                <a:cubicBezTo>
                  <a:pt x="11976388" y="1019875"/>
                  <a:pt x="11982462" y="1025671"/>
                  <a:pt x="11990154" y="1025823"/>
                </a:cubicBezTo>
                <a:cubicBezTo>
                  <a:pt x="11997901" y="1025976"/>
                  <a:pt x="12004254" y="1020432"/>
                  <a:pt x="12004421" y="1013435"/>
                </a:cubicBezTo>
                <a:lnTo>
                  <a:pt x="12041092" y="582733"/>
                </a:lnTo>
                <a:lnTo>
                  <a:pt x="12071857" y="781565"/>
                </a:lnTo>
                <a:cubicBezTo>
                  <a:pt x="12072859" y="788502"/>
                  <a:pt x="12079882" y="793376"/>
                  <a:pt x="12087517" y="792449"/>
                </a:cubicBezTo>
                <a:cubicBezTo>
                  <a:pt x="12093202" y="791759"/>
                  <a:pt x="12097883" y="787934"/>
                  <a:pt x="12099220" y="782832"/>
                </a:cubicBezTo>
                <a:lnTo>
                  <a:pt x="12130487" y="668062"/>
                </a:lnTo>
                <a:lnTo>
                  <a:pt x="12155677" y="786429"/>
                </a:lnTo>
                <a:cubicBezTo>
                  <a:pt x="12157182" y="793295"/>
                  <a:pt x="12164483" y="797764"/>
                  <a:pt x="12172062" y="796412"/>
                </a:cubicBezTo>
                <a:cubicBezTo>
                  <a:pt x="12176856" y="795545"/>
                  <a:pt x="12180868" y="792424"/>
                  <a:pt x="12182485" y="788203"/>
                </a:cubicBezTo>
                <a:lnTo>
                  <a:pt x="12234649" y="652912"/>
                </a:lnTo>
                <a:lnTo>
                  <a:pt x="12255772" y="727955"/>
                </a:lnTo>
                <a:cubicBezTo>
                  <a:pt x="12257667" y="734729"/>
                  <a:pt x="12265302" y="738809"/>
                  <a:pt x="12272714" y="737066"/>
                </a:cubicBezTo>
                <a:cubicBezTo>
                  <a:pt x="12277117" y="736037"/>
                  <a:pt x="12280683" y="733129"/>
                  <a:pt x="12282300" y="729272"/>
                </a:cubicBezTo>
                <a:lnTo>
                  <a:pt x="12323208" y="631073"/>
                </a:lnTo>
                <a:lnTo>
                  <a:pt x="12371806" y="851946"/>
                </a:lnTo>
                <a:cubicBezTo>
                  <a:pt x="12373311" y="858812"/>
                  <a:pt x="12380610" y="863287"/>
                  <a:pt x="12388134" y="861944"/>
                </a:cubicBezTo>
                <a:cubicBezTo>
                  <a:pt x="12393987" y="860900"/>
                  <a:pt x="12398446" y="856598"/>
                  <a:pt x="12399281" y="851237"/>
                </a:cubicBezTo>
                <a:lnTo>
                  <a:pt x="12421573" y="708498"/>
                </a:lnTo>
                <a:lnTo>
                  <a:pt x="12455515" y="973455"/>
                </a:lnTo>
                <a:cubicBezTo>
                  <a:pt x="12456294" y="979748"/>
                  <a:pt x="12462091" y="984542"/>
                  <a:pt x="12469058" y="984704"/>
                </a:cubicBezTo>
                <a:cubicBezTo>
                  <a:pt x="12475912" y="984689"/>
                  <a:pt x="12481708" y="980189"/>
                  <a:pt x="12482823" y="974063"/>
                </a:cubicBezTo>
                <a:lnTo>
                  <a:pt x="12537775" y="667707"/>
                </a:lnTo>
                <a:lnTo>
                  <a:pt x="12560068" y="740369"/>
                </a:lnTo>
                <a:cubicBezTo>
                  <a:pt x="12561738" y="745751"/>
                  <a:pt x="12567145" y="749495"/>
                  <a:pt x="12573276" y="749592"/>
                </a:cubicBezTo>
                <a:cubicBezTo>
                  <a:pt x="12579462" y="749759"/>
                  <a:pt x="12584980" y="746115"/>
                  <a:pt x="12586762" y="740724"/>
                </a:cubicBezTo>
                <a:lnTo>
                  <a:pt x="12613625" y="663046"/>
                </a:lnTo>
                <a:lnTo>
                  <a:pt x="12627893" y="739052"/>
                </a:lnTo>
                <a:cubicBezTo>
                  <a:pt x="12629119" y="745958"/>
                  <a:pt x="12636309" y="750640"/>
                  <a:pt x="12643887" y="749510"/>
                </a:cubicBezTo>
                <a:cubicBezTo>
                  <a:pt x="12650018" y="748598"/>
                  <a:pt x="12654756" y="744104"/>
                  <a:pt x="12655480" y="738495"/>
                </a:cubicBezTo>
                <a:lnTo>
                  <a:pt x="12691873" y="477794"/>
                </a:lnTo>
                <a:lnTo>
                  <a:pt x="12751785" y="866438"/>
                </a:lnTo>
                <a:cubicBezTo>
                  <a:pt x="12752731" y="872600"/>
                  <a:pt x="12758472" y="877221"/>
                  <a:pt x="12765327" y="877333"/>
                </a:cubicBezTo>
                <a:lnTo>
                  <a:pt x="12765606" y="877333"/>
                </a:lnTo>
                <a:cubicBezTo>
                  <a:pt x="12772349" y="877327"/>
                  <a:pt x="12778146" y="872904"/>
                  <a:pt x="12779316" y="866844"/>
                </a:cubicBezTo>
                <a:lnTo>
                  <a:pt x="12820947" y="652405"/>
                </a:lnTo>
                <a:lnTo>
                  <a:pt x="12864418" y="742042"/>
                </a:lnTo>
                <a:cubicBezTo>
                  <a:pt x="12867540" y="748436"/>
                  <a:pt x="12875788" y="751320"/>
                  <a:pt x="12882810" y="748482"/>
                </a:cubicBezTo>
                <a:cubicBezTo>
                  <a:pt x="12885987" y="747205"/>
                  <a:pt x="12888495" y="744910"/>
                  <a:pt x="12889888" y="742042"/>
                </a:cubicBezTo>
                <a:lnTo>
                  <a:pt x="12952419" y="614351"/>
                </a:lnTo>
                <a:cubicBezTo>
                  <a:pt x="12955986" y="608149"/>
                  <a:pt x="12953310" y="600498"/>
                  <a:pt x="12946511" y="597265"/>
                </a:cubicBezTo>
                <a:cubicBezTo>
                  <a:pt x="12939656" y="594032"/>
                  <a:pt x="12931241" y="596439"/>
                  <a:pt x="12927730" y="602641"/>
                </a:cubicBezTo>
                <a:cubicBezTo>
                  <a:pt x="12927395" y="603153"/>
                  <a:pt x="12927172" y="603675"/>
                  <a:pt x="12926949" y="604217"/>
                </a:cubicBezTo>
                <a:lnTo>
                  <a:pt x="12877683" y="705558"/>
                </a:lnTo>
                <a:lnTo>
                  <a:pt x="12828472" y="604217"/>
                </a:lnTo>
                <a:cubicBezTo>
                  <a:pt x="12825350" y="597812"/>
                  <a:pt x="12817158" y="594903"/>
                  <a:pt x="12810136" y="597721"/>
                </a:cubicBezTo>
                <a:cubicBezTo>
                  <a:pt x="12805844" y="599423"/>
                  <a:pt x="12802834" y="602945"/>
                  <a:pt x="12801999" y="607105"/>
                </a:cubicBezTo>
                <a:lnTo>
                  <a:pt x="12767724" y="783794"/>
                </a:lnTo>
                <a:lnTo>
                  <a:pt x="12705583" y="380556"/>
                </a:lnTo>
                <a:cubicBezTo>
                  <a:pt x="12704635" y="374278"/>
                  <a:pt x="12698728" y="369601"/>
                  <a:pt x="12691761" y="369611"/>
                </a:cubicBezTo>
                <a:cubicBezTo>
                  <a:pt x="12684795" y="369682"/>
                  <a:pt x="12678887" y="374410"/>
                  <a:pt x="12677996" y="380708"/>
                </a:cubicBezTo>
                <a:lnTo>
                  <a:pt x="12640209" y="651088"/>
                </a:lnTo>
                <a:lnTo>
                  <a:pt x="12631961" y="607207"/>
                </a:lnTo>
                <a:cubicBezTo>
                  <a:pt x="12630680" y="600311"/>
                  <a:pt x="12623490" y="595669"/>
                  <a:pt x="12615911" y="596839"/>
                </a:cubicBezTo>
                <a:cubicBezTo>
                  <a:pt x="12610727" y="597635"/>
                  <a:pt x="12606491" y="600994"/>
                  <a:pt x="12604931" y="605535"/>
                </a:cubicBezTo>
                <a:lnTo>
                  <a:pt x="12574836" y="692688"/>
                </a:lnTo>
                <a:lnTo>
                  <a:pt x="12547973" y="605889"/>
                </a:lnTo>
                <a:cubicBezTo>
                  <a:pt x="12546247" y="600158"/>
                  <a:pt x="12540339" y="596312"/>
                  <a:pt x="12533817" y="596667"/>
                </a:cubicBezTo>
                <a:cubicBezTo>
                  <a:pt x="12527297" y="597017"/>
                  <a:pt x="12521891" y="601435"/>
                  <a:pt x="12520832" y="607308"/>
                </a:cubicBezTo>
                <a:lnTo>
                  <a:pt x="12471844" y="880626"/>
                </a:lnTo>
                <a:lnTo>
                  <a:pt x="12436900" y="607865"/>
                </a:lnTo>
                <a:cubicBezTo>
                  <a:pt x="12436064" y="601527"/>
                  <a:pt x="12430213" y="596728"/>
                  <a:pt x="12423190" y="596667"/>
                </a:cubicBezTo>
                <a:cubicBezTo>
                  <a:pt x="12416279" y="596682"/>
                  <a:pt x="12410372" y="601323"/>
                  <a:pt x="12409424" y="607561"/>
                </a:cubicBezTo>
                <a:lnTo>
                  <a:pt x="12383620" y="774167"/>
                </a:lnTo>
                <a:lnTo>
                  <a:pt x="12341598" y="583037"/>
                </a:lnTo>
                <a:cubicBezTo>
                  <a:pt x="12340093" y="576176"/>
                  <a:pt x="12332794" y="571711"/>
                  <a:pt x="12325213" y="573075"/>
                </a:cubicBezTo>
                <a:cubicBezTo>
                  <a:pt x="12320533" y="573926"/>
                  <a:pt x="12316630" y="576921"/>
                  <a:pt x="12314904" y="581010"/>
                </a:cubicBezTo>
                <a:lnTo>
                  <a:pt x="12272380" y="683010"/>
                </a:lnTo>
                <a:lnTo>
                  <a:pt x="12250199" y="606345"/>
                </a:lnTo>
                <a:cubicBezTo>
                  <a:pt x="12248303" y="599565"/>
                  <a:pt x="12240725" y="595481"/>
                  <a:pt x="12233255" y="597214"/>
                </a:cubicBezTo>
                <a:cubicBezTo>
                  <a:pt x="12228741" y="598263"/>
                  <a:pt x="12225119" y="601293"/>
                  <a:pt x="12223558" y="605281"/>
                </a:cubicBezTo>
                <a:lnTo>
                  <a:pt x="12173400" y="735860"/>
                </a:lnTo>
                <a:lnTo>
                  <a:pt x="12145980" y="607054"/>
                </a:lnTo>
                <a:cubicBezTo>
                  <a:pt x="12144699" y="601257"/>
                  <a:pt x="12139181" y="597042"/>
                  <a:pt x="12132659" y="596920"/>
                </a:cubicBezTo>
                <a:lnTo>
                  <a:pt x="12132326" y="596920"/>
                </a:lnTo>
                <a:cubicBezTo>
                  <a:pt x="12125917" y="596915"/>
                  <a:pt x="12120343" y="600888"/>
                  <a:pt x="12118782" y="606548"/>
                </a:cubicBezTo>
                <a:lnTo>
                  <a:pt x="12089579" y="713717"/>
                </a:lnTo>
                <a:lnTo>
                  <a:pt x="12050846" y="464518"/>
                </a:lnTo>
                <a:cubicBezTo>
                  <a:pt x="12050623" y="457520"/>
                  <a:pt x="12044158" y="452033"/>
                  <a:pt x="12036466" y="452255"/>
                </a:cubicBezTo>
                <a:cubicBezTo>
                  <a:pt x="12028776" y="452478"/>
                  <a:pt x="12022757" y="458331"/>
                  <a:pt x="12022980" y="465328"/>
                </a:cubicBezTo>
                <a:lnTo>
                  <a:pt x="11996340" y="778120"/>
                </a:lnTo>
                <a:lnTo>
                  <a:pt x="11972042" y="54034"/>
                </a:lnTo>
                <a:cubicBezTo>
                  <a:pt x="11971818" y="47299"/>
                  <a:pt x="11965855" y="41903"/>
                  <a:pt x="11958442" y="41771"/>
                </a:cubicBezTo>
                <a:lnTo>
                  <a:pt x="11958109" y="41771"/>
                </a:lnTo>
                <a:cubicBezTo>
                  <a:pt x="11950863" y="41776"/>
                  <a:pt x="11944788" y="46848"/>
                  <a:pt x="11944231" y="53426"/>
                </a:cubicBezTo>
                <a:lnTo>
                  <a:pt x="11898418" y="584000"/>
                </a:lnTo>
                <a:lnTo>
                  <a:pt x="11867433" y="300800"/>
                </a:lnTo>
                <a:cubicBezTo>
                  <a:pt x="11866708" y="294314"/>
                  <a:pt x="11860746" y="289369"/>
                  <a:pt x="11853556" y="289349"/>
                </a:cubicBezTo>
                <a:cubicBezTo>
                  <a:pt x="11846310" y="289434"/>
                  <a:pt x="11840347" y="294542"/>
                  <a:pt x="11839846" y="301104"/>
                </a:cubicBezTo>
                <a:lnTo>
                  <a:pt x="11806796" y="708447"/>
                </a:lnTo>
                <a:lnTo>
                  <a:pt x="11774694" y="186081"/>
                </a:lnTo>
                <a:cubicBezTo>
                  <a:pt x="11774249" y="179454"/>
                  <a:pt x="11768286" y="174245"/>
                  <a:pt x="11760985" y="174123"/>
                </a:cubicBezTo>
                <a:cubicBezTo>
                  <a:pt x="11753739" y="174103"/>
                  <a:pt x="11747665" y="179155"/>
                  <a:pt x="11747108" y="185727"/>
                </a:cubicBezTo>
                <a:lnTo>
                  <a:pt x="11703080" y="659397"/>
                </a:lnTo>
                <a:lnTo>
                  <a:pt x="11688533" y="606092"/>
                </a:lnTo>
                <a:cubicBezTo>
                  <a:pt x="11687084" y="600832"/>
                  <a:pt x="11682125" y="596986"/>
                  <a:pt x="11676217" y="596515"/>
                </a:cubicBezTo>
                <a:cubicBezTo>
                  <a:pt x="11670253" y="596024"/>
                  <a:pt x="11664680" y="599043"/>
                  <a:pt x="11662283" y="604014"/>
                </a:cubicBezTo>
                <a:lnTo>
                  <a:pt x="11626337" y="677791"/>
                </a:lnTo>
                <a:lnTo>
                  <a:pt x="11602372" y="605484"/>
                </a:lnTo>
                <a:cubicBezTo>
                  <a:pt x="11600144" y="598780"/>
                  <a:pt x="11592396" y="594969"/>
                  <a:pt x="11585039" y="596971"/>
                </a:cubicBezTo>
                <a:cubicBezTo>
                  <a:pt x="11579856" y="598385"/>
                  <a:pt x="11576011" y="602418"/>
                  <a:pt x="11575230" y="607308"/>
                </a:cubicBezTo>
                <a:lnTo>
                  <a:pt x="11525685" y="910370"/>
                </a:lnTo>
                <a:lnTo>
                  <a:pt x="11476696" y="480377"/>
                </a:lnTo>
                <a:cubicBezTo>
                  <a:pt x="11475973" y="473978"/>
                  <a:pt x="11470065" y="469093"/>
                  <a:pt x="11462987" y="469028"/>
                </a:cubicBezTo>
                <a:cubicBezTo>
                  <a:pt x="11455965" y="469028"/>
                  <a:pt x="11450057" y="473785"/>
                  <a:pt x="11449165" y="480124"/>
                </a:cubicBezTo>
                <a:lnTo>
                  <a:pt x="11420965" y="686506"/>
                </a:lnTo>
                <a:lnTo>
                  <a:pt x="11385297" y="604774"/>
                </a:lnTo>
                <a:cubicBezTo>
                  <a:pt x="11383122" y="599748"/>
                  <a:pt x="11377661" y="596525"/>
                  <a:pt x="11371753" y="596768"/>
                </a:cubicBezTo>
                <a:cubicBezTo>
                  <a:pt x="11365846" y="597017"/>
                  <a:pt x="11360719" y="600604"/>
                  <a:pt x="11358992" y="605737"/>
                </a:cubicBezTo>
                <a:lnTo>
                  <a:pt x="11340879" y="660006"/>
                </a:lnTo>
                <a:lnTo>
                  <a:pt x="11290720" y="292743"/>
                </a:lnTo>
                <a:cubicBezTo>
                  <a:pt x="11290553" y="285746"/>
                  <a:pt x="11284199" y="280188"/>
                  <a:pt x="11276508" y="280329"/>
                </a:cubicBezTo>
                <a:cubicBezTo>
                  <a:pt x="11268816" y="280471"/>
                  <a:pt x="11262687" y="286253"/>
                  <a:pt x="11262854" y="293250"/>
                </a:cubicBezTo>
                <a:lnTo>
                  <a:pt x="11220832" y="755723"/>
                </a:lnTo>
                <a:lnTo>
                  <a:pt x="11195363" y="563174"/>
                </a:lnTo>
                <a:cubicBezTo>
                  <a:pt x="11194415" y="556231"/>
                  <a:pt x="11187393" y="551322"/>
                  <a:pt x="11179757" y="552203"/>
                </a:cubicBezTo>
                <a:cubicBezTo>
                  <a:pt x="11173739" y="552903"/>
                  <a:pt x="11168890" y="557078"/>
                  <a:pt x="11167832" y="562515"/>
                </a:cubicBezTo>
                <a:lnTo>
                  <a:pt x="11132106" y="749592"/>
                </a:lnTo>
                <a:lnTo>
                  <a:pt x="11099951" y="596109"/>
                </a:lnTo>
                <a:cubicBezTo>
                  <a:pt x="11098501" y="589239"/>
                  <a:pt x="11091200" y="584729"/>
                  <a:pt x="11083676" y="586041"/>
                </a:cubicBezTo>
                <a:cubicBezTo>
                  <a:pt x="11078549" y="586928"/>
                  <a:pt x="11074425" y="590323"/>
                  <a:pt x="11072920" y="594843"/>
                </a:cubicBezTo>
                <a:lnTo>
                  <a:pt x="11035245" y="708396"/>
                </a:lnTo>
                <a:lnTo>
                  <a:pt x="11001806" y="606041"/>
                </a:lnTo>
                <a:cubicBezTo>
                  <a:pt x="11000022" y="600381"/>
                  <a:pt x="10994170" y="596606"/>
                  <a:pt x="10987706" y="596971"/>
                </a:cubicBezTo>
                <a:cubicBezTo>
                  <a:pt x="10981353" y="597265"/>
                  <a:pt x="10976003" y="601435"/>
                  <a:pt x="10974720" y="607105"/>
                </a:cubicBezTo>
                <a:lnTo>
                  <a:pt x="10947970" y="737937"/>
                </a:lnTo>
                <a:lnTo>
                  <a:pt x="10904610" y="479769"/>
                </a:lnTo>
                <a:cubicBezTo>
                  <a:pt x="10903552" y="473593"/>
                  <a:pt x="10897699" y="469032"/>
                  <a:pt x="10890845" y="469028"/>
                </a:cubicBezTo>
                <a:cubicBezTo>
                  <a:pt x="10883934" y="469053"/>
                  <a:pt x="10878137" y="473634"/>
                  <a:pt x="10877079" y="479820"/>
                </a:cubicBezTo>
                <a:lnTo>
                  <a:pt x="10854786" y="617087"/>
                </a:lnTo>
                <a:lnTo>
                  <a:pt x="10822238" y="150916"/>
                </a:lnTo>
                <a:cubicBezTo>
                  <a:pt x="10821792" y="144258"/>
                  <a:pt x="10815718" y="139074"/>
                  <a:pt x="10808361" y="139059"/>
                </a:cubicBezTo>
                <a:cubicBezTo>
                  <a:pt x="10801004" y="139074"/>
                  <a:pt x="10794929" y="144288"/>
                  <a:pt x="10794484" y="150967"/>
                </a:cubicBezTo>
                <a:lnTo>
                  <a:pt x="10754914" y="751416"/>
                </a:lnTo>
                <a:lnTo>
                  <a:pt x="10726101" y="47092"/>
                </a:lnTo>
                <a:cubicBezTo>
                  <a:pt x="10725822" y="40352"/>
                  <a:pt x="10719747" y="35006"/>
                  <a:pt x="10712336" y="34931"/>
                </a:cubicBezTo>
                <a:cubicBezTo>
                  <a:pt x="10704867" y="34758"/>
                  <a:pt x="10698625" y="40013"/>
                  <a:pt x="10698235" y="46788"/>
                </a:cubicBezTo>
                <a:lnTo>
                  <a:pt x="10654206" y="666339"/>
                </a:lnTo>
                <a:lnTo>
                  <a:pt x="10628961" y="297253"/>
                </a:lnTo>
                <a:cubicBezTo>
                  <a:pt x="10628515" y="290625"/>
                  <a:pt x="10622495" y="285437"/>
                  <a:pt x="10615194" y="285346"/>
                </a:cubicBezTo>
                <a:cubicBezTo>
                  <a:pt x="10607950" y="285351"/>
                  <a:pt x="10601931" y="290392"/>
                  <a:pt x="10601317" y="296949"/>
                </a:cubicBezTo>
                <a:lnTo>
                  <a:pt x="10565091" y="676018"/>
                </a:lnTo>
                <a:lnTo>
                  <a:pt x="10530650" y="583695"/>
                </a:lnTo>
                <a:cubicBezTo>
                  <a:pt x="10528197" y="577073"/>
                  <a:pt x="10520284" y="573525"/>
                  <a:pt x="10512983" y="575775"/>
                </a:cubicBezTo>
                <a:cubicBezTo>
                  <a:pt x="10508245" y="577230"/>
                  <a:pt x="10504734" y="580868"/>
                  <a:pt x="10503786" y="585317"/>
                </a:cubicBezTo>
                <a:lnTo>
                  <a:pt x="10475308" y="715895"/>
                </a:lnTo>
                <a:lnTo>
                  <a:pt x="10446884" y="464923"/>
                </a:lnTo>
                <a:cubicBezTo>
                  <a:pt x="10446160" y="457961"/>
                  <a:pt x="10439306" y="452864"/>
                  <a:pt x="10431669" y="453538"/>
                </a:cubicBezTo>
                <a:cubicBezTo>
                  <a:pt x="10425818" y="454049"/>
                  <a:pt x="10420969" y="457834"/>
                  <a:pt x="10419521" y="462998"/>
                </a:cubicBezTo>
                <a:lnTo>
                  <a:pt x="10361615" y="663198"/>
                </a:lnTo>
                <a:lnTo>
                  <a:pt x="10342555" y="605839"/>
                </a:lnTo>
                <a:cubicBezTo>
                  <a:pt x="10340771" y="600574"/>
                  <a:pt x="10335532" y="596931"/>
                  <a:pt x="10329458" y="596819"/>
                </a:cubicBezTo>
                <a:cubicBezTo>
                  <a:pt x="10323383" y="596677"/>
                  <a:pt x="10317921" y="600179"/>
                  <a:pt x="10316026" y="605433"/>
                </a:cubicBezTo>
                <a:lnTo>
                  <a:pt x="10281361" y="698667"/>
                </a:lnTo>
                <a:lnTo>
                  <a:pt x="10238894" y="590536"/>
                </a:lnTo>
                <a:cubicBezTo>
                  <a:pt x="10236887" y="585499"/>
                  <a:pt x="10231649" y="582145"/>
                  <a:pt x="10225741" y="582124"/>
                </a:cubicBezTo>
                <a:cubicBezTo>
                  <a:pt x="10219777" y="582200"/>
                  <a:pt x="10214483" y="585722"/>
                  <a:pt x="10212643" y="590891"/>
                </a:cubicBezTo>
                <a:lnTo>
                  <a:pt x="10181769" y="677031"/>
                </a:lnTo>
                <a:lnTo>
                  <a:pt x="10147772" y="464214"/>
                </a:lnTo>
                <a:cubicBezTo>
                  <a:pt x="10146769" y="457986"/>
                  <a:pt x="10140862" y="453375"/>
                  <a:pt x="10133951" y="453370"/>
                </a:cubicBezTo>
                <a:cubicBezTo>
                  <a:pt x="10126984" y="453476"/>
                  <a:pt x="10121132" y="458260"/>
                  <a:pt x="10120297" y="464568"/>
                </a:cubicBezTo>
                <a:lnTo>
                  <a:pt x="10079947" y="772799"/>
                </a:lnTo>
                <a:lnTo>
                  <a:pt x="10044724" y="341489"/>
                </a:lnTo>
                <a:cubicBezTo>
                  <a:pt x="10044222" y="334891"/>
                  <a:pt x="10038204" y="329769"/>
                  <a:pt x="10030902" y="329733"/>
                </a:cubicBezTo>
                <a:cubicBezTo>
                  <a:pt x="10023658" y="329713"/>
                  <a:pt x="10017582" y="334765"/>
                  <a:pt x="10017025" y="341337"/>
                </a:cubicBezTo>
                <a:lnTo>
                  <a:pt x="9997073" y="556231"/>
                </a:lnTo>
                <a:lnTo>
                  <a:pt x="9967090" y="68677"/>
                </a:lnTo>
                <a:cubicBezTo>
                  <a:pt x="9967090" y="61680"/>
                  <a:pt x="9960848" y="56010"/>
                  <a:pt x="9953157" y="56010"/>
                </a:cubicBezTo>
                <a:cubicBezTo>
                  <a:pt x="9945466" y="56010"/>
                  <a:pt x="9939225" y="61680"/>
                  <a:pt x="9939225" y="68677"/>
                </a:cubicBezTo>
                <a:lnTo>
                  <a:pt x="9900880" y="566923"/>
                </a:lnTo>
                <a:lnTo>
                  <a:pt x="9864989" y="284839"/>
                </a:lnTo>
                <a:cubicBezTo>
                  <a:pt x="9864153" y="278454"/>
                  <a:pt x="9858190" y="273646"/>
                  <a:pt x="9851112" y="273641"/>
                </a:cubicBezTo>
                <a:cubicBezTo>
                  <a:pt x="9843922" y="273752"/>
                  <a:pt x="9838014" y="278794"/>
                  <a:pt x="9837458" y="285295"/>
                </a:cubicBezTo>
                <a:lnTo>
                  <a:pt x="9797275" y="736721"/>
                </a:lnTo>
                <a:lnTo>
                  <a:pt x="9767347" y="416786"/>
                </a:lnTo>
                <a:cubicBezTo>
                  <a:pt x="9766733" y="410229"/>
                  <a:pt x="9760715" y="405187"/>
                  <a:pt x="9753470" y="405182"/>
                </a:cubicBezTo>
                <a:cubicBezTo>
                  <a:pt x="9746168" y="405218"/>
                  <a:pt x="9740151" y="410341"/>
                  <a:pt x="9739648" y="416938"/>
                </a:cubicBezTo>
                <a:lnTo>
                  <a:pt x="9699354" y="918578"/>
                </a:lnTo>
                <a:lnTo>
                  <a:pt x="9655828" y="571484"/>
                </a:lnTo>
                <a:cubicBezTo>
                  <a:pt x="9654936" y="564537"/>
                  <a:pt x="9648025" y="559561"/>
                  <a:pt x="9640389" y="560371"/>
                </a:cubicBezTo>
                <a:lnTo>
                  <a:pt x="9639748" y="560630"/>
                </a:lnTo>
                <a:lnTo>
                  <a:pt x="9639748" y="566315"/>
                </a:lnTo>
                <a:lnTo>
                  <a:pt x="9638528" y="566339"/>
                </a:lnTo>
                <a:cubicBezTo>
                  <a:pt x="9634237" y="568041"/>
                  <a:pt x="9631227" y="571563"/>
                  <a:pt x="9630392" y="575724"/>
                </a:cubicBezTo>
                <a:lnTo>
                  <a:pt x="9596117" y="752412"/>
                </a:lnTo>
                <a:lnTo>
                  <a:pt x="9533976" y="349174"/>
                </a:lnTo>
                <a:cubicBezTo>
                  <a:pt x="9533028" y="342896"/>
                  <a:pt x="9527120" y="338219"/>
                  <a:pt x="9520154" y="338229"/>
                </a:cubicBezTo>
                <a:cubicBezTo>
                  <a:pt x="9513188" y="338300"/>
                  <a:pt x="9507280" y="343028"/>
                  <a:pt x="9506389" y="349326"/>
                </a:cubicBezTo>
                <a:lnTo>
                  <a:pt x="9468602" y="619706"/>
                </a:lnTo>
                <a:lnTo>
                  <a:pt x="9460354" y="575825"/>
                </a:lnTo>
                <a:cubicBezTo>
                  <a:pt x="9459072" y="568929"/>
                  <a:pt x="9451883" y="564287"/>
                  <a:pt x="9444304" y="565458"/>
                </a:cubicBezTo>
                <a:cubicBezTo>
                  <a:pt x="9439120" y="566253"/>
                  <a:pt x="9434884" y="569612"/>
                  <a:pt x="9433323" y="574153"/>
                </a:cubicBezTo>
                <a:lnTo>
                  <a:pt x="9403229" y="661306"/>
                </a:lnTo>
                <a:lnTo>
                  <a:pt x="9376366" y="574507"/>
                </a:lnTo>
                <a:cubicBezTo>
                  <a:pt x="9374639" y="568777"/>
                  <a:pt x="9368732" y="564930"/>
                  <a:pt x="9362210" y="565285"/>
                </a:cubicBezTo>
                <a:cubicBezTo>
                  <a:pt x="9355689" y="565635"/>
                  <a:pt x="9350283" y="570053"/>
                  <a:pt x="9349225" y="575926"/>
                </a:cubicBezTo>
                <a:lnTo>
                  <a:pt x="9300237" y="849244"/>
                </a:lnTo>
                <a:lnTo>
                  <a:pt x="9265293" y="576483"/>
                </a:lnTo>
                <a:cubicBezTo>
                  <a:pt x="9264457" y="570145"/>
                  <a:pt x="9258605" y="565346"/>
                  <a:pt x="9251583" y="565285"/>
                </a:cubicBezTo>
                <a:cubicBezTo>
                  <a:pt x="9244672" y="565301"/>
                  <a:pt x="9238764" y="569942"/>
                  <a:pt x="9237817" y="576179"/>
                </a:cubicBezTo>
                <a:lnTo>
                  <a:pt x="9212013" y="742785"/>
                </a:lnTo>
                <a:lnTo>
                  <a:pt x="9169991" y="551655"/>
                </a:lnTo>
                <a:cubicBezTo>
                  <a:pt x="9168486" y="544794"/>
                  <a:pt x="9161186" y="540330"/>
                  <a:pt x="9153606" y="541693"/>
                </a:cubicBezTo>
                <a:cubicBezTo>
                  <a:pt x="9148925" y="542544"/>
                  <a:pt x="9145023" y="545539"/>
                  <a:pt x="9143296" y="549628"/>
                </a:cubicBezTo>
                <a:lnTo>
                  <a:pt x="9100772" y="651628"/>
                </a:lnTo>
                <a:lnTo>
                  <a:pt x="9078591" y="574963"/>
                </a:lnTo>
                <a:cubicBezTo>
                  <a:pt x="9076696" y="568183"/>
                  <a:pt x="9069117" y="564099"/>
                  <a:pt x="9061648" y="565833"/>
                </a:cubicBezTo>
                <a:cubicBezTo>
                  <a:pt x="9057134" y="566882"/>
                  <a:pt x="9053512" y="569911"/>
                  <a:pt x="9051951" y="573899"/>
                </a:cubicBezTo>
                <a:lnTo>
                  <a:pt x="9001793" y="704478"/>
                </a:lnTo>
                <a:lnTo>
                  <a:pt x="8974373" y="575673"/>
                </a:lnTo>
                <a:cubicBezTo>
                  <a:pt x="8973091" y="569876"/>
                  <a:pt x="8967574" y="565660"/>
                  <a:pt x="8961052" y="565538"/>
                </a:cubicBezTo>
                <a:lnTo>
                  <a:pt x="8960719" y="565538"/>
                </a:lnTo>
                <a:cubicBezTo>
                  <a:pt x="8954309" y="565534"/>
                  <a:pt x="8948736" y="569506"/>
                  <a:pt x="8947175" y="575166"/>
                </a:cubicBezTo>
                <a:lnTo>
                  <a:pt x="8917971" y="682335"/>
                </a:lnTo>
                <a:lnTo>
                  <a:pt x="8879238" y="433136"/>
                </a:lnTo>
                <a:cubicBezTo>
                  <a:pt x="8879015" y="426138"/>
                  <a:pt x="8872551" y="420651"/>
                  <a:pt x="8864859" y="420874"/>
                </a:cubicBezTo>
                <a:cubicBezTo>
                  <a:pt x="8857168" y="421096"/>
                  <a:pt x="8851150" y="426949"/>
                  <a:pt x="8851372" y="433946"/>
                </a:cubicBezTo>
                <a:lnTo>
                  <a:pt x="8824732" y="746738"/>
                </a:lnTo>
                <a:lnTo>
                  <a:pt x="8800434" y="22652"/>
                </a:lnTo>
                <a:cubicBezTo>
                  <a:pt x="8800211" y="15917"/>
                  <a:pt x="8794247" y="10521"/>
                  <a:pt x="8786835" y="10389"/>
                </a:cubicBezTo>
                <a:lnTo>
                  <a:pt x="8786501" y="10389"/>
                </a:lnTo>
                <a:cubicBezTo>
                  <a:pt x="8779256" y="10394"/>
                  <a:pt x="8773181" y="15466"/>
                  <a:pt x="8772624" y="22044"/>
                </a:cubicBezTo>
                <a:lnTo>
                  <a:pt x="8726811" y="552618"/>
                </a:lnTo>
                <a:lnTo>
                  <a:pt x="8695826" y="269418"/>
                </a:lnTo>
                <a:cubicBezTo>
                  <a:pt x="8695101" y="262932"/>
                  <a:pt x="8689138" y="257987"/>
                  <a:pt x="8681949" y="257967"/>
                </a:cubicBezTo>
                <a:cubicBezTo>
                  <a:pt x="8674703" y="258053"/>
                  <a:pt x="8668739" y="263161"/>
                  <a:pt x="8668239" y="269723"/>
                </a:cubicBezTo>
                <a:lnTo>
                  <a:pt x="8635189" y="677065"/>
                </a:lnTo>
                <a:lnTo>
                  <a:pt x="8603087" y="154700"/>
                </a:lnTo>
                <a:cubicBezTo>
                  <a:pt x="8602642" y="148072"/>
                  <a:pt x="8596679" y="142863"/>
                  <a:pt x="8589377" y="142741"/>
                </a:cubicBezTo>
                <a:cubicBezTo>
                  <a:pt x="8582132" y="142721"/>
                  <a:pt x="8576058" y="147773"/>
                  <a:pt x="8575501" y="154345"/>
                </a:cubicBezTo>
                <a:lnTo>
                  <a:pt x="8531473" y="628015"/>
                </a:lnTo>
                <a:lnTo>
                  <a:pt x="8516926" y="574710"/>
                </a:lnTo>
                <a:cubicBezTo>
                  <a:pt x="8515477" y="569450"/>
                  <a:pt x="8510518" y="565604"/>
                  <a:pt x="8504609" y="565133"/>
                </a:cubicBezTo>
                <a:cubicBezTo>
                  <a:pt x="8498646" y="564642"/>
                  <a:pt x="8493072" y="567661"/>
                  <a:pt x="8490677" y="572632"/>
                </a:cubicBezTo>
                <a:lnTo>
                  <a:pt x="8454730" y="646409"/>
                </a:lnTo>
                <a:lnTo>
                  <a:pt x="8430765" y="574102"/>
                </a:lnTo>
                <a:cubicBezTo>
                  <a:pt x="8428536" y="567398"/>
                  <a:pt x="8420789" y="563588"/>
                  <a:pt x="8413432" y="565589"/>
                </a:cubicBezTo>
                <a:cubicBezTo>
                  <a:pt x="8408249" y="567003"/>
                  <a:pt x="8404404" y="571036"/>
                  <a:pt x="8403623" y="575926"/>
                </a:cubicBezTo>
                <a:lnTo>
                  <a:pt x="8354078" y="878988"/>
                </a:lnTo>
                <a:lnTo>
                  <a:pt x="8305089" y="448996"/>
                </a:lnTo>
                <a:cubicBezTo>
                  <a:pt x="8304366" y="442596"/>
                  <a:pt x="8298458" y="437711"/>
                  <a:pt x="8291380" y="437646"/>
                </a:cubicBezTo>
                <a:cubicBezTo>
                  <a:pt x="8284358" y="437646"/>
                  <a:pt x="8278450" y="442403"/>
                  <a:pt x="8277558" y="448742"/>
                </a:cubicBezTo>
                <a:lnTo>
                  <a:pt x="8249357" y="655124"/>
                </a:lnTo>
                <a:lnTo>
                  <a:pt x="8213690" y="573392"/>
                </a:lnTo>
                <a:cubicBezTo>
                  <a:pt x="8211516" y="568366"/>
                  <a:pt x="8206054" y="565143"/>
                  <a:pt x="8200146" y="565386"/>
                </a:cubicBezTo>
                <a:cubicBezTo>
                  <a:pt x="8194240" y="565635"/>
                  <a:pt x="8189112" y="569222"/>
                  <a:pt x="8187385" y="574355"/>
                </a:cubicBezTo>
                <a:lnTo>
                  <a:pt x="8169272" y="628624"/>
                </a:lnTo>
                <a:lnTo>
                  <a:pt x="8119113" y="261361"/>
                </a:lnTo>
                <a:cubicBezTo>
                  <a:pt x="8118945" y="254364"/>
                  <a:pt x="8112592" y="248806"/>
                  <a:pt x="8104901" y="248947"/>
                </a:cubicBezTo>
                <a:cubicBezTo>
                  <a:pt x="8097209" y="249089"/>
                  <a:pt x="8091080" y="254871"/>
                  <a:pt x="8091247" y="261868"/>
                </a:cubicBezTo>
                <a:lnTo>
                  <a:pt x="8049225" y="724341"/>
                </a:lnTo>
                <a:lnTo>
                  <a:pt x="8023756" y="531792"/>
                </a:lnTo>
                <a:cubicBezTo>
                  <a:pt x="8022809" y="524850"/>
                  <a:pt x="8015786" y="519940"/>
                  <a:pt x="8008150" y="520821"/>
                </a:cubicBezTo>
                <a:cubicBezTo>
                  <a:pt x="8002132" y="521521"/>
                  <a:pt x="7997283" y="525696"/>
                  <a:pt x="7996225" y="531133"/>
                </a:cubicBezTo>
                <a:lnTo>
                  <a:pt x="7960500" y="718210"/>
                </a:lnTo>
                <a:lnTo>
                  <a:pt x="7928344" y="564728"/>
                </a:lnTo>
                <a:cubicBezTo>
                  <a:pt x="7926894" y="557857"/>
                  <a:pt x="7919593" y="553347"/>
                  <a:pt x="7912069" y="554659"/>
                </a:cubicBezTo>
                <a:cubicBezTo>
                  <a:pt x="7906942" y="555546"/>
                  <a:pt x="7902818" y="558941"/>
                  <a:pt x="7901313" y="563461"/>
                </a:cubicBezTo>
                <a:lnTo>
                  <a:pt x="7863637" y="677014"/>
                </a:lnTo>
                <a:lnTo>
                  <a:pt x="7830199" y="574659"/>
                </a:lnTo>
                <a:cubicBezTo>
                  <a:pt x="7828415" y="568999"/>
                  <a:pt x="7822563" y="565224"/>
                  <a:pt x="7816099" y="565589"/>
                </a:cubicBezTo>
                <a:cubicBezTo>
                  <a:pt x="7809746" y="565883"/>
                  <a:pt x="7804396" y="570053"/>
                  <a:pt x="7803112" y="575724"/>
                </a:cubicBezTo>
                <a:lnTo>
                  <a:pt x="7776363" y="706555"/>
                </a:lnTo>
                <a:lnTo>
                  <a:pt x="7733003" y="448387"/>
                </a:lnTo>
                <a:cubicBezTo>
                  <a:pt x="7731945" y="442211"/>
                  <a:pt x="7726092" y="437651"/>
                  <a:pt x="7719238" y="437646"/>
                </a:cubicBezTo>
                <a:cubicBezTo>
                  <a:pt x="7712327" y="437671"/>
                  <a:pt x="7706530" y="442252"/>
                  <a:pt x="7705471" y="448439"/>
                </a:cubicBezTo>
                <a:lnTo>
                  <a:pt x="7683179" y="585706"/>
                </a:lnTo>
                <a:lnTo>
                  <a:pt x="7650631" y="119534"/>
                </a:lnTo>
                <a:cubicBezTo>
                  <a:pt x="7650185" y="112876"/>
                  <a:pt x="7644111" y="107692"/>
                  <a:pt x="7636754" y="107677"/>
                </a:cubicBezTo>
                <a:cubicBezTo>
                  <a:pt x="7629397" y="107692"/>
                  <a:pt x="7623322" y="112906"/>
                  <a:pt x="7622877" y="119585"/>
                </a:cubicBezTo>
                <a:lnTo>
                  <a:pt x="7583307" y="720034"/>
                </a:lnTo>
                <a:lnTo>
                  <a:pt x="7554494" y="15710"/>
                </a:lnTo>
                <a:cubicBezTo>
                  <a:pt x="7554215" y="8970"/>
                  <a:pt x="7548140" y="3625"/>
                  <a:pt x="7540729" y="3549"/>
                </a:cubicBezTo>
                <a:cubicBezTo>
                  <a:pt x="7533260" y="3377"/>
                  <a:pt x="7527018" y="8631"/>
                  <a:pt x="7526628" y="15406"/>
                </a:cubicBezTo>
                <a:lnTo>
                  <a:pt x="7482599" y="634958"/>
                </a:lnTo>
                <a:lnTo>
                  <a:pt x="7457354" y="265872"/>
                </a:lnTo>
                <a:cubicBezTo>
                  <a:pt x="7456908" y="259244"/>
                  <a:pt x="7450888" y="254055"/>
                  <a:pt x="7443587" y="253964"/>
                </a:cubicBezTo>
                <a:cubicBezTo>
                  <a:pt x="7436343" y="253969"/>
                  <a:pt x="7430324" y="259011"/>
                  <a:pt x="7429710" y="265567"/>
                </a:cubicBezTo>
                <a:lnTo>
                  <a:pt x="7393484" y="644636"/>
                </a:lnTo>
                <a:lnTo>
                  <a:pt x="7359043" y="552313"/>
                </a:lnTo>
                <a:cubicBezTo>
                  <a:pt x="7356590" y="545691"/>
                  <a:pt x="7348677" y="542144"/>
                  <a:pt x="7341375" y="544393"/>
                </a:cubicBezTo>
                <a:cubicBezTo>
                  <a:pt x="7336638" y="545848"/>
                  <a:pt x="7333127" y="549486"/>
                  <a:pt x="7332179" y="553935"/>
                </a:cubicBezTo>
                <a:lnTo>
                  <a:pt x="7303701" y="684513"/>
                </a:lnTo>
                <a:lnTo>
                  <a:pt x="7275277" y="433541"/>
                </a:lnTo>
                <a:cubicBezTo>
                  <a:pt x="7274553" y="426579"/>
                  <a:pt x="7267699" y="421482"/>
                  <a:pt x="7260062" y="422156"/>
                </a:cubicBezTo>
                <a:cubicBezTo>
                  <a:pt x="7254211" y="422667"/>
                  <a:pt x="7249362" y="426452"/>
                  <a:pt x="7247914" y="431616"/>
                </a:cubicBezTo>
                <a:lnTo>
                  <a:pt x="7190008" y="631816"/>
                </a:lnTo>
                <a:lnTo>
                  <a:pt x="7170947" y="574457"/>
                </a:lnTo>
                <a:cubicBezTo>
                  <a:pt x="7169163" y="569192"/>
                  <a:pt x="7163925" y="565549"/>
                  <a:pt x="7157851" y="565437"/>
                </a:cubicBezTo>
                <a:cubicBezTo>
                  <a:pt x="7151776" y="565295"/>
                  <a:pt x="7146314" y="568797"/>
                  <a:pt x="7144419" y="574051"/>
                </a:cubicBezTo>
                <a:lnTo>
                  <a:pt x="7109754" y="667285"/>
                </a:lnTo>
                <a:lnTo>
                  <a:pt x="7067287" y="559154"/>
                </a:lnTo>
                <a:cubicBezTo>
                  <a:pt x="7065280" y="554117"/>
                  <a:pt x="7060041" y="550763"/>
                  <a:pt x="7054134" y="550742"/>
                </a:cubicBezTo>
                <a:cubicBezTo>
                  <a:pt x="7048170" y="550819"/>
                  <a:pt x="7042876" y="554340"/>
                  <a:pt x="7041036" y="559509"/>
                </a:cubicBezTo>
                <a:lnTo>
                  <a:pt x="7010162" y="645649"/>
                </a:lnTo>
                <a:lnTo>
                  <a:pt x="6976165" y="432832"/>
                </a:lnTo>
                <a:cubicBezTo>
                  <a:pt x="6975162" y="426604"/>
                  <a:pt x="6969255" y="421993"/>
                  <a:pt x="6962344" y="421988"/>
                </a:cubicBezTo>
                <a:cubicBezTo>
                  <a:pt x="6955377" y="422095"/>
                  <a:pt x="6949525" y="426878"/>
                  <a:pt x="6948690" y="433186"/>
                </a:cubicBezTo>
                <a:lnTo>
                  <a:pt x="6908339" y="741417"/>
                </a:lnTo>
                <a:lnTo>
                  <a:pt x="6873117" y="310107"/>
                </a:lnTo>
                <a:cubicBezTo>
                  <a:pt x="6872615" y="303509"/>
                  <a:pt x="6866597" y="298387"/>
                  <a:pt x="6859295" y="298351"/>
                </a:cubicBezTo>
                <a:cubicBezTo>
                  <a:pt x="6852050" y="298331"/>
                  <a:pt x="6845975" y="303383"/>
                  <a:pt x="6845418" y="309955"/>
                </a:cubicBezTo>
                <a:lnTo>
                  <a:pt x="6825466" y="524850"/>
                </a:lnTo>
                <a:lnTo>
                  <a:pt x="6795483" y="37295"/>
                </a:lnTo>
                <a:cubicBezTo>
                  <a:pt x="6795483" y="30298"/>
                  <a:pt x="6789241" y="24628"/>
                  <a:pt x="6781550" y="24628"/>
                </a:cubicBezTo>
                <a:cubicBezTo>
                  <a:pt x="6773859" y="24628"/>
                  <a:pt x="6767617" y="30298"/>
                  <a:pt x="6767617" y="37295"/>
                </a:cubicBezTo>
                <a:lnTo>
                  <a:pt x="6729273" y="535541"/>
                </a:lnTo>
                <a:lnTo>
                  <a:pt x="6693381" y="253457"/>
                </a:lnTo>
                <a:cubicBezTo>
                  <a:pt x="6692546" y="247073"/>
                  <a:pt x="6686583" y="242264"/>
                  <a:pt x="6679505" y="242259"/>
                </a:cubicBezTo>
                <a:cubicBezTo>
                  <a:pt x="6672315" y="242370"/>
                  <a:pt x="6666407" y="247412"/>
                  <a:pt x="6665851" y="253913"/>
                </a:cubicBezTo>
                <a:lnTo>
                  <a:pt x="6625668" y="705339"/>
                </a:lnTo>
                <a:lnTo>
                  <a:pt x="6595740" y="385404"/>
                </a:lnTo>
                <a:cubicBezTo>
                  <a:pt x="6595126" y="378847"/>
                  <a:pt x="6589108" y="373805"/>
                  <a:pt x="6581863" y="373800"/>
                </a:cubicBezTo>
                <a:cubicBezTo>
                  <a:pt x="6574561" y="373836"/>
                  <a:pt x="6568543" y="378959"/>
                  <a:pt x="6568041" y="385556"/>
                </a:cubicBezTo>
                <a:lnTo>
                  <a:pt x="6527747" y="887197"/>
                </a:lnTo>
                <a:lnTo>
                  <a:pt x="6485860" y="553176"/>
                </a:lnTo>
                <a:lnTo>
                  <a:pt x="6485860" y="525703"/>
                </a:lnTo>
                <a:lnTo>
                  <a:pt x="6485218" y="525444"/>
                </a:lnTo>
                <a:cubicBezTo>
                  <a:pt x="6481401" y="525039"/>
                  <a:pt x="6477764" y="526081"/>
                  <a:pt x="6474971" y="528092"/>
                </a:cubicBezTo>
                <a:lnTo>
                  <a:pt x="6473650" y="530247"/>
                </a:lnTo>
                <a:lnTo>
                  <a:pt x="6468783" y="528989"/>
                </a:lnTo>
                <a:lnTo>
                  <a:pt x="6468141" y="529248"/>
                </a:lnTo>
                <a:lnTo>
                  <a:pt x="6468141" y="549630"/>
                </a:lnTo>
                <a:lnTo>
                  <a:pt x="6426254" y="883652"/>
                </a:lnTo>
                <a:lnTo>
                  <a:pt x="6385960" y="382011"/>
                </a:lnTo>
                <a:cubicBezTo>
                  <a:pt x="6385458" y="375414"/>
                  <a:pt x="6379440" y="370291"/>
                  <a:pt x="6372139" y="370255"/>
                </a:cubicBezTo>
                <a:cubicBezTo>
                  <a:pt x="6364893" y="370260"/>
                  <a:pt x="6358875" y="375302"/>
                  <a:pt x="6358262" y="381859"/>
                </a:cubicBezTo>
                <a:lnTo>
                  <a:pt x="6328333" y="701794"/>
                </a:lnTo>
                <a:lnTo>
                  <a:pt x="6288151" y="250368"/>
                </a:lnTo>
                <a:cubicBezTo>
                  <a:pt x="6287594" y="243867"/>
                  <a:pt x="6281686" y="238825"/>
                  <a:pt x="6274497" y="238714"/>
                </a:cubicBezTo>
                <a:cubicBezTo>
                  <a:pt x="6267419" y="238719"/>
                  <a:pt x="6261455" y="243528"/>
                  <a:pt x="6260620" y="249912"/>
                </a:cubicBezTo>
                <a:lnTo>
                  <a:pt x="6224728" y="531996"/>
                </a:lnTo>
                <a:lnTo>
                  <a:pt x="6186384" y="33750"/>
                </a:lnTo>
                <a:cubicBezTo>
                  <a:pt x="6186384" y="26753"/>
                  <a:pt x="6180143" y="21083"/>
                  <a:pt x="6172452" y="21083"/>
                </a:cubicBezTo>
                <a:cubicBezTo>
                  <a:pt x="6164761" y="21083"/>
                  <a:pt x="6158518" y="26753"/>
                  <a:pt x="6158518" y="33750"/>
                </a:cubicBezTo>
                <a:lnTo>
                  <a:pt x="6128535" y="521305"/>
                </a:lnTo>
                <a:lnTo>
                  <a:pt x="6108583" y="306410"/>
                </a:lnTo>
                <a:cubicBezTo>
                  <a:pt x="6108027" y="299838"/>
                  <a:pt x="6101951" y="294786"/>
                  <a:pt x="6094706" y="294806"/>
                </a:cubicBezTo>
                <a:cubicBezTo>
                  <a:pt x="6087405" y="294842"/>
                  <a:pt x="6081387" y="299964"/>
                  <a:pt x="6080885" y="306562"/>
                </a:cubicBezTo>
                <a:lnTo>
                  <a:pt x="6045662" y="737872"/>
                </a:lnTo>
                <a:lnTo>
                  <a:pt x="6005312" y="429641"/>
                </a:lnTo>
                <a:cubicBezTo>
                  <a:pt x="6004476" y="423333"/>
                  <a:pt x="5998625" y="418550"/>
                  <a:pt x="5991658" y="418443"/>
                </a:cubicBezTo>
                <a:cubicBezTo>
                  <a:pt x="5984747" y="418448"/>
                  <a:pt x="5978839" y="423059"/>
                  <a:pt x="5977837" y="429287"/>
                </a:cubicBezTo>
                <a:lnTo>
                  <a:pt x="5943839" y="642104"/>
                </a:lnTo>
                <a:lnTo>
                  <a:pt x="5912965" y="555964"/>
                </a:lnTo>
                <a:cubicBezTo>
                  <a:pt x="5911126" y="550795"/>
                  <a:pt x="5905831" y="547274"/>
                  <a:pt x="5899868" y="547197"/>
                </a:cubicBezTo>
                <a:cubicBezTo>
                  <a:pt x="5893960" y="547218"/>
                  <a:pt x="5888721" y="550572"/>
                  <a:pt x="5886714" y="555609"/>
                </a:cubicBezTo>
                <a:lnTo>
                  <a:pt x="5844248" y="663740"/>
                </a:lnTo>
                <a:lnTo>
                  <a:pt x="5809582" y="570506"/>
                </a:lnTo>
                <a:cubicBezTo>
                  <a:pt x="5807687" y="565252"/>
                  <a:pt x="5802226" y="561750"/>
                  <a:pt x="5796150" y="561892"/>
                </a:cubicBezTo>
                <a:cubicBezTo>
                  <a:pt x="5790076" y="562004"/>
                  <a:pt x="5784838" y="565647"/>
                  <a:pt x="5783054" y="570912"/>
                </a:cubicBezTo>
                <a:lnTo>
                  <a:pt x="5763994" y="628271"/>
                </a:lnTo>
                <a:lnTo>
                  <a:pt x="5706088" y="428071"/>
                </a:lnTo>
                <a:cubicBezTo>
                  <a:pt x="5704639" y="422907"/>
                  <a:pt x="5699791" y="419122"/>
                  <a:pt x="5693939" y="418611"/>
                </a:cubicBezTo>
                <a:cubicBezTo>
                  <a:pt x="5686303" y="417937"/>
                  <a:pt x="5679448" y="423034"/>
                  <a:pt x="5678725" y="429996"/>
                </a:cubicBezTo>
                <a:lnTo>
                  <a:pt x="5650300" y="680968"/>
                </a:lnTo>
                <a:lnTo>
                  <a:pt x="5621823" y="550390"/>
                </a:lnTo>
                <a:cubicBezTo>
                  <a:pt x="5620874" y="545941"/>
                  <a:pt x="5617363" y="542303"/>
                  <a:pt x="5612626" y="540848"/>
                </a:cubicBezTo>
                <a:cubicBezTo>
                  <a:pt x="5605325" y="538599"/>
                  <a:pt x="5597411" y="542146"/>
                  <a:pt x="5594959" y="548768"/>
                </a:cubicBezTo>
                <a:lnTo>
                  <a:pt x="5560518" y="641091"/>
                </a:lnTo>
                <a:lnTo>
                  <a:pt x="5524292" y="262022"/>
                </a:lnTo>
                <a:cubicBezTo>
                  <a:pt x="5523678" y="255466"/>
                  <a:pt x="5517659" y="250424"/>
                  <a:pt x="5510415" y="250419"/>
                </a:cubicBezTo>
                <a:cubicBezTo>
                  <a:pt x="5503114" y="250510"/>
                  <a:pt x="5497094" y="255699"/>
                  <a:pt x="5496647" y="262327"/>
                </a:cubicBezTo>
                <a:lnTo>
                  <a:pt x="5471402" y="631413"/>
                </a:lnTo>
                <a:lnTo>
                  <a:pt x="5427373" y="11861"/>
                </a:lnTo>
                <a:cubicBezTo>
                  <a:pt x="5426983" y="5086"/>
                  <a:pt x="5420742" y="-169"/>
                  <a:pt x="5413273" y="4"/>
                </a:cubicBezTo>
                <a:close/>
              </a:path>
            </a:pathLst>
          </a:custGeom>
          <a:gradFill>
            <a:gsLst>
              <a:gs pos="0">
                <a:schemeClr val="accent1"/>
              </a:gs>
              <a:gs pos="18000">
                <a:schemeClr val="accent2"/>
              </a:gs>
              <a:gs pos="37000">
                <a:schemeClr val="accent3"/>
              </a:gs>
              <a:gs pos="58000">
                <a:schemeClr val="accent4"/>
              </a:gs>
              <a:gs pos="80000">
                <a:schemeClr val="accent5"/>
              </a:gs>
              <a:gs pos="100000">
                <a:schemeClr val="accent6"/>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v2">
  <p:cSld name="CUSTOM_21">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707000" y="571625"/>
            <a:ext cx="87780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7" name="Google Shape;37;p6"/>
          <p:cNvSpPr txBox="1">
            <a:spLocks noGrp="1"/>
          </p:cNvSpPr>
          <p:nvPr>
            <p:ph type="body" idx="1"/>
          </p:nvPr>
        </p:nvSpPr>
        <p:spPr>
          <a:xfrm>
            <a:off x="1707000" y="1661275"/>
            <a:ext cx="5058600" cy="3394200"/>
          </a:xfrm>
          <a:prstGeom prst="rect">
            <a:avLst/>
          </a:prstGeom>
        </p:spPr>
        <p:txBody>
          <a:bodyPr spcFirstLastPara="1" wrap="square" lIns="121900" tIns="121900" rIns="121900" bIns="121900" anchor="t" anchorCtr="0">
            <a:noAutofit/>
          </a:bodyPr>
          <a:lstStyle>
            <a:lvl1pPr marL="457200" lvl="0" indent="-349250" rtl="0">
              <a:lnSpc>
                <a:spcPct val="115000"/>
              </a:lnSpc>
              <a:spcBef>
                <a:spcPts val="0"/>
              </a:spcBef>
              <a:spcAft>
                <a:spcPts val="0"/>
              </a:spcAft>
              <a:buSzPts val="1900"/>
              <a:buChar char="●"/>
              <a:defRPr/>
            </a:lvl1pPr>
            <a:lvl2pPr marL="914400" lvl="1" indent="-349250" rtl="0">
              <a:lnSpc>
                <a:spcPct val="115000"/>
              </a:lnSpc>
              <a:spcBef>
                <a:spcPts val="2100"/>
              </a:spcBef>
              <a:spcAft>
                <a:spcPts val="0"/>
              </a:spcAft>
              <a:buSzPts val="1900"/>
              <a:buChar char="○"/>
              <a:defRPr/>
            </a:lvl2pPr>
            <a:lvl3pPr marL="1371600" lvl="2" indent="-349250" rtl="0">
              <a:lnSpc>
                <a:spcPct val="115000"/>
              </a:lnSpc>
              <a:spcBef>
                <a:spcPts val="2100"/>
              </a:spcBef>
              <a:spcAft>
                <a:spcPts val="0"/>
              </a:spcAft>
              <a:buSzPts val="1900"/>
              <a:buChar char="■"/>
              <a:defRPr/>
            </a:lvl3pPr>
            <a:lvl4pPr marL="1828800" lvl="3" indent="-349250" rtl="0">
              <a:lnSpc>
                <a:spcPct val="115000"/>
              </a:lnSpc>
              <a:spcBef>
                <a:spcPts val="2100"/>
              </a:spcBef>
              <a:spcAft>
                <a:spcPts val="0"/>
              </a:spcAft>
              <a:buSzPts val="1900"/>
              <a:buChar char="●"/>
              <a:defRPr/>
            </a:lvl4pPr>
            <a:lvl5pPr marL="2286000" lvl="4" indent="-349250" rtl="0">
              <a:lnSpc>
                <a:spcPct val="115000"/>
              </a:lnSpc>
              <a:spcBef>
                <a:spcPts val="2100"/>
              </a:spcBef>
              <a:spcAft>
                <a:spcPts val="0"/>
              </a:spcAft>
              <a:buSzPts val="1900"/>
              <a:buChar char="○"/>
              <a:defRPr/>
            </a:lvl5pPr>
            <a:lvl6pPr marL="2743200" lvl="5" indent="-349250" rtl="0">
              <a:lnSpc>
                <a:spcPct val="115000"/>
              </a:lnSpc>
              <a:spcBef>
                <a:spcPts val="2100"/>
              </a:spcBef>
              <a:spcAft>
                <a:spcPts val="0"/>
              </a:spcAft>
              <a:buSzPts val="1900"/>
              <a:buChar char="■"/>
              <a:defRPr/>
            </a:lvl6pPr>
            <a:lvl7pPr marL="3200400" lvl="6" indent="-349250" rtl="0">
              <a:lnSpc>
                <a:spcPct val="115000"/>
              </a:lnSpc>
              <a:spcBef>
                <a:spcPts val="2100"/>
              </a:spcBef>
              <a:spcAft>
                <a:spcPts val="0"/>
              </a:spcAft>
              <a:buSzPts val="1900"/>
              <a:buChar char="●"/>
              <a:defRPr/>
            </a:lvl7pPr>
            <a:lvl8pPr marL="3657600" lvl="7" indent="-349250" rtl="0">
              <a:lnSpc>
                <a:spcPct val="115000"/>
              </a:lnSpc>
              <a:spcBef>
                <a:spcPts val="2100"/>
              </a:spcBef>
              <a:spcAft>
                <a:spcPts val="0"/>
              </a:spcAft>
              <a:buSzPts val="1900"/>
              <a:buChar char="○"/>
              <a:defRPr/>
            </a:lvl8pPr>
            <a:lvl9pPr marL="4114800" lvl="8" indent="-349250" rtl="0">
              <a:lnSpc>
                <a:spcPct val="115000"/>
              </a:lnSpc>
              <a:spcBef>
                <a:spcPts val="2100"/>
              </a:spcBef>
              <a:spcAft>
                <a:spcPts val="2100"/>
              </a:spcAft>
              <a:buSzPts val="1900"/>
              <a:buChar char="■"/>
              <a:defRPr/>
            </a:lvl9pPr>
          </a:lstStyle>
          <a:p>
            <a:endParaRPr/>
          </a:p>
        </p:txBody>
      </p:sp>
      <p:sp>
        <p:nvSpPr>
          <p:cNvPr id="38" name="Google Shape;38;p6"/>
          <p:cNvSpPr txBox="1">
            <a:spLocks noGrp="1"/>
          </p:cNvSpPr>
          <p:nvPr>
            <p:ph type="body" idx="2"/>
          </p:nvPr>
        </p:nvSpPr>
        <p:spPr>
          <a:xfrm>
            <a:off x="9736200" y="1661275"/>
            <a:ext cx="748800" cy="3394200"/>
          </a:xfrm>
          <a:prstGeom prst="rect">
            <a:avLst/>
          </a:prstGeom>
        </p:spPr>
        <p:txBody>
          <a:bodyPr spcFirstLastPara="1" wrap="square" lIns="121900" tIns="121900" rIns="121900" bIns="121900" anchor="t" anchorCtr="0">
            <a:noAutofit/>
          </a:bodyPr>
          <a:lstStyle>
            <a:lvl1pPr marL="457200" lvl="0" indent="-349250" algn="r" rtl="0">
              <a:lnSpc>
                <a:spcPct val="115000"/>
              </a:lnSpc>
              <a:spcBef>
                <a:spcPts val="0"/>
              </a:spcBef>
              <a:spcAft>
                <a:spcPts val="0"/>
              </a:spcAft>
              <a:buSzPts val="1900"/>
              <a:buChar char="●"/>
              <a:defRPr/>
            </a:lvl1pPr>
            <a:lvl2pPr marL="914400" lvl="1" indent="-349250" algn="r" rtl="0">
              <a:lnSpc>
                <a:spcPct val="115000"/>
              </a:lnSpc>
              <a:spcBef>
                <a:spcPts val="2100"/>
              </a:spcBef>
              <a:spcAft>
                <a:spcPts val="0"/>
              </a:spcAft>
              <a:buSzPts val="1900"/>
              <a:buChar char="○"/>
              <a:defRPr/>
            </a:lvl2pPr>
            <a:lvl3pPr marL="1371600" lvl="2" indent="-349250" algn="r" rtl="0">
              <a:lnSpc>
                <a:spcPct val="115000"/>
              </a:lnSpc>
              <a:spcBef>
                <a:spcPts val="2100"/>
              </a:spcBef>
              <a:spcAft>
                <a:spcPts val="0"/>
              </a:spcAft>
              <a:buSzPts val="1900"/>
              <a:buChar char="■"/>
              <a:defRPr/>
            </a:lvl3pPr>
            <a:lvl4pPr marL="1828800" lvl="3" indent="-349250" algn="r" rtl="0">
              <a:lnSpc>
                <a:spcPct val="115000"/>
              </a:lnSpc>
              <a:spcBef>
                <a:spcPts val="2100"/>
              </a:spcBef>
              <a:spcAft>
                <a:spcPts val="0"/>
              </a:spcAft>
              <a:buSzPts val="1900"/>
              <a:buChar char="●"/>
              <a:defRPr/>
            </a:lvl4pPr>
            <a:lvl5pPr marL="2286000" lvl="4" indent="-349250" algn="r" rtl="0">
              <a:lnSpc>
                <a:spcPct val="115000"/>
              </a:lnSpc>
              <a:spcBef>
                <a:spcPts val="2100"/>
              </a:spcBef>
              <a:spcAft>
                <a:spcPts val="0"/>
              </a:spcAft>
              <a:buSzPts val="1900"/>
              <a:buChar char="○"/>
              <a:defRPr/>
            </a:lvl5pPr>
            <a:lvl6pPr marL="2743200" lvl="5" indent="-349250" algn="r" rtl="0">
              <a:lnSpc>
                <a:spcPct val="115000"/>
              </a:lnSpc>
              <a:spcBef>
                <a:spcPts val="2100"/>
              </a:spcBef>
              <a:spcAft>
                <a:spcPts val="0"/>
              </a:spcAft>
              <a:buSzPts val="1900"/>
              <a:buChar char="■"/>
              <a:defRPr/>
            </a:lvl6pPr>
            <a:lvl7pPr marL="3200400" lvl="6" indent="-349250" algn="r" rtl="0">
              <a:lnSpc>
                <a:spcPct val="115000"/>
              </a:lnSpc>
              <a:spcBef>
                <a:spcPts val="2100"/>
              </a:spcBef>
              <a:spcAft>
                <a:spcPts val="0"/>
              </a:spcAft>
              <a:buSzPts val="1900"/>
              <a:buChar char="●"/>
              <a:defRPr/>
            </a:lvl7pPr>
            <a:lvl8pPr marL="3657600" lvl="7" indent="-349250" algn="r" rtl="0">
              <a:lnSpc>
                <a:spcPct val="115000"/>
              </a:lnSpc>
              <a:spcBef>
                <a:spcPts val="2100"/>
              </a:spcBef>
              <a:spcAft>
                <a:spcPts val="0"/>
              </a:spcAft>
              <a:buSzPts val="1900"/>
              <a:buChar char="○"/>
              <a:defRPr/>
            </a:lvl8pPr>
            <a:lvl9pPr marL="4114800" lvl="8" indent="-349250" algn="r" rtl="0">
              <a:lnSpc>
                <a:spcPct val="115000"/>
              </a:lnSpc>
              <a:spcBef>
                <a:spcPts val="2100"/>
              </a:spcBef>
              <a:spcAft>
                <a:spcPts val="2100"/>
              </a:spcAft>
              <a:buSzPts val="1900"/>
              <a:buChar char="■"/>
              <a:defRPr/>
            </a:lvl9pPr>
          </a:lstStyle>
          <a:p>
            <a:endParaRPr/>
          </a:p>
        </p:txBody>
      </p:sp>
      <p:sp>
        <p:nvSpPr>
          <p:cNvPr id="39" name="Google Shape;39;p6"/>
          <p:cNvSpPr/>
          <p:nvPr/>
        </p:nvSpPr>
        <p:spPr>
          <a:xfrm flipH="1">
            <a:off x="15240" y="5534749"/>
            <a:ext cx="12176760" cy="1067145"/>
          </a:xfrm>
          <a:custGeom>
            <a:avLst/>
            <a:gdLst/>
            <a:ahLst/>
            <a:cxnLst/>
            <a:rect l="l" t="t" r="r" b="b"/>
            <a:pathLst>
              <a:path w="12954000" h="1067145" extrusionOk="0">
                <a:moveTo>
                  <a:pt x="5413273" y="4"/>
                </a:moveTo>
                <a:cubicBezTo>
                  <a:pt x="5405862" y="80"/>
                  <a:pt x="5399786" y="5425"/>
                  <a:pt x="5399507" y="12165"/>
                </a:cubicBezTo>
                <a:lnTo>
                  <a:pt x="5370694" y="716489"/>
                </a:lnTo>
                <a:lnTo>
                  <a:pt x="5331124" y="116040"/>
                </a:lnTo>
                <a:cubicBezTo>
                  <a:pt x="5330680" y="109361"/>
                  <a:pt x="5324604" y="104147"/>
                  <a:pt x="5317247" y="104132"/>
                </a:cubicBezTo>
                <a:cubicBezTo>
                  <a:pt x="5309890" y="104147"/>
                  <a:pt x="5303816" y="109331"/>
                  <a:pt x="5303370" y="115989"/>
                </a:cubicBezTo>
                <a:lnTo>
                  <a:pt x="5270822" y="582161"/>
                </a:lnTo>
                <a:lnTo>
                  <a:pt x="5248530" y="444894"/>
                </a:lnTo>
                <a:cubicBezTo>
                  <a:pt x="5247471" y="438707"/>
                  <a:pt x="5241674" y="434126"/>
                  <a:pt x="5234764" y="434101"/>
                </a:cubicBezTo>
                <a:cubicBezTo>
                  <a:pt x="5227909" y="434106"/>
                  <a:pt x="5222057" y="438666"/>
                  <a:pt x="5220998" y="444842"/>
                </a:cubicBezTo>
                <a:lnTo>
                  <a:pt x="5177639" y="703010"/>
                </a:lnTo>
                <a:lnTo>
                  <a:pt x="5150889" y="572179"/>
                </a:lnTo>
                <a:cubicBezTo>
                  <a:pt x="5149605" y="566508"/>
                  <a:pt x="5144256" y="562338"/>
                  <a:pt x="5137903" y="562044"/>
                </a:cubicBezTo>
                <a:cubicBezTo>
                  <a:pt x="5131438" y="561679"/>
                  <a:pt x="5125586" y="565454"/>
                  <a:pt x="5123803" y="571114"/>
                </a:cubicBezTo>
                <a:lnTo>
                  <a:pt x="5090364" y="673469"/>
                </a:lnTo>
                <a:lnTo>
                  <a:pt x="5052688" y="559916"/>
                </a:lnTo>
                <a:cubicBezTo>
                  <a:pt x="5051183" y="555396"/>
                  <a:pt x="5047060" y="552001"/>
                  <a:pt x="5041933" y="551114"/>
                </a:cubicBezTo>
                <a:cubicBezTo>
                  <a:pt x="5034408" y="549802"/>
                  <a:pt x="5027107" y="554312"/>
                  <a:pt x="5025658" y="561183"/>
                </a:cubicBezTo>
                <a:lnTo>
                  <a:pt x="4993502" y="714665"/>
                </a:lnTo>
                <a:lnTo>
                  <a:pt x="4957777" y="527588"/>
                </a:lnTo>
                <a:cubicBezTo>
                  <a:pt x="4956718" y="522151"/>
                  <a:pt x="4951869" y="517976"/>
                  <a:pt x="4945851" y="517276"/>
                </a:cubicBezTo>
                <a:cubicBezTo>
                  <a:pt x="4938215" y="516395"/>
                  <a:pt x="4931193" y="521305"/>
                  <a:pt x="4930246" y="528247"/>
                </a:cubicBezTo>
                <a:lnTo>
                  <a:pt x="4904776" y="720796"/>
                </a:lnTo>
                <a:lnTo>
                  <a:pt x="4862754" y="258323"/>
                </a:lnTo>
                <a:cubicBezTo>
                  <a:pt x="4862922" y="251326"/>
                  <a:pt x="4856792" y="245544"/>
                  <a:pt x="4849100" y="245402"/>
                </a:cubicBezTo>
                <a:cubicBezTo>
                  <a:pt x="4841409" y="245261"/>
                  <a:pt x="4835056" y="250819"/>
                  <a:pt x="4834888" y="257816"/>
                </a:cubicBezTo>
                <a:lnTo>
                  <a:pt x="4784730" y="625079"/>
                </a:lnTo>
                <a:lnTo>
                  <a:pt x="4766617" y="570810"/>
                </a:lnTo>
                <a:cubicBezTo>
                  <a:pt x="4764890" y="565677"/>
                  <a:pt x="4759762" y="562090"/>
                  <a:pt x="4753855" y="561841"/>
                </a:cubicBezTo>
                <a:cubicBezTo>
                  <a:pt x="4747947" y="561598"/>
                  <a:pt x="4742486" y="564821"/>
                  <a:pt x="4740312" y="569847"/>
                </a:cubicBezTo>
                <a:lnTo>
                  <a:pt x="4704644" y="651579"/>
                </a:lnTo>
                <a:lnTo>
                  <a:pt x="4676443" y="445197"/>
                </a:lnTo>
                <a:cubicBezTo>
                  <a:pt x="4675552" y="438858"/>
                  <a:pt x="4669644" y="434101"/>
                  <a:pt x="4662622" y="434101"/>
                </a:cubicBezTo>
                <a:cubicBezTo>
                  <a:pt x="4655544" y="434166"/>
                  <a:pt x="4649636" y="439051"/>
                  <a:pt x="4648912" y="445451"/>
                </a:cubicBezTo>
                <a:lnTo>
                  <a:pt x="4599924" y="875443"/>
                </a:lnTo>
                <a:lnTo>
                  <a:pt x="4550378" y="572381"/>
                </a:lnTo>
                <a:cubicBezTo>
                  <a:pt x="4549597" y="567491"/>
                  <a:pt x="4545752" y="563458"/>
                  <a:pt x="4540569" y="562044"/>
                </a:cubicBezTo>
                <a:cubicBezTo>
                  <a:pt x="4533213" y="560043"/>
                  <a:pt x="4525465" y="563853"/>
                  <a:pt x="4523236" y="570557"/>
                </a:cubicBezTo>
                <a:lnTo>
                  <a:pt x="4499271" y="642864"/>
                </a:lnTo>
                <a:lnTo>
                  <a:pt x="4463325" y="569087"/>
                </a:lnTo>
                <a:cubicBezTo>
                  <a:pt x="4460929" y="564116"/>
                  <a:pt x="4455355" y="561097"/>
                  <a:pt x="4449391" y="561588"/>
                </a:cubicBezTo>
                <a:cubicBezTo>
                  <a:pt x="4443483" y="562059"/>
                  <a:pt x="4438524" y="565905"/>
                  <a:pt x="4437075" y="571165"/>
                </a:cubicBezTo>
                <a:lnTo>
                  <a:pt x="4422529" y="624470"/>
                </a:lnTo>
                <a:lnTo>
                  <a:pt x="4378501" y="150800"/>
                </a:lnTo>
                <a:cubicBezTo>
                  <a:pt x="4377943" y="144228"/>
                  <a:pt x="4371869" y="139176"/>
                  <a:pt x="4364623" y="139196"/>
                </a:cubicBezTo>
                <a:cubicBezTo>
                  <a:pt x="4357323" y="139318"/>
                  <a:pt x="4351359" y="144527"/>
                  <a:pt x="4350914" y="151155"/>
                </a:cubicBezTo>
                <a:lnTo>
                  <a:pt x="4318813" y="673520"/>
                </a:lnTo>
                <a:lnTo>
                  <a:pt x="4285763" y="266178"/>
                </a:lnTo>
                <a:cubicBezTo>
                  <a:pt x="4285261" y="259616"/>
                  <a:pt x="4279298" y="254508"/>
                  <a:pt x="4272053" y="254422"/>
                </a:cubicBezTo>
                <a:cubicBezTo>
                  <a:pt x="4264863" y="254442"/>
                  <a:pt x="4258901" y="259387"/>
                  <a:pt x="4258175" y="265873"/>
                </a:cubicBezTo>
                <a:lnTo>
                  <a:pt x="4227190" y="549073"/>
                </a:lnTo>
                <a:lnTo>
                  <a:pt x="4181377" y="18499"/>
                </a:lnTo>
                <a:cubicBezTo>
                  <a:pt x="4180820" y="11921"/>
                  <a:pt x="4174745" y="6849"/>
                  <a:pt x="4167500" y="6844"/>
                </a:cubicBezTo>
                <a:lnTo>
                  <a:pt x="4167166" y="6844"/>
                </a:lnTo>
                <a:cubicBezTo>
                  <a:pt x="4159753" y="6976"/>
                  <a:pt x="4153790" y="12372"/>
                  <a:pt x="4153567" y="19107"/>
                </a:cubicBezTo>
                <a:lnTo>
                  <a:pt x="4129269" y="743193"/>
                </a:lnTo>
                <a:lnTo>
                  <a:pt x="4102629" y="430401"/>
                </a:lnTo>
                <a:cubicBezTo>
                  <a:pt x="4102851" y="423404"/>
                  <a:pt x="4096833" y="417551"/>
                  <a:pt x="4089142" y="417329"/>
                </a:cubicBezTo>
                <a:cubicBezTo>
                  <a:pt x="4081450" y="417106"/>
                  <a:pt x="4074985" y="422593"/>
                  <a:pt x="4074763" y="429591"/>
                </a:cubicBezTo>
                <a:lnTo>
                  <a:pt x="4036029" y="678790"/>
                </a:lnTo>
                <a:lnTo>
                  <a:pt x="4006826" y="571621"/>
                </a:lnTo>
                <a:cubicBezTo>
                  <a:pt x="4005265" y="565961"/>
                  <a:pt x="3999692" y="561989"/>
                  <a:pt x="3993282" y="561993"/>
                </a:cubicBezTo>
                <a:lnTo>
                  <a:pt x="3992949" y="561993"/>
                </a:lnTo>
                <a:cubicBezTo>
                  <a:pt x="3986427" y="562115"/>
                  <a:pt x="3980910" y="566331"/>
                  <a:pt x="3979628" y="572128"/>
                </a:cubicBezTo>
                <a:lnTo>
                  <a:pt x="3952208" y="700933"/>
                </a:lnTo>
                <a:lnTo>
                  <a:pt x="3902050" y="570354"/>
                </a:lnTo>
                <a:cubicBezTo>
                  <a:pt x="3900489" y="566366"/>
                  <a:pt x="3896867" y="563337"/>
                  <a:pt x="3892353" y="562288"/>
                </a:cubicBezTo>
                <a:cubicBezTo>
                  <a:pt x="3884884" y="560554"/>
                  <a:pt x="3877305" y="564638"/>
                  <a:pt x="3875409" y="571418"/>
                </a:cubicBezTo>
                <a:lnTo>
                  <a:pt x="3853229" y="648083"/>
                </a:lnTo>
                <a:lnTo>
                  <a:pt x="3810705" y="546083"/>
                </a:lnTo>
                <a:cubicBezTo>
                  <a:pt x="3808978" y="541994"/>
                  <a:pt x="3805076" y="538999"/>
                  <a:pt x="3800395" y="538148"/>
                </a:cubicBezTo>
                <a:cubicBezTo>
                  <a:pt x="3792815" y="536785"/>
                  <a:pt x="3785515" y="541249"/>
                  <a:pt x="3784010" y="548110"/>
                </a:cubicBezTo>
                <a:lnTo>
                  <a:pt x="3741988" y="739240"/>
                </a:lnTo>
                <a:lnTo>
                  <a:pt x="3716184" y="572634"/>
                </a:lnTo>
                <a:cubicBezTo>
                  <a:pt x="3715237" y="566397"/>
                  <a:pt x="3709329" y="561756"/>
                  <a:pt x="3702418" y="561740"/>
                </a:cubicBezTo>
                <a:cubicBezTo>
                  <a:pt x="3695395" y="561801"/>
                  <a:pt x="3689544" y="566600"/>
                  <a:pt x="3688708" y="572938"/>
                </a:cubicBezTo>
                <a:lnTo>
                  <a:pt x="3653764" y="845699"/>
                </a:lnTo>
                <a:lnTo>
                  <a:pt x="3604776" y="572381"/>
                </a:lnTo>
                <a:cubicBezTo>
                  <a:pt x="3603717" y="566508"/>
                  <a:pt x="3598312" y="562090"/>
                  <a:pt x="3591791" y="561740"/>
                </a:cubicBezTo>
                <a:cubicBezTo>
                  <a:pt x="3585269" y="561385"/>
                  <a:pt x="3579362" y="565232"/>
                  <a:pt x="3577635" y="570962"/>
                </a:cubicBezTo>
                <a:lnTo>
                  <a:pt x="3550772" y="657761"/>
                </a:lnTo>
                <a:lnTo>
                  <a:pt x="3520677" y="570608"/>
                </a:lnTo>
                <a:cubicBezTo>
                  <a:pt x="3519117" y="566067"/>
                  <a:pt x="3514881" y="562708"/>
                  <a:pt x="3509697" y="561913"/>
                </a:cubicBezTo>
                <a:cubicBezTo>
                  <a:pt x="3502118" y="560742"/>
                  <a:pt x="3494929" y="565384"/>
                  <a:pt x="3493647" y="572280"/>
                </a:cubicBezTo>
                <a:lnTo>
                  <a:pt x="3485399" y="616161"/>
                </a:lnTo>
                <a:lnTo>
                  <a:pt x="3447612" y="345781"/>
                </a:lnTo>
                <a:cubicBezTo>
                  <a:pt x="3446721" y="339483"/>
                  <a:pt x="3440813" y="334755"/>
                  <a:pt x="3433847" y="334684"/>
                </a:cubicBezTo>
                <a:cubicBezTo>
                  <a:pt x="3426881" y="334674"/>
                  <a:pt x="3420973" y="339351"/>
                  <a:pt x="3420025" y="345629"/>
                </a:cubicBezTo>
                <a:lnTo>
                  <a:pt x="3357884" y="748867"/>
                </a:lnTo>
                <a:lnTo>
                  <a:pt x="3323609" y="572179"/>
                </a:lnTo>
                <a:cubicBezTo>
                  <a:pt x="3322774" y="568018"/>
                  <a:pt x="3319764" y="564496"/>
                  <a:pt x="3315473" y="562794"/>
                </a:cubicBezTo>
                <a:lnTo>
                  <a:pt x="3314253" y="562770"/>
                </a:lnTo>
                <a:lnTo>
                  <a:pt x="3314253" y="557085"/>
                </a:lnTo>
                <a:lnTo>
                  <a:pt x="3313611" y="556826"/>
                </a:lnTo>
                <a:cubicBezTo>
                  <a:pt x="3305976" y="556016"/>
                  <a:pt x="3299065" y="560992"/>
                  <a:pt x="3298173" y="567939"/>
                </a:cubicBezTo>
                <a:lnTo>
                  <a:pt x="3254647" y="915033"/>
                </a:lnTo>
                <a:lnTo>
                  <a:pt x="3214353" y="413393"/>
                </a:lnTo>
                <a:cubicBezTo>
                  <a:pt x="3213851" y="406796"/>
                  <a:pt x="3207833" y="401673"/>
                  <a:pt x="3200531" y="401637"/>
                </a:cubicBezTo>
                <a:cubicBezTo>
                  <a:pt x="3193286" y="401642"/>
                  <a:pt x="3187268" y="406684"/>
                  <a:pt x="3186654" y="413241"/>
                </a:cubicBezTo>
                <a:lnTo>
                  <a:pt x="3156726" y="733176"/>
                </a:lnTo>
                <a:lnTo>
                  <a:pt x="3116543" y="281750"/>
                </a:lnTo>
                <a:cubicBezTo>
                  <a:pt x="3115987" y="275249"/>
                  <a:pt x="3110079" y="270207"/>
                  <a:pt x="3102889" y="270096"/>
                </a:cubicBezTo>
                <a:cubicBezTo>
                  <a:pt x="3095811" y="270101"/>
                  <a:pt x="3089847" y="274909"/>
                  <a:pt x="3089012" y="281294"/>
                </a:cubicBezTo>
                <a:lnTo>
                  <a:pt x="3053121" y="563378"/>
                </a:lnTo>
                <a:lnTo>
                  <a:pt x="3014777" y="65132"/>
                </a:lnTo>
                <a:cubicBezTo>
                  <a:pt x="3014777" y="58135"/>
                  <a:pt x="3008535" y="52465"/>
                  <a:pt x="3000844" y="52465"/>
                </a:cubicBezTo>
                <a:cubicBezTo>
                  <a:pt x="2993153" y="52465"/>
                  <a:pt x="2986911" y="58135"/>
                  <a:pt x="2986911" y="65132"/>
                </a:cubicBezTo>
                <a:lnTo>
                  <a:pt x="2956928" y="552686"/>
                </a:lnTo>
                <a:lnTo>
                  <a:pt x="2936975" y="337792"/>
                </a:lnTo>
                <a:cubicBezTo>
                  <a:pt x="2936419" y="331220"/>
                  <a:pt x="2930343" y="326168"/>
                  <a:pt x="2923099" y="326188"/>
                </a:cubicBezTo>
                <a:cubicBezTo>
                  <a:pt x="2915797" y="326224"/>
                  <a:pt x="2909779" y="331346"/>
                  <a:pt x="2909277" y="337944"/>
                </a:cubicBezTo>
                <a:lnTo>
                  <a:pt x="2874054" y="769254"/>
                </a:lnTo>
                <a:lnTo>
                  <a:pt x="2833704" y="461023"/>
                </a:lnTo>
                <a:cubicBezTo>
                  <a:pt x="2832869" y="454715"/>
                  <a:pt x="2827017" y="449931"/>
                  <a:pt x="2820050" y="449825"/>
                </a:cubicBezTo>
                <a:cubicBezTo>
                  <a:pt x="2813139" y="449830"/>
                  <a:pt x="2807231" y="454441"/>
                  <a:pt x="2806229" y="460669"/>
                </a:cubicBezTo>
                <a:lnTo>
                  <a:pt x="2772232" y="673486"/>
                </a:lnTo>
                <a:lnTo>
                  <a:pt x="2741358" y="587346"/>
                </a:lnTo>
                <a:cubicBezTo>
                  <a:pt x="2739518" y="582177"/>
                  <a:pt x="2734223" y="578655"/>
                  <a:pt x="2728260" y="578579"/>
                </a:cubicBezTo>
                <a:cubicBezTo>
                  <a:pt x="2722352" y="578600"/>
                  <a:pt x="2717114" y="581954"/>
                  <a:pt x="2715107" y="586991"/>
                </a:cubicBezTo>
                <a:lnTo>
                  <a:pt x="2672640" y="695122"/>
                </a:lnTo>
                <a:lnTo>
                  <a:pt x="2637975" y="601888"/>
                </a:lnTo>
                <a:cubicBezTo>
                  <a:pt x="2636079" y="596634"/>
                  <a:pt x="2630618" y="593132"/>
                  <a:pt x="2624543" y="593274"/>
                </a:cubicBezTo>
                <a:cubicBezTo>
                  <a:pt x="2618469" y="593386"/>
                  <a:pt x="2613230" y="597029"/>
                  <a:pt x="2611446" y="602294"/>
                </a:cubicBezTo>
                <a:lnTo>
                  <a:pt x="2592386" y="659653"/>
                </a:lnTo>
                <a:lnTo>
                  <a:pt x="2534480" y="459453"/>
                </a:lnTo>
                <a:cubicBezTo>
                  <a:pt x="2533031" y="454289"/>
                  <a:pt x="2528183" y="450504"/>
                  <a:pt x="2522331" y="449993"/>
                </a:cubicBezTo>
                <a:cubicBezTo>
                  <a:pt x="2514695" y="449319"/>
                  <a:pt x="2507841" y="454416"/>
                  <a:pt x="2507117" y="461378"/>
                </a:cubicBezTo>
                <a:lnTo>
                  <a:pt x="2478693" y="712350"/>
                </a:lnTo>
                <a:lnTo>
                  <a:pt x="2450215" y="581772"/>
                </a:lnTo>
                <a:cubicBezTo>
                  <a:pt x="2449267" y="577323"/>
                  <a:pt x="2445756" y="573685"/>
                  <a:pt x="2441018" y="572230"/>
                </a:cubicBezTo>
                <a:cubicBezTo>
                  <a:pt x="2433717" y="569980"/>
                  <a:pt x="2425803" y="573528"/>
                  <a:pt x="2423351" y="580150"/>
                </a:cubicBezTo>
                <a:lnTo>
                  <a:pt x="2388910" y="672473"/>
                </a:lnTo>
                <a:lnTo>
                  <a:pt x="2352684" y="293404"/>
                </a:lnTo>
                <a:cubicBezTo>
                  <a:pt x="2352070" y="286847"/>
                  <a:pt x="2346051" y="281806"/>
                  <a:pt x="2338807" y="281801"/>
                </a:cubicBezTo>
                <a:cubicBezTo>
                  <a:pt x="2331506" y="281892"/>
                  <a:pt x="2325486" y="287080"/>
                  <a:pt x="2325040" y="293708"/>
                </a:cubicBezTo>
                <a:lnTo>
                  <a:pt x="2299795" y="662794"/>
                </a:lnTo>
                <a:lnTo>
                  <a:pt x="2255766" y="43243"/>
                </a:lnTo>
                <a:cubicBezTo>
                  <a:pt x="2255375" y="36468"/>
                  <a:pt x="2249134" y="31213"/>
                  <a:pt x="2241665" y="31386"/>
                </a:cubicBezTo>
                <a:cubicBezTo>
                  <a:pt x="2234254" y="31461"/>
                  <a:pt x="2228179" y="36807"/>
                  <a:pt x="2227900" y="43547"/>
                </a:cubicBezTo>
                <a:lnTo>
                  <a:pt x="2199087" y="747871"/>
                </a:lnTo>
                <a:lnTo>
                  <a:pt x="2159517" y="147422"/>
                </a:lnTo>
                <a:cubicBezTo>
                  <a:pt x="2159072" y="140743"/>
                  <a:pt x="2152997" y="135529"/>
                  <a:pt x="2145640" y="135514"/>
                </a:cubicBezTo>
                <a:cubicBezTo>
                  <a:pt x="2138283" y="135529"/>
                  <a:pt x="2132209" y="140713"/>
                  <a:pt x="2131763" y="147371"/>
                </a:cubicBezTo>
                <a:lnTo>
                  <a:pt x="2099215" y="613542"/>
                </a:lnTo>
                <a:lnTo>
                  <a:pt x="2076922" y="476275"/>
                </a:lnTo>
                <a:cubicBezTo>
                  <a:pt x="2075863" y="470089"/>
                  <a:pt x="2070067" y="465508"/>
                  <a:pt x="2063156" y="465483"/>
                </a:cubicBezTo>
                <a:cubicBezTo>
                  <a:pt x="2056301" y="465487"/>
                  <a:pt x="2050449" y="470048"/>
                  <a:pt x="2049391" y="476224"/>
                </a:cubicBezTo>
                <a:lnTo>
                  <a:pt x="2006031" y="734392"/>
                </a:lnTo>
                <a:lnTo>
                  <a:pt x="1979281" y="603560"/>
                </a:lnTo>
                <a:cubicBezTo>
                  <a:pt x="1977998" y="597890"/>
                  <a:pt x="1972648" y="593720"/>
                  <a:pt x="1966295" y="593426"/>
                </a:cubicBezTo>
                <a:cubicBezTo>
                  <a:pt x="1959831" y="593061"/>
                  <a:pt x="1953979" y="596836"/>
                  <a:pt x="1952195" y="602496"/>
                </a:cubicBezTo>
                <a:lnTo>
                  <a:pt x="1918756" y="704851"/>
                </a:lnTo>
                <a:lnTo>
                  <a:pt x="1881081" y="591298"/>
                </a:lnTo>
                <a:cubicBezTo>
                  <a:pt x="1879576" y="586778"/>
                  <a:pt x="1875452" y="583383"/>
                  <a:pt x="1870325" y="582496"/>
                </a:cubicBezTo>
                <a:cubicBezTo>
                  <a:pt x="1862801" y="581184"/>
                  <a:pt x="1855500" y="585694"/>
                  <a:pt x="1854050" y="592564"/>
                </a:cubicBezTo>
                <a:lnTo>
                  <a:pt x="1821894" y="746047"/>
                </a:lnTo>
                <a:lnTo>
                  <a:pt x="1786169" y="558970"/>
                </a:lnTo>
                <a:cubicBezTo>
                  <a:pt x="1785111" y="553533"/>
                  <a:pt x="1780261" y="549358"/>
                  <a:pt x="1774243" y="548658"/>
                </a:cubicBezTo>
                <a:cubicBezTo>
                  <a:pt x="1766608" y="547777"/>
                  <a:pt x="1759585" y="552686"/>
                  <a:pt x="1758638" y="559629"/>
                </a:cubicBezTo>
                <a:lnTo>
                  <a:pt x="1733169" y="752178"/>
                </a:lnTo>
                <a:lnTo>
                  <a:pt x="1691147" y="289705"/>
                </a:lnTo>
                <a:cubicBezTo>
                  <a:pt x="1691314" y="282708"/>
                  <a:pt x="1685184" y="276926"/>
                  <a:pt x="1677493" y="276784"/>
                </a:cubicBezTo>
                <a:cubicBezTo>
                  <a:pt x="1669802" y="276643"/>
                  <a:pt x="1663448" y="282201"/>
                  <a:pt x="1663281" y="289198"/>
                </a:cubicBezTo>
                <a:lnTo>
                  <a:pt x="1613122" y="656461"/>
                </a:lnTo>
                <a:lnTo>
                  <a:pt x="1595009" y="602192"/>
                </a:lnTo>
                <a:cubicBezTo>
                  <a:pt x="1593282" y="597059"/>
                  <a:pt x="1588154" y="593472"/>
                  <a:pt x="1582248" y="593223"/>
                </a:cubicBezTo>
                <a:cubicBezTo>
                  <a:pt x="1576340" y="592980"/>
                  <a:pt x="1570878" y="596203"/>
                  <a:pt x="1568704" y="601229"/>
                </a:cubicBezTo>
                <a:lnTo>
                  <a:pt x="1533036" y="682961"/>
                </a:lnTo>
                <a:lnTo>
                  <a:pt x="1504836" y="476579"/>
                </a:lnTo>
                <a:cubicBezTo>
                  <a:pt x="1503944" y="470240"/>
                  <a:pt x="1498036" y="465483"/>
                  <a:pt x="1491014" y="465483"/>
                </a:cubicBezTo>
                <a:cubicBezTo>
                  <a:pt x="1483936" y="465548"/>
                  <a:pt x="1478028" y="470433"/>
                  <a:pt x="1477305" y="476832"/>
                </a:cubicBezTo>
                <a:lnTo>
                  <a:pt x="1428316" y="906825"/>
                </a:lnTo>
                <a:lnTo>
                  <a:pt x="1378771" y="603763"/>
                </a:lnTo>
                <a:cubicBezTo>
                  <a:pt x="1377990" y="598873"/>
                  <a:pt x="1374145" y="594840"/>
                  <a:pt x="1368962" y="593426"/>
                </a:cubicBezTo>
                <a:cubicBezTo>
                  <a:pt x="1361605" y="591424"/>
                  <a:pt x="1353857" y="595235"/>
                  <a:pt x="1351629" y="601939"/>
                </a:cubicBezTo>
                <a:lnTo>
                  <a:pt x="1327664" y="674246"/>
                </a:lnTo>
                <a:lnTo>
                  <a:pt x="1291717" y="600469"/>
                </a:lnTo>
                <a:cubicBezTo>
                  <a:pt x="1289321" y="595498"/>
                  <a:pt x="1283748" y="592479"/>
                  <a:pt x="1277784" y="592970"/>
                </a:cubicBezTo>
                <a:cubicBezTo>
                  <a:pt x="1271876" y="593441"/>
                  <a:pt x="1266917" y="597287"/>
                  <a:pt x="1265467" y="602547"/>
                </a:cubicBezTo>
                <a:lnTo>
                  <a:pt x="1250921" y="655852"/>
                </a:lnTo>
                <a:lnTo>
                  <a:pt x="1206893" y="182182"/>
                </a:lnTo>
                <a:cubicBezTo>
                  <a:pt x="1206336" y="175610"/>
                  <a:pt x="1200262" y="170558"/>
                  <a:pt x="1193016" y="170578"/>
                </a:cubicBezTo>
                <a:cubicBezTo>
                  <a:pt x="1185715" y="170700"/>
                  <a:pt x="1179752" y="175909"/>
                  <a:pt x="1179307" y="182536"/>
                </a:cubicBezTo>
                <a:lnTo>
                  <a:pt x="1147205" y="704902"/>
                </a:lnTo>
                <a:lnTo>
                  <a:pt x="1114155" y="297559"/>
                </a:lnTo>
                <a:cubicBezTo>
                  <a:pt x="1113654" y="290997"/>
                  <a:pt x="1107691" y="285889"/>
                  <a:pt x="1100445" y="285804"/>
                </a:cubicBezTo>
                <a:cubicBezTo>
                  <a:pt x="1093255" y="285824"/>
                  <a:pt x="1087293" y="290769"/>
                  <a:pt x="1086568" y="297255"/>
                </a:cubicBezTo>
                <a:lnTo>
                  <a:pt x="1055583" y="580455"/>
                </a:lnTo>
                <a:lnTo>
                  <a:pt x="1009769" y="49881"/>
                </a:lnTo>
                <a:cubicBezTo>
                  <a:pt x="1009213" y="43303"/>
                  <a:pt x="1003138" y="38231"/>
                  <a:pt x="995892" y="38226"/>
                </a:cubicBezTo>
                <a:lnTo>
                  <a:pt x="995559" y="38226"/>
                </a:lnTo>
                <a:cubicBezTo>
                  <a:pt x="988146" y="38358"/>
                  <a:pt x="982183" y="43754"/>
                  <a:pt x="981959" y="50489"/>
                </a:cubicBezTo>
                <a:lnTo>
                  <a:pt x="957661" y="774575"/>
                </a:lnTo>
                <a:lnTo>
                  <a:pt x="931021" y="461783"/>
                </a:lnTo>
                <a:cubicBezTo>
                  <a:pt x="931244" y="454786"/>
                  <a:pt x="925225" y="448933"/>
                  <a:pt x="917534" y="448710"/>
                </a:cubicBezTo>
                <a:cubicBezTo>
                  <a:pt x="909843" y="448488"/>
                  <a:pt x="903378" y="453975"/>
                  <a:pt x="903155" y="460973"/>
                </a:cubicBezTo>
                <a:lnTo>
                  <a:pt x="864422" y="710172"/>
                </a:lnTo>
                <a:lnTo>
                  <a:pt x="835219" y="603003"/>
                </a:lnTo>
                <a:cubicBezTo>
                  <a:pt x="833658" y="597343"/>
                  <a:pt x="828084" y="593370"/>
                  <a:pt x="821675" y="593375"/>
                </a:cubicBezTo>
                <a:lnTo>
                  <a:pt x="821342" y="593375"/>
                </a:lnTo>
                <a:cubicBezTo>
                  <a:pt x="814820" y="593497"/>
                  <a:pt x="809302" y="597712"/>
                  <a:pt x="808020" y="603509"/>
                </a:cubicBezTo>
                <a:lnTo>
                  <a:pt x="780601" y="732315"/>
                </a:lnTo>
                <a:lnTo>
                  <a:pt x="730442" y="601736"/>
                </a:lnTo>
                <a:cubicBezTo>
                  <a:pt x="728882" y="597748"/>
                  <a:pt x="725260" y="594718"/>
                  <a:pt x="720745" y="593669"/>
                </a:cubicBezTo>
                <a:cubicBezTo>
                  <a:pt x="713276" y="591936"/>
                  <a:pt x="705698" y="596020"/>
                  <a:pt x="703802" y="602800"/>
                </a:cubicBezTo>
                <a:lnTo>
                  <a:pt x="681621" y="679465"/>
                </a:lnTo>
                <a:lnTo>
                  <a:pt x="639097" y="577465"/>
                </a:lnTo>
                <a:cubicBezTo>
                  <a:pt x="637371" y="573376"/>
                  <a:pt x="633468" y="570381"/>
                  <a:pt x="628787" y="569530"/>
                </a:cubicBezTo>
                <a:cubicBezTo>
                  <a:pt x="621207" y="568166"/>
                  <a:pt x="613908" y="572631"/>
                  <a:pt x="612403" y="579492"/>
                </a:cubicBezTo>
                <a:lnTo>
                  <a:pt x="570381" y="770622"/>
                </a:lnTo>
                <a:lnTo>
                  <a:pt x="544577" y="604016"/>
                </a:lnTo>
                <a:cubicBezTo>
                  <a:pt x="543629" y="597778"/>
                  <a:pt x="537721" y="593137"/>
                  <a:pt x="530811" y="593122"/>
                </a:cubicBezTo>
                <a:cubicBezTo>
                  <a:pt x="523788" y="593183"/>
                  <a:pt x="517937" y="597982"/>
                  <a:pt x="517101" y="604320"/>
                </a:cubicBezTo>
                <a:lnTo>
                  <a:pt x="482157" y="877081"/>
                </a:lnTo>
                <a:lnTo>
                  <a:pt x="433169" y="603763"/>
                </a:lnTo>
                <a:cubicBezTo>
                  <a:pt x="432110" y="597890"/>
                  <a:pt x="426704" y="593472"/>
                  <a:pt x="420184" y="593122"/>
                </a:cubicBezTo>
                <a:cubicBezTo>
                  <a:pt x="413662" y="592767"/>
                  <a:pt x="407754" y="596613"/>
                  <a:pt x="406028" y="602344"/>
                </a:cubicBezTo>
                <a:lnTo>
                  <a:pt x="379165" y="689143"/>
                </a:lnTo>
                <a:lnTo>
                  <a:pt x="349070" y="601990"/>
                </a:lnTo>
                <a:cubicBezTo>
                  <a:pt x="347510" y="597449"/>
                  <a:pt x="343274" y="594090"/>
                  <a:pt x="338090" y="593294"/>
                </a:cubicBezTo>
                <a:cubicBezTo>
                  <a:pt x="330511" y="592124"/>
                  <a:pt x="323321" y="596766"/>
                  <a:pt x="322040" y="603662"/>
                </a:cubicBezTo>
                <a:lnTo>
                  <a:pt x="313791" y="647543"/>
                </a:lnTo>
                <a:lnTo>
                  <a:pt x="276005" y="377163"/>
                </a:lnTo>
                <a:cubicBezTo>
                  <a:pt x="275114" y="370865"/>
                  <a:pt x="269206" y="366137"/>
                  <a:pt x="262240" y="366066"/>
                </a:cubicBezTo>
                <a:cubicBezTo>
                  <a:pt x="255273" y="366056"/>
                  <a:pt x="249365" y="370733"/>
                  <a:pt x="248418" y="377011"/>
                </a:cubicBezTo>
                <a:lnTo>
                  <a:pt x="186276" y="780249"/>
                </a:lnTo>
                <a:lnTo>
                  <a:pt x="152002" y="603560"/>
                </a:lnTo>
                <a:cubicBezTo>
                  <a:pt x="151166" y="599400"/>
                  <a:pt x="148156" y="595878"/>
                  <a:pt x="143865" y="594176"/>
                </a:cubicBezTo>
                <a:cubicBezTo>
                  <a:pt x="136843" y="591358"/>
                  <a:pt x="128651" y="594267"/>
                  <a:pt x="125529" y="600672"/>
                </a:cubicBezTo>
                <a:lnTo>
                  <a:pt x="76318" y="702013"/>
                </a:lnTo>
                <a:lnTo>
                  <a:pt x="27051" y="600672"/>
                </a:lnTo>
                <a:cubicBezTo>
                  <a:pt x="26828" y="600130"/>
                  <a:pt x="26606" y="599608"/>
                  <a:pt x="26270" y="599096"/>
                </a:cubicBezTo>
                <a:cubicBezTo>
                  <a:pt x="22760" y="592894"/>
                  <a:pt x="14345" y="590487"/>
                  <a:pt x="7489" y="593720"/>
                </a:cubicBezTo>
                <a:cubicBezTo>
                  <a:pt x="690" y="596953"/>
                  <a:pt x="-1985" y="604604"/>
                  <a:pt x="1582" y="610806"/>
                </a:cubicBezTo>
                <a:lnTo>
                  <a:pt x="64113" y="738497"/>
                </a:lnTo>
                <a:cubicBezTo>
                  <a:pt x="65506" y="741365"/>
                  <a:pt x="68014" y="743660"/>
                  <a:pt x="71191" y="744937"/>
                </a:cubicBezTo>
                <a:cubicBezTo>
                  <a:pt x="78213" y="747775"/>
                  <a:pt x="86461" y="744891"/>
                  <a:pt x="89583" y="738497"/>
                </a:cubicBezTo>
                <a:lnTo>
                  <a:pt x="133054" y="648860"/>
                </a:lnTo>
                <a:lnTo>
                  <a:pt x="174685" y="863299"/>
                </a:lnTo>
                <a:cubicBezTo>
                  <a:pt x="175855" y="869359"/>
                  <a:pt x="181652" y="873782"/>
                  <a:pt x="188395" y="873788"/>
                </a:cubicBezTo>
                <a:lnTo>
                  <a:pt x="188674" y="873788"/>
                </a:lnTo>
                <a:cubicBezTo>
                  <a:pt x="195529" y="873676"/>
                  <a:pt x="201269" y="869055"/>
                  <a:pt x="202216" y="862893"/>
                </a:cubicBezTo>
                <a:lnTo>
                  <a:pt x="262128" y="474249"/>
                </a:lnTo>
                <a:lnTo>
                  <a:pt x="298521" y="734950"/>
                </a:lnTo>
                <a:cubicBezTo>
                  <a:pt x="299245" y="740559"/>
                  <a:pt x="303983" y="745053"/>
                  <a:pt x="310113" y="745965"/>
                </a:cubicBezTo>
                <a:cubicBezTo>
                  <a:pt x="317692" y="747095"/>
                  <a:pt x="324882" y="742413"/>
                  <a:pt x="326108" y="735507"/>
                </a:cubicBezTo>
                <a:lnTo>
                  <a:pt x="340376" y="659501"/>
                </a:lnTo>
                <a:lnTo>
                  <a:pt x="367239" y="737179"/>
                </a:lnTo>
                <a:cubicBezTo>
                  <a:pt x="369021" y="742570"/>
                  <a:pt x="374539" y="746214"/>
                  <a:pt x="380725" y="746047"/>
                </a:cubicBezTo>
                <a:cubicBezTo>
                  <a:pt x="386855" y="745950"/>
                  <a:pt x="392262" y="742206"/>
                  <a:pt x="393933" y="736824"/>
                </a:cubicBezTo>
                <a:lnTo>
                  <a:pt x="416226" y="664162"/>
                </a:lnTo>
                <a:lnTo>
                  <a:pt x="471178" y="970518"/>
                </a:lnTo>
                <a:cubicBezTo>
                  <a:pt x="472293" y="976644"/>
                  <a:pt x="478089" y="981144"/>
                  <a:pt x="484943" y="981159"/>
                </a:cubicBezTo>
                <a:cubicBezTo>
                  <a:pt x="491910" y="980997"/>
                  <a:pt x="497706" y="976203"/>
                  <a:pt x="498486" y="969910"/>
                </a:cubicBezTo>
                <a:lnTo>
                  <a:pt x="532427" y="704953"/>
                </a:lnTo>
                <a:lnTo>
                  <a:pt x="554720" y="847692"/>
                </a:lnTo>
                <a:cubicBezTo>
                  <a:pt x="555555" y="853053"/>
                  <a:pt x="560014" y="857355"/>
                  <a:pt x="565866" y="858399"/>
                </a:cubicBezTo>
                <a:cubicBezTo>
                  <a:pt x="573390" y="859742"/>
                  <a:pt x="580690" y="855267"/>
                  <a:pt x="582195" y="848401"/>
                </a:cubicBezTo>
                <a:lnTo>
                  <a:pt x="630793" y="627528"/>
                </a:lnTo>
                <a:lnTo>
                  <a:pt x="671701" y="725727"/>
                </a:lnTo>
                <a:cubicBezTo>
                  <a:pt x="673317" y="729584"/>
                  <a:pt x="676884" y="732492"/>
                  <a:pt x="681287" y="733521"/>
                </a:cubicBezTo>
                <a:cubicBezTo>
                  <a:pt x="688699" y="735264"/>
                  <a:pt x="696334" y="731184"/>
                  <a:pt x="698229" y="724410"/>
                </a:cubicBezTo>
                <a:lnTo>
                  <a:pt x="719352" y="649367"/>
                </a:lnTo>
                <a:lnTo>
                  <a:pt x="771516" y="784658"/>
                </a:lnTo>
                <a:cubicBezTo>
                  <a:pt x="773133" y="788879"/>
                  <a:pt x="777145" y="792000"/>
                  <a:pt x="781939" y="792867"/>
                </a:cubicBezTo>
                <a:cubicBezTo>
                  <a:pt x="789517" y="794219"/>
                  <a:pt x="796818" y="789750"/>
                  <a:pt x="798323" y="782884"/>
                </a:cubicBezTo>
                <a:lnTo>
                  <a:pt x="823514" y="664517"/>
                </a:lnTo>
                <a:lnTo>
                  <a:pt x="854781" y="779287"/>
                </a:lnTo>
                <a:cubicBezTo>
                  <a:pt x="856118" y="784389"/>
                  <a:pt x="860799" y="788214"/>
                  <a:pt x="866483" y="788904"/>
                </a:cubicBezTo>
                <a:cubicBezTo>
                  <a:pt x="874119" y="789831"/>
                  <a:pt x="881142" y="784957"/>
                  <a:pt x="882144" y="778020"/>
                </a:cubicBezTo>
                <a:lnTo>
                  <a:pt x="912909" y="579188"/>
                </a:lnTo>
                <a:lnTo>
                  <a:pt x="949580" y="1009890"/>
                </a:lnTo>
                <a:cubicBezTo>
                  <a:pt x="949747" y="1016887"/>
                  <a:pt x="956100" y="1022431"/>
                  <a:pt x="963847" y="1022278"/>
                </a:cubicBezTo>
                <a:cubicBezTo>
                  <a:pt x="971538" y="1022126"/>
                  <a:pt x="977612" y="1016330"/>
                  <a:pt x="977446" y="1009332"/>
                </a:cubicBezTo>
                <a:lnTo>
                  <a:pt x="1002079" y="283118"/>
                </a:lnTo>
                <a:lnTo>
                  <a:pt x="1040256" y="724663"/>
                </a:lnTo>
                <a:cubicBezTo>
                  <a:pt x="1040813" y="731195"/>
                  <a:pt x="1046776" y="736257"/>
                  <a:pt x="1053966" y="736368"/>
                </a:cubicBezTo>
                <a:cubicBezTo>
                  <a:pt x="1061156" y="736348"/>
                  <a:pt x="1067118" y="731402"/>
                  <a:pt x="1067843" y="724917"/>
                </a:cubicBezTo>
                <a:lnTo>
                  <a:pt x="1098384" y="445721"/>
                </a:lnTo>
                <a:lnTo>
                  <a:pt x="1135445" y="902011"/>
                </a:lnTo>
                <a:cubicBezTo>
                  <a:pt x="1136003" y="908619"/>
                  <a:pt x="1142077" y="913711"/>
                  <a:pt x="1149378" y="913716"/>
                </a:cubicBezTo>
                <a:cubicBezTo>
                  <a:pt x="1156735" y="913671"/>
                  <a:pt x="1162754" y="908426"/>
                  <a:pt x="1163143" y="901758"/>
                </a:cubicBezTo>
                <a:lnTo>
                  <a:pt x="1196305" y="364495"/>
                </a:lnTo>
                <a:lnTo>
                  <a:pt x="1230691" y="734798"/>
                </a:lnTo>
                <a:cubicBezTo>
                  <a:pt x="1231192" y="740230"/>
                  <a:pt x="1235427" y="744769"/>
                  <a:pt x="1241280" y="746067"/>
                </a:cubicBezTo>
                <a:cubicBezTo>
                  <a:pt x="1248748" y="747729"/>
                  <a:pt x="1256271" y="743569"/>
                  <a:pt x="1258111" y="736774"/>
                </a:cubicBezTo>
                <a:lnTo>
                  <a:pt x="1283190" y="644958"/>
                </a:lnTo>
                <a:lnTo>
                  <a:pt x="1317855" y="715897"/>
                </a:lnTo>
                <a:cubicBezTo>
                  <a:pt x="1319471" y="719277"/>
                  <a:pt x="1322649" y="721841"/>
                  <a:pt x="1326550" y="722915"/>
                </a:cubicBezTo>
                <a:cubicBezTo>
                  <a:pt x="1333907" y="724947"/>
                  <a:pt x="1341709" y="721173"/>
                  <a:pt x="1343939" y="714479"/>
                </a:cubicBezTo>
                <a:lnTo>
                  <a:pt x="1360658" y="663808"/>
                </a:lnTo>
                <a:lnTo>
                  <a:pt x="1416390" y="1010548"/>
                </a:lnTo>
                <a:cubicBezTo>
                  <a:pt x="1416556" y="1017546"/>
                  <a:pt x="1422910" y="1023104"/>
                  <a:pt x="1430600" y="1022963"/>
                </a:cubicBezTo>
                <a:cubicBezTo>
                  <a:pt x="1438292" y="1022820"/>
                  <a:pt x="1444422" y="1017039"/>
                  <a:pt x="1444256" y="1010041"/>
                </a:cubicBezTo>
                <a:lnTo>
                  <a:pt x="1492073" y="590031"/>
                </a:lnTo>
                <a:lnTo>
                  <a:pt x="1511858" y="735051"/>
                </a:lnTo>
                <a:cubicBezTo>
                  <a:pt x="1512527" y="739601"/>
                  <a:pt x="1515815" y="743483"/>
                  <a:pt x="1520496" y="745190"/>
                </a:cubicBezTo>
                <a:cubicBezTo>
                  <a:pt x="1527631" y="747789"/>
                  <a:pt x="1535767" y="744638"/>
                  <a:pt x="1538609" y="738142"/>
                </a:cubicBezTo>
                <a:lnTo>
                  <a:pt x="1579683" y="644097"/>
                </a:lnTo>
                <a:lnTo>
                  <a:pt x="1605320" y="720812"/>
                </a:lnTo>
                <a:cubicBezTo>
                  <a:pt x="1606936" y="725570"/>
                  <a:pt x="1611451" y="729036"/>
                  <a:pt x="1616913" y="729660"/>
                </a:cubicBezTo>
                <a:cubicBezTo>
                  <a:pt x="1624547" y="730541"/>
                  <a:pt x="1631514" y="725626"/>
                  <a:pt x="1632461" y="718684"/>
                </a:cubicBezTo>
                <a:lnTo>
                  <a:pt x="1674038" y="413849"/>
                </a:lnTo>
                <a:lnTo>
                  <a:pt x="1716282" y="878754"/>
                </a:lnTo>
                <a:cubicBezTo>
                  <a:pt x="1716170" y="885751"/>
                  <a:pt x="1722245" y="891522"/>
                  <a:pt x="1729937" y="891649"/>
                </a:cubicBezTo>
                <a:cubicBezTo>
                  <a:pt x="1737683" y="891776"/>
                  <a:pt x="1744036" y="886207"/>
                  <a:pt x="1744148" y="879209"/>
                </a:cubicBezTo>
                <a:lnTo>
                  <a:pt x="1774633" y="648049"/>
                </a:lnTo>
                <a:lnTo>
                  <a:pt x="1807181" y="818607"/>
                </a:lnTo>
                <a:cubicBezTo>
                  <a:pt x="1808351" y="824637"/>
                  <a:pt x="1814091" y="829045"/>
                  <a:pt x="1820835" y="829096"/>
                </a:cubicBezTo>
                <a:cubicBezTo>
                  <a:pt x="1827522" y="829207"/>
                  <a:pt x="1833319" y="824931"/>
                  <a:pt x="1834600" y="818962"/>
                </a:cubicBezTo>
                <a:lnTo>
                  <a:pt x="1870436" y="647846"/>
                </a:lnTo>
                <a:lnTo>
                  <a:pt x="1905213" y="752634"/>
                </a:lnTo>
                <a:cubicBezTo>
                  <a:pt x="1906996" y="757979"/>
                  <a:pt x="1912403" y="761643"/>
                  <a:pt x="1918533" y="761653"/>
                </a:cubicBezTo>
                <a:cubicBezTo>
                  <a:pt x="1924664" y="761638"/>
                  <a:pt x="1930125" y="757949"/>
                  <a:pt x="1931853" y="752583"/>
                </a:cubicBezTo>
                <a:lnTo>
                  <a:pt x="1961892" y="660109"/>
                </a:lnTo>
                <a:lnTo>
                  <a:pt x="1993103" y="812577"/>
                </a:lnTo>
                <a:cubicBezTo>
                  <a:pt x="1994440" y="818475"/>
                  <a:pt x="2000124" y="822712"/>
                  <a:pt x="2006757" y="822712"/>
                </a:cubicBezTo>
                <a:lnTo>
                  <a:pt x="2007035" y="822712"/>
                </a:lnTo>
                <a:cubicBezTo>
                  <a:pt x="2013835" y="822590"/>
                  <a:pt x="2019519" y="818060"/>
                  <a:pt x="2020577" y="811969"/>
                </a:cubicBezTo>
                <a:lnTo>
                  <a:pt x="2062377" y="562922"/>
                </a:lnTo>
                <a:lnTo>
                  <a:pt x="2090633" y="735203"/>
                </a:lnTo>
                <a:cubicBezTo>
                  <a:pt x="2091580" y="741633"/>
                  <a:pt x="2097821" y="746320"/>
                  <a:pt x="2104955" y="745996"/>
                </a:cubicBezTo>
                <a:cubicBezTo>
                  <a:pt x="2112089" y="745702"/>
                  <a:pt x="2117774" y="740599"/>
                  <a:pt x="2118276" y="734139"/>
                </a:cubicBezTo>
                <a:lnTo>
                  <a:pt x="2144860" y="353500"/>
                </a:lnTo>
                <a:lnTo>
                  <a:pt x="2188107" y="1009332"/>
                </a:lnTo>
                <a:cubicBezTo>
                  <a:pt x="2188553" y="1016010"/>
                  <a:pt x="2194628" y="1021225"/>
                  <a:pt x="2201985" y="1021239"/>
                </a:cubicBezTo>
                <a:cubicBezTo>
                  <a:pt x="2209396" y="1021138"/>
                  <a:pt x="2215471" y="1015777"/>
                  <a:pt x="2215751" y="1009028"/>
                </a:cubicBezTo>
                <a:lnTo>
                  <a:pt x="2245066" y="292644"/>
                </a:lnTo>
                <a:lnTo>
                  <a:pt x="2285527" y="861880"/>
                </a:lnTo>
                <a:cubicBezTo>
                  <a:pt x="2285972" y="868558"/>
                  <a:pt x="2292103" y="873752"/>
                  <a:pt x="2299460" y="873737"/>
                </a:cubicBezTo>
                <a:cubicBezTo>
                  <a:pt x="2306815" y="873722"/>
                  <a:pt x="2312891" y="868538"/>
                  <a:pt x="2313337" y="861880"/>
                </a:cubicBezTo>
                <a:lnTo>
                  <a:pt x="2341203" y="463506"/>
                </a:lnTo>
                <a:lnTo>
                  <a:pt x="2367117" y="734443"/>
                </a:lnTo>
                <a:cubicBezTo>
                  <a:pt x="2367619" y="739459"/>
                  <a:pt x="2371297" y="743741"/>
                  <a:pt x="2376536" y="745347"/>
                </a:cubicBezTo>
                <a:cubicBezTo>
                  <a:pt x="2383837" y="747582"/>
                  <a:pt x="2391752" y="744015"/>
                  <a:pt x="2394204" y="737382"/>
                </a:cubicBezTo>
                <a:lnTo>
                  <a:pt x="2433216" y="632797"/>
                </a:lnTo>
                <a:lnTo>
                  <a:pt x="2469609" y="799656"/>
                </a:lnTo>
                <a:cubicBezTo>
                  <a:pt x="2470779" y="805124"/>
                  <a:pt x="2475795" y="809248"/>
                  <a:pt x="2481870" y="809811"/>
                </a:cubicBezTo>
                <a:cubicBezTo>
                  <a:pt x="2489505" y="810520"/>
                  <a:pt x="2496360" y="805453"/>
                  <a:pt x="2497140" y="798491"/>
                </a:cubicBezTo>
                <a:lnTo>
                  <a:pt x="2527235" y="532875"/>
                </a:lnTo>
                <a:lnTo>
                  <a:pt x="2578231" y="709107"/>
                </a:lnTo>
                <a:cubicBezTo>
                  <a:pt x="2579457" y="713358"/>
                  <a:pt x="2583023" y="716718"/>
                  <a:pt x="2587649" y="717985"/>
                </a:cubicBezTo>
                <a:cubicBezTo>
                  <a:pt x="2595061" y="720006"/>
                  <a:pt x="2602808" y="716212"/>
                  <a:pt x="2605037" y="709513"/>
                </a:cubicBezTo>
                <a:lnTo>
                  <a:pt x="2625770" y="647137"/>
                </a:lnTo>
                <a:lnTo>
                  <a:pt x="2659209" y="737382"/>
                </a:lnTo>
                <a:cubicBezTo>
                  <a:pt x="2661103" y="742489"/>
                  <a:pt x="2666397" y="745940"/>
                  <a:pt x="2672305" y="745996"/>
                </a:cubicBezTo>
                <a:cubicBezTo>
                  <a:pt x="2678269" y="746113"/>
                  <a:pt x="2683619" y="742712"/>
                  <a:pt x="2685570" y="737585"/>
                </a:cubicBezTo>
                <a:lnTo>
                  <a:pt x="2727814" y="630112"/>
                </a:lnTo>
                <a:lnTo>
                  <a:pt x="2764485" y="732670"/>
                </a:lnTo>
                <a:cubicBezTo>
                  <a:pt x="2766102" y="737240"/>
                  <a:pt x="2770449" y="740574"/>
                  <a:pt x="2775688" y="741273"/>
                </a:cubicBezTo>
                <a:cubicBezTo>
                  <a:pt x="2783323" y="742297"/>
                  <a:pt x="2790401" y="737513"/>
                  <a:pt x="2791517" y="730592"/>
                </a:cubicBezTo>
                <a:lnTo>
                  <a:pt x="2818991" y="558970"/>
                </a:lnTo>
                <a:lnTo>
                  <a:pt x="2863912" y="902315"/>
                </a:lnTo>
                <a:cubicBezTo>
                  <a:pt x="2864747" y="908674"/>
                  <a:pt x="2870711" y="913458"/>
                  <a:pt x="2877733" y="913463"/>
                </a:cubicBezTo>
                <a:lnTo>
                  <a:pt x="2878067" y="913463"/>
                </a:lnTo>
                <a:cubicBezTo>
                  <a:pt x="2885200" y="913321"/>
                  <a:pt x="2891108" y="908254"/>
                  <a:pt x="2891610" y="901758"/>
                </a:cubicBezTo>
                <a:lnTo>
                  <a:pt x="2924547" y="498722"/>
                </a:lnTo>
                <a:lnTo>
                  <a:pt x="2946450" y="734493"/>
                </a:lnTo>
                <a:cubicBezTo>
                  <a:pt x="2946561" y="741491"/>
                  <a:pt x="2952859" y="747080"/>
                  <a:pt x="2960550" y="746984"/>
                </a:cubicBezTo>
                <a:cubicBezTo>
                  <a:pt x="2968297" y="746887"/>
                  <a:pt x="2974427" y="741137"/>
                  <a:pt x="2974315" y="734139"/>
                </a:cubicBezTo>
                <a:lnTo>
                  <a:pt x="3002962" y="267512"/>
                </a:lnTo>
                <a:lnTo>
                  <a:pt x="3036401" y="701051"/>
                </a:lnTo>
                <a:cubicBezTo>
                  <a:pt x="3036902" y="707582"/>
                  <a:pt x="3042810" y="712690"/>
                  <a:pt x="3050000" y="712857"/>
                </a:cubicBezTo>
                <a:cubicBezTo>
                  <a:pt x="3057133" y="712913"/>
                  <a:pt x="3063209" y="708109"/>
                  <a:pt x="3064156" y="701659"/>
                </a:cubicBezTo>
                <a:lnTo>
                  <a:pt x="3101049" y="411974"/>
                </a:lnTo>
                <a:lnTo>
                  <a:pt x="3143295" y="887114"/>
                </a:lnTo>
                <a:cubicBezTo>
                  <a:pt x="3143853" y="893691"/>
                  <a:pt x="3149927" y="898763"/>
                  <a:pt x="3157172" y="898768"/>
                </a:cubicBezTo>
                <a:cubicBezTo>
                  <a:pt x="3164417" y="898768"/>
                  <a:pt x="3170437" y="893752"/>
                  <a:pt x="3171049" y="887215"/>
                </a:cubicBezTo>
                <a:lnTo>
                  <a:pt x="3200253" y="574881"/>
                </a:lnTo>
                <a:lnTo>
                  <a:pt x="3238541" y="1051845"/>
                </a:lnTo>
                <a:cubicBezTo>
                  <a:pt x="3239041" y="1058366"/>
                  <a:pt x="3244949" y="1063458"/>
                  <a:pt x="3252139" y="1063600"/>
                </a:cubicBezTo>
                <a:lnTo>
                  <a:pt x="3252418" y="1063600"/>
                </a:lnTo>
                <a:cubicBezTo>
                  <a:pt x="3259161" y="1063190"/>
                  <a:pt x="3264623" y="1058417"/>
                  <a:pt x="3265292" y="1052301"/>
                </a:cubicBezTo>
                <a:lnTo>
                  <a:pt x="3313892" y="665026"/>
                </a:lnTo>
                <a:lnTo>
                  <a:pt x="3346292" y="831917"/>
                </a:lnTo>
                <a:cubicBezTo>
                  <a:pt x="3347462" y="837977"/>
                  <a:pt x="3353259" y="842401"/>
                  <a:pt x="3360003" y="842406"/>
                </a:cubicBezTo>
                <a:lnTo>
                  <a:pt x="3360281" y="842406"/>
                </a:lnTo>
                <a:cubicBezTo>
                  <a:pt x="3367136" y="842294"/>
                  <a:pt x="3372877" y="837673"/>
                  <a:pt x="3373823" y="831511"/>
                </a:cubicBezTo>
                <a:lnTo>
                  <a:pt x="3433735" y="442867"/>
                </a:lnTo>
                <a:lnTo>
                  <a:pt x="3470129" y="703568"/>
                </a:lnTo>
                <a:cubicBezTo>
                  <a:pt x="3470852" y="709177"/>
                  <a:pt x="3475590" y="713671"/>
                  <a:pt x="3481721" y="714583"/>
                </a:cubicBezTo>
                <a:cubicBezTo>
                  <a:pt x="3489300" y="715713"/>
                  <a:pt x="3496489" y="711031"/>
                  <a:pt x="3497715" y="704125"/>
                </a:cubicBezTo>
                <a:lnTo>
                  <a:pt x="3511983" y="628119"/>
                </a:lnTo>
                <a:lnTo>
                  <a:pt x="3538846" y="705797"/>
                </a:lnTo>
                <a:cubicBezTo>
                  <a:pt x="3540629" y="711188"/>
                  <a:pt x="3546146" y="714832"/>
                  <a:pt x="3552333" y="714665"/>
                </a:cubicBezTo>
                <a:cubicBezTo>
                  <a:pt x="3558463" y="714568"/>
                  <a:pt x="3563870" y="710824"/>
                  <a:pt x="3565540" y="705443"/>
                </a:cubicBezTo>
                <a:lnTo>
                  <a:pt x="3587833" y="632780"/>
                </a:lnTo>
                <a:lnTo>
                  <a:pt x="3642785" y="939136"/>
                </a:lnTo>
                <a:cubicBezTo>
                  <a:pt x="3643900" y="945262"/>
                  <a:pt x="3649696" y="949762"/>
                  <a:pt x="3656551" y="949777"/>
                </a:cubicBezTo>
                <a:cubicBezTo>
                  <a:pt x="3663517" y="949615"/>
                  <a:pt x="3669314" y="944821"/>
                  <a:pt x="3670093" y="938528"/>
                </a:cubicBezTo>
                <a:lnTo>
                  <a:pt x="3704035" y="673571"/>
                </a:lnTo>
                <a:lnTo>
                  <a:pt x="3726327" y="816310"/>
                </a:lnTo>
                <a:cubicBezTo>
                  <a:pt x="3727162" y="821671"/>
                  <a:pt x="3731621" y="825973"/>
                  <a:pt x="3737474" y="827017"/>
                </a:cubicBezTo>
                <a:cubicBezTo>
                  <a:pt x="3744998" y="828360"/>
                  <a:pt x="3752297" y="823886"/>
                  <a:pt x="3753803" y="817019"/>
                </a:cubicBezTo>
                <a:lnTo>
                  <a:pt x="3802401" y="596146"/>
                </a:lnTo>
                <a:lnTo>
                  <a:pt x="3843308" y="694345"/>
                </a:lnTo>
                <a:cubicBezTo>
                  <a:pt x="3844925" y="698202"/>
                  <a:pt x="3848491" y="701110"/>
                  <a:pt x="3852894" y="702139"/>
                </a:cubicBezTo>
                <a:cubicBezTo>
                  <a:pt x="3860307" y="703882"/>
                  <a:pt x="3867941" y="699803"/>
                  <a:pt x="3869836" y="693028"/>
                </a:cubicBezTo>
                <a:lnTo>
                  <a:pt x="3890959" y="617985"/>
                </a:lnTo>
                <a:lnTo>
                  <a:pt x="3943123" y="753276"/>
                </a:lnTo>
                <a:cubicBezTo>
                  <a:pt x="3944740" y="757497"/>
                  <a:pt x="3948753" y="760618"/>
                  <a:pt x="3953546" y="761485"/>
                </a:cubicBezTo>
                <a:cubicBezTo>
                  <a:pt x="3961125" y="762838"/>
                  <a:pt x="3968426" y="758368"/>
                  <a:pt x="3969931" y="751502"/>
                </a:cubicBezTo>
                <a:lnTo>
                  <a:pt x="3995121" y="633135"/>
                </a:lnTo>
                <a:lnTo>
                  <a:pt x="4026388" y="747905"/>
                </a:lnTo>
                <a:cubicBezTo>
                  <a:pt x="4027725" y="753007"/>
                  <a:pt x="4032406" y="756833"/>
                  <a:pt x="4038091" y="757522"/>
                </a:cubicBezTo>
                <a:cubicBezTo>
                  <a:pt x="4045727" y="758449"/>
                  <a:pt x="4052749" y="753575"/>
                  <a:pt x="4053751" y="746638"/>
                </a:cubicBezTo>
                <a:lnTo>
                  <a:pt x="4084516" y="547806"/>
                </a:lnTo>
                <a:lnTo>
                  <a:pt x="4121188" y="978508"/>
                </a:lnTo>
                <a:cubicBezTo>
                  <a:pt x="4121354" y="985505"/>
                  <a:pt x="4127707" y="991049"/>
                  <a:pt x="4135454" y="990897"/>
                </a:cubicBezTo>
                <a:cubicBezTo>
                  <a:pt x="4143146" y="990744"/>
                  <a:pt x="4149220" y="984948"/>
                  <a:pt x="4149053" y="977950"/>
                </a:cubicBezTo>
                <a:lnTo>
                  <a:pt x="4173687" y="251736"/>
                </a:lnTo>
                <a:lnTo>
                  <a:pt x="4211863" y="693282"/>
                </a:lnTo>
                <a:cubicBezTo>
                  <a:pt x="4212420" y="699813"/>
                  <a:pt x="4218383" y="704875"/>
                  <a:pt x="4225573" y="704987"/>
                </a:cubicBezTo>
                <a:cubicBezTo>
                  <a:pt x="4232763" y="704966"/>
                  <a:pt x="4238725" y="700021"/>
                  <a:pt x="4239450" y="693535"/>
                </a:cubicBezTo>
                <a:lnTo>
                  <a:pt x="4269991" y="414339"/>
                </a:lnTo>
                <a:lnTo>
                  <a:pt x="4307052" y="870629"/>
                </a:lnTo>
                <a:cubicBezTo>
                  <a:pt x="4307611" y="877237"/>
                  <a:pt x="4313684" y="882329"/>
                  <a:pt x="4320985" y="882334"/>
                </a:cubicBezTo>
                <a:cubicBezTo>
                  <a:pt x="4328342" y="882289"/>
                  <a:pt x="4334361" y="877044"/>
                  <a:pt x="4334751" y="870376"/>
                </a:cubicBezTo>
                <a:lnTo>
                  <a:pt x="4367913" y="333114"/>
                </a:lnTo>
                <a:lnTo>
                  <a:pt x="4402298" y="703416"/>
                </a:lnTo>
                <a:cubicBezTo>
                  <a:pt x="4402799" y="708848"/>
                  <a:pt x="4407035" y="713388"/>
                  <a:pt x="4412887" y="714685"/>
                </a:cubicBezTo>
                <a:cubicBezTo>
                  <a:pt x="4420355" y="716347"/>
                  <a:pt x="4427879" y="712187"/>
                  <a:pt x="4429719" y="705392"/>
                </a:cubicBezTo>
                <a:lnTo>
                  <a:pt x="4454797" y="613577"/>
                </a:lnTo>
                <a:lnTo>
                  <a:pt x="4489462" y="684516"/>
                </a:lnTo>
                <a:cubicBezTo>
                  <a:pt x="4491079" y="687895"/>
                  <a:pt x="4494256" y="690459"/>
                  <a:pt x="4498157" y="691533"/>
                </a:cubicBezTo>
                <a:cubicBezTo>
                  <a:pt x="4505514" y="693566"/>
                  <a:pt x="4513316" y="689791"/>
                  <a:pt x="4515546" y="683097"/>
                </a:cubicBezTo>
                <a:lnTo>
                  <a:pt x="4532265" y="632426"/>
                </a:lnTo>
                <a:lnTo>
                  <a:pt x="4587997" y="979166"/>
                </a:lnTo>
                <a:cubicBezTo>
                  <a:pt x="4588164" y="986164"/>
                  <a:pt x="4594518" y="991722"/>
                  <a:pt x="4602208" y="991581"/>
                </a:cubicBezTo>
                <a:cubicBezTo>
                  <a:pt x="4609900" y="991439"/>
                  <a:pt x="4616029" y="985657"/>
                  <a:pt x="4615863" y="978659"/>
                </a:cubicBezTo>
                <a:lnTo>
                  <a:pt x="4663680" y="558649"/>
                </a:lnTo>
                <a:lnTo>
                  <a:pt x="4683465" y="703669"/>
                </a:lnTo>
                <a:cubicBezTo>
                  <a:pt x="4684135" y="708219"/>
                  <a:pt x="4687422" y="712101"/>
                  <a:pt x="4692104" y="713808"/>
                </a:cubicBezTo>
                <a:cubicBezTo>
                  <a:pt x="4699238" y="716408"/>
                  <a:pt x="4707375" y="713256"/>
                  <a:pt x="4710217" y="706760"/>
                </a:cubicBezTo>
                <a:lnTo>
                  <a:pt x="4751291" y="612715"/>
                </a:lnTo>
                <a:lnTo>
                  <a:pt x="4776928" y="689431"/>
                </a:lnTo>
                <a:cubicBezTo>
                  <a:pt x="4778544" y="694189"/>
                  <a:pt x="4783059" y="697654"/>
                  <a:pt x="4788520" y="698278"/>
                </a:cubicBezTo>
                <a:cubicBezTo>
                  <a:pt x="4796155" y="699159"/>
                  <a:pt x="4803122" y="694244"/>
                  <a:pt x="4804068" y="687303"/>
                </a:cubicBezTo>
                <a:lnTo>
                  <a:pt x="4845646" y="382467"/>
                </a:lnTo>
                <a:lnTo>
                  <a:pt x="4887889" y="847372"/>
                </a:lnTo>
                <a:cubicBezTo>
                  <a:pt x="4887778" y="854369"/>
                  <a:pt x="4893853" y="860140"/>
                  <a:pt x="4901545" y="860267"/>
                </a:cubicBezTo>
                <a:cubicBezTo>
                  <a:pt x="4909291" y="860394"/>
                  <a:pt x="4915644" y="854825"/>
                  <a:pt x="4915755" y="847827"/>
                </a:cubicBezTo>
                <a:lnTo>
                  <a:pt x="4946240" y="616667"/>
                </a:lnTo>
                <a:lnTo>
                  <a:pt x="4978788" y="787225"/>
                </a:lnTo>
                <a:cubicBezTo>
                  <a:pt x="4979958" y="793255"/>
                  <a:pt x="4985699" y="797663"/>
                  <a:pt x="4992442" y="797714"/>
                </a:cubicBezTo>
                <a:cubicBezTo>
                  <a:pt x="4999130" y="797826"/>
                  <a:pt x="5004926" y="793549"/>
                  <a:pt x="5006208" y="787580"/>
                </a:cubicBezTo>
                <a:lnTo>
                  <a:pt x="5042044" y="616465"/>
                </a:lnTo>
                <a:lnTo>
                  <a:pt x="5076821" y="721252"/>
                </a:lnTo>
                <a:cubicBezTo>
                  <a:pt x="5078603" y="726598"/>
                  <a:pt x="5084010" y="730261"/>
                  <a:pt x="5090140" y="730271"/>
                </a:cubicBezTo>
                <a:cubicBezTo>
                  <a:pt x="5096271" y="730256"/>
                  <a:pt x="5101733" y="726567"/>
                  <a:pt x="5103461" y="721201"/>
                </a:cubicBezTo>
                <a:lnTo>
                  <a:pt x="5133500" y="628727"/>
                </a:lnTo>
                <a:lnTo>
                  <a:pt x="5164710" y="781196"/>
                </a:lnTo>
                <a:cubicBezTo>
                  <a:pt x="5166048" y="787094"/>
                  <a:pt x="5171732" y="791330"/>
                  <a:pt x="5178364" y="791330"/>
                </a:cubicBezTo>
                <a:lnTo>
                  <a:pt x="5178643" y="791330"/>
                </a:lnTo>
                <a:cubicBezTo>
                  <a:pt x="5185442" y="791208"/>
                  <a:pt x="5191127" y="786678"/>
                  <a:pt x="5192185" y="780587"/>
                </a:cubicBezTo>
                <a:lnTo>
                  <a:pt x="5233984" y="531540"/>
                </a:lnTo>
                <a:lnTo>
                  <a:pt x="5262240" y="703821"/>
                </a:lnTo>
                <a:cubicBezTo>
                  <a:pt x="5263188" y="710251"/>
                  <a:pt x="5269429" y="714938"/>
                  <a:pt x="5276563" y="714614"/>
                </a:cubicBezTo>
                <a:cubicBezTo>
                  <a:pt x="5283696" y="714320"/>
                  <a:pt x="5289381" y="709217"/>
                  <a:pt x="5289883" y="702757"/>
                </a:cubicBezTo>
                <a:lnTo>
                  <a:pt x="5316467" y="322118"/>
                </a:lnTo>
                <a:lnTo>
                  <a:pt x="5359715" y="977950"/>
                </a:lnTo>
                <a:cubicBezTo>
                  <a:pt x="5360160" y="984628"/>
                  <a:pt x="5366236" y="989843"/>
                  <a:pt x="5373593" y="989858"/>
                </a:cubicBezTo>
                <a:cubicBezTo>
                  <a:pt x="5381004" y="989757"/>
                  <a:pt x="5387079" y="984395"/>
                  <a:pt x="5387358" y="977646"/>
                </a:cubicBezTo>
                <a:lnTo>
                  <a:pt x="5416673" y="261262"/>
                </a:lnTo>
                <a:lnTo>
                  <a:pt x="5457134" y="830498"/>
                </a:lnTo>
                <a:cubicBezTo>
                  <a:pt x="5457580" y="837176"/>
                  <a:pt x="5463710" y="842370"/>
                  <a:pt x="5471068" y="842355"/>
                </a:cubicBezTo>
                <a:cubicBezTo>
                  <a:pt x="5478423" y="842340"/>
                  <a:pt x="5484498" y="837156"/>
                  <a:pt x="5484945" y="830498"/>
                </a:cubicBezTo>
                <a:lnTo>
                  <a:pt x="5512811" y="432125"/>
                </a:lnTo>
                <a:lnTo>
                  <a:pt x="5538725" y="703061"/>
                </a:lnTo>
                <a:cubicBezTo>
                  <a:pt x="5539227" y="708077"/>
                  <a:pt x="5542905" y="712359"/>
                  <a:pt x="5548144" y="713965"/>
                </a:cubicBezTo>
                <a:cubicBezTo>
                  <a:pt x="5555445" y="716200"/>
                  <a:pt x="5563359" y="712633"/>
                  <a:pt x="5565812" y="706000"/>
                </a:cubicBezTo>
                <a:lnTo>
                  <a:pt x="5604824" y="601416"/>
                </a:lnTo>
                <a:lnTo>
                  <a:pt x="5641217" y="768274"/>
                </a:lnTo>
                <a:cubicBezTo>
                  <a:pt x="5642387" y="773742"/>
                  <a:pt x="5647402" y="777866"/>
                  <a:pt x="5653478" y="778429"/>
                </a:cubicBezTo>
                <a:cubicBezTo>
                  <a:pt x="5661112" y="779138"/>
                  <a:pt x="5667967" y="774071"/>
                  <a:pt x="5668748" y="767109"/>
                </a:cubicBezTo>
                <a:lnTo>
                  <a:pt x="5698842" y="501493"/>
                </a:lnTo>
                <a:lnTo>
                  <a:pt x="5749838" y="677725"/>
                </a:lnTo>
                <a:cubicBezTo>
                  <a:pt x="5751064" y="681976"/>
                  <a:pt x="5754630" y="685336"/>
                  <a:pt x="5759256" y="686603"/>
                </a:cubicBezTo>
                <a:cubicBezTo>
                  <a:pt x="5766669" y="688625"/>
                  <a:pt x="5774415" y="684830"/>
                  <a:pt x="5776644" y="678131"/>
                </a:cubicBezTo>
                <a:lnTo>
                  <a:pt x="5797377" y="615755"/>
                </a:lnTo>
                <a:lnTo>
                  <a:pt x="5830816" y="706000"/>
                </a:lnTo>
                <a:cubicBezTo>
                  <a:pt x="5832711" y="711108"/>
                  <a:pt x="5838005" y="714558"/>
                  <a:pt x="5843913" y="714614"/>
                </a:cubicBezTo>
                <a:cubicBezTo>
                  <a:pt x="5849876" y="714731"/>
                  <a:pt x="5855227" y="711330"/>
                  <a:pt x="5857177" y="706203"/>
                </a:cubicBezTo>
                <a:lnTo>
                  <a:pt x="5899421" y="598730"/>
                </a:lnTo>
                <a:lnTo>
                  <a:pt x="5936093" y="701288"/>
                </a:lnTo>
                <a:cubicBezTo>
                  <a:pt x="5937710" y="705858"/>
                  <a:pt x="5942057" y="709192"/>
                  <a:pt x="5947296" y="709891"/>
                </a:cubicBezTo>
                <a:cubicBezTo>
                  <a:pt x="5954930" y="710915"/>
                  <a:pt x="5962008" y="706131"/>
                  <a:pt x="5963124" y="699210"/>
                </a:cubicBezTo>
                <a:lnTo>
                  <a:pt x="5990599" y="527588"/>
                </a:lnTo>
                <a:lnTo>
                  <a:pt x="6035519" y="870933"/>
                </a:lnTo>
                <a:cubicBezTo>
                  <a:pt x="6036355" y="877292"/>
                  <a:pt x="6042318" y="882076"/>
                  <a:pt x="6049341" y="882081"/>
                </a:cubicBezTo>
                <a:lnTo>
                  <a:pt x="6049674" y="882081"/>
                </a:lnTo>
                <a:cubicBezTo>
                  <a:pt x="6056808" y="881939"/>
                  <a:pt x="6062716" y="876872"/>
                  <a:pt x="6063218" y="870376"/>
                </a:cubicBezTo>
                <a:lnTo>
                  <a:pt x="6096155" y="467340"/>
                </a:lnTo>
                <a:lnTo>
                  <a:pt x="6118057" y="703111"/>
                </a:lnTo>
                <a:cubicBezTo>
                  <a:pt x="6118168" y="710109"/>
                  <a:pt x="6124467" y="715699"/>
                  <a:pt x="6132157" y="715602"/>
                </a:cubicBezTo>
                <a:cubicBezTo>
                  <a:pt x="6139905" y="715505"/>
                  <a:pt x="6146034" y="709755"/>
                  <a:pt x="6145923" y="702757"/>
                </a:cubicBezTo>
                <a:lnTo>
                  <a:pt x="6174570" y="236130"/>
                </a:lnTo>
                <a:lnTo>
                  <a:pt x="6208009" y="669669"/>
                </a:lnTo>
                <a:cubicBezTo>
                  <a:pt x="6208510" y="676200"/>
                  <a:pt x="6214417" y="681308"/>
                  <a:pt x="6221607" y="681475"/>
                </a:cubicBezTo>
                <a:cubicBezTo>
                  <a:pt x="6228741" y="681531"/>
                  <a:pt x="6234816" y="676727"/>
                  <a:pt x="6235763" y="670277"/>
                </a:cubicBezTo>
                <a:lnTo>
                  <a:pt x="6272657" y="380592"/>
                </a:lnTo>
                <a:lnTo>
                  <a:pt x="6314902" y="855732"/>
                </a:lnTo>
                <a:cubicBezTo>
                  <a:pt x="6315460" y="862309"/>
                  <a:pt x="6321534" y="867381"/>
                  <a:pt x="6328780" y="867386"/>
                </a:cubicBezTo>
                <a:cubicBezTo>
                  <a:pt x="6336025" y="867386"/>
                  <a:pt x="6342044" y="862370"/>
                  <a:pt x="6342657" y="855833"/>
                </a:cubicBezTo>
                <a:lnTo>
                  <a:pt x="6371860" y="543499"/>
                </a:lnTo>
                <a:lnTo>
                  <a:pt x="6410148" y="1020463"/>
                </a:lnTo>
                <a:cubicBezTo>
                  <a:pt x="6410649" y="1026984"/>
                  <a:pt x="6416557" y="1032076"/>
                  <a:pt x="6423747" y="1032218"/>
                </a:cubicBezTo>
                <a:lnTo>
                  <a:pt x="6424026" y="1032218"/>
                </a:lnTo>
                <a:cubicBezTo>
                  <a:pt x="6430769" y="1031808"/>
                  <a:pt x="6436231" y="1027035"/>
                  <a:pt x="6436900" y="1020919"/>
                </a:cubicBezTo>
                <a:lnTo>
                  <a:pt x="6476778" y="703139"/>
                </a:lnTo>
                <a:lnTo>
                  <a:pt x="6517102" y="1024464"/>
                </a:lnTo>
                <a:cubicBezTo>
                  <a:pt x="6517771" y="1030580"/>
                  <a:pt x="6523233" y="1035353"/>
                  <a:pt x="6529975" y="1035763"/>
                </a:cubicBezTo>
                <a:lnTo>
                  <a:pt x="6530255" y="1035763"/>
                </a:lnTo>
                <a:cubicBezTo>
                  <a:pt x="6537445" y="1035621"/>
                  <a:pt x="6543353" y="1030529"/>
                  <a:pt x="6543853" y="1024008"/>
                </a:cubicBezTo>
                <a:lnTo>
                  <a:pt x="6582141" y="547044"/>
                </a:lnTo>
                <a:lnTo>
                  <a:pt x="6611345" y="859378"/>
                </a:lnTo>
                <a:cubicBezTo>
                  <a:pt x="6611957" y="865915"/>
                  <a:pt x="6617977" y="870931"/>
                  <a:pt x="6625222" y="870931"/>
                </a:cubicBezTo>
                <a:cubicBezTo>
                  <a:pt x="6632467" y="870926"/>
                  <a:pt x="6638541" y="865854"/>
                  <a:pt x="6639099" y="859277"/>
                </a:cubicBezTo>
                <a:lnTo>
                  <a:pt x="6681344" y="384137"/>
                </a:lnTo>
                <a:lnTo>
                  <a:pt x="6718238" y="673822"/>
                </a:lnTo>
                <a:cubicBezTo>
                  <a:pt x="6719185" y="680272"/>
                  <a:pt x="6725261" y="685076"/>
                  <a:pt x="6732394" y="685020"/>
                </a:cubicBezTo>
                <a:cubicBezTo>
                  <a:pt x="6739584" y="684853"/>
                  <a:pt x="6745492" y="679745"/>
                  <a:pt x="6745992" y="673214"/>
                </a:cubicBezTo>
                <a:lnTo>
                  <a:pt x="6779432" y="239675"/>
                </a:lnTo>
                <a:lnTo>
                  <a:pt x="6808078" y="706302"/>
                </a:lnTo>
                <a:cubicBezTo>
                  <a:pt x="6807967" y="713300"/>
                  <a:pt x="6814097" y="719050"/>
                  <a:pt x="6821844" y="719147"/>
                </a:cubicBezTo>
                <a:cubicBezTo>
                  <a:pt x="6829534" y="719244"/>
                  <a:pt x="6835833" y="713654"/>
                  <a:pt x="6835944" y="706656"/>
                </a:cubicBezTo>
                <a:lnTo>
                  <a:pt x="6857847" y="470885"/>
                </a:lnTo>
                <a:lnTo>
                  <a:pt x="6890784" y="873921"/>
                </a:lnTo>
                <a:cubicBezTo>
                  <a:pt x="6891286" y="880417"/>
                  <a:pt x="6897194" y="885484"/>
                  <a:pt x="6904327" y="885626"/>
                </a:cubicBezTo>
                <a:lnTo>
                  <a:pt x="6904661" y="885626"/>
                </a:lnTo>
                <a:cubicBezTo>
                  <a:pt x="6911683" y="885621"/>
                  <a:pt x="6917647" y="880837"/>
                  <a:pt x="6918482" y="874478"/>
                </a:cubicBezTo>
                <a:lnTo>
                  <a:pt x="6963402" y="531133"/>
                </a:lnTo>
                <a:lnTo>
                  <a:pt x="6990877" y="702755"/>
                </a:lnTo>
                <a:cubicBezTo>
                  <a:pt x="6991993" y="709676"/>
                  <a:pt x="6999071" y="714460"/>
                  <a:pt x="7006705" y="713436"/>
                </a:cubicBezTo>
                <a:cubicBezTo>
                  <a:pt x="7011944" y="712737"/>
                  <a:pt x="7016292" y="709403"/>
                  <a:pt x="7017908" y="704833"/>
                </a:cubicBezTo>
                <a:lnTo>
                  <a:pt x="7054580" y="602275"/>
                </a:lnTo>
                <a:lnTo>
                  <a:pt x="7096824" y="709748"/>
                </a:lnTo>
                <a:cubicBezTo>
                  <a:pt x="7098775" y="714875"/>
                  <a:pt x="7104125" y="718276"/>
                  <a:pt x="7110088" y="718159"/>
                </a:cubicBezTo>
                <a:cubicBezTo>
                  <a:pt x="7115997" y="718103"/>
                  <a:pt x="7121291" y="714653"/>
                  <a:pt x="7123185" y="709545"/>
                </a:cubicBezTo>
                <a:lnTo>
                  <a:pt x="7156624" y="619300"/>
                </a:lnTo>
                <a:lnTo>
                  <a:pt x="7177357" y="681676"/>
                </a:lnTo>
                <a:cubicBezTo>
                  <a:pt x="7179586" y="688375"/>
                  <a:pt x="7187332" y="692170"/>
                  <a:pt x="7194745" y="690148"/>
                </a:cubicBezTo>
                <a:cubicBezTo>
                  <a:pt x="7199371" y="688881"/>
                  <a:pt x="7202937" y="685521"/>
                  <a:pt x="7204163" y="681270"/>
                </a:cubicBezTo>
                <a:lnTo>
                  <a:pt x="7255159" y="505038"/>
                </a:lnTo>
                <a:lnTo>
                  <a:pt x="7285254" y="770654"/>
                </a:lnTo>
                <a:cubicBezTo>
                  <a:pt x="7286034" y="777616"/>
                  <a:pt x="7292889" y="782683"/>
                  <a:pt x="7300524" y="781974"/>
                </a:cubicBezTo>
                <a:cubicBezTo>
                  <a:pt x="7306599" y="781411"/>
                  <a:pt x="7311615" y="777287"/>
                  <a:pt x="7312785" y="771819"/>
                </a:cubicBezTo>
                <a:lnTo>
                  <a:pt x="7349178" y="604961"/>
                </a:lnTo>
                <a:lnTo>
                  <a:pt x="7388190" y="709545"/>
                </a:lnTo>
                <a:cubicBezTo>
                  <a:pt x="7390642" y="716178"/>
                  <a:pt x="7398557" y="719745"/>
                  <a:pt x="7405858" y="717510"/>
                </a:cubicBezTo>
                <a:cubicBezTo>
                  <a:pt x="7411096" y="715904"/>
                  <a:pt x="7414774" y="711622"/>
                  <a:pt x="7415276" y="706606"/>
                </a:cubicBezTo>
                <a:lnTo>
                  <a:pt x="7441191" y="435670"/>
                </a:lnTo>
                <a:lnTo>
                  <a:pt x="7469056" y="834043"/>
                </a:lnTo>
                <a:cubicBezTo>
                  <a:pt x="7469503" y="840701"/>
                  <a:pt x="7475578" y="845885"/>
                  <a:pt x="7482934" y="845900"/>
                </a:cubicBezTo>
                <a:cubicBezTo>
                  <a:pt x="7490291" y="845915"/>
                  <a:pt x="7496422" y="840721"/>
                  <a:pt x="7496867" y="834043"/>
                </a:cubicBezTo>
                <a:lnTo>
                  <a:pt x="7537328" y="264807"/>
                </a:lnTo>
                <a:lnTo>
                  <a:pt x="7566643" y="981191"/>
                </a:lnTo>
                <a:cubicBezTo>
                  <a:pt x="7566922" y="987940"/>
                  <a:pt x="7572998" y="993302"/>
                  <a:pt x="7580409" y="993403"/>
                </a:cubicBezTo>
                <a:cubicBezTo>
                  <a:pt x="7587765" y="993388"/>
                  <a:pt x="7593841" y="988173"/>
                  <a:pt x="7594286" y="981495"/>
                </a:cubicBezTo>
                <a:lnTo>
                  <a:pt x="7637534" y="325663"/>
                </a:lnTo>
                <a:lnTo>
                  <a:pt x="7664118" y="706302"/>
                </a:lnTo>
                <a:cubicBezTo>
                  <a:pt x="7664620" y="712762"/>
                  <a:pt x="7670305" y="717865"/>
                  <a:pt x="7677439" y="718159"/>
                </a:cubicBezTo>
                <a:cubicBezTo>
                  <a:pt x="7684572" y="718483"/>
                  <a:pt x="7690814" y="713796"/>
                  <a:pt x="7691761" y="707366"/>
                </a:cubicBezTo>
                <a:lnTo>
                  <a:pt x="7720017" y="535085"/>
                </a:lnTo>
                <a:lnTo>
                  <a:pt x="7761816" y="784132"/>
                </a:lnTo>
                <a:cubicBezTo>
                  <a:pt x="7762874" y="790223"/>
                  <a:pt x="7768559" y="794753"/>
                  <a:pt x="7775358" y="794875"/>
                </a:cubicBezTo>
                <a:lnTo>
                  <a:pt x="7775637" y="794875"/>
                </a:lnTo>
                <a:cubicBezTo>
                  <a:pt x="7782270" y="794875"/>
                  <a:pt x="7787954" y="790639"/>
                  <a:pt x="7789291" y="784741"/>
                </a:cubicBezTo>
                <a:lnTo>
                  <a:pt x="7820502" y="632272"/>
                </a:lnTo>
                <a:lnTo>
                  <a:pt x="7850541" y="724746"/>
                </a:lnTo>
                <a:cubicBezTo>
                  <a:pt x="7852269" y="730112"/>
                  <a:pt x="7857730" y="733801"/>
                  <a:pt x="7863861" y="733816"/>
                </a:cubicBezTo>
                <a:cubicBezTo>
                  <a:pt x="7869991" y="733806"/>
                  <a:pt x="7875398" y="730143"/>
                  <a:pt x="7877181" y="724797"/>
                </a:cubicBezTo>
                <a:lnTo>
                  <a:pt x="7911958" y="620010"/>
                </a:lnTo>
                <a:lnTo>
                  <a:pt x="7947794" y="791125"/>
                </a:lnTo>
                <a:cubicBezTo>
                  <a:pt x="7949075" y="797094"/>
                  <a:pt x="7954872" y="801371"/>
                  <a:pt x="7961559" y="801259"/>
                </a:cubicBezTo>
                <a:cubicBezTo>
                  <a:pt x="7968303" y="801208"/>
                  <a:pt x="7974043" y="796800"/>
                  <a:pt x="7975213" y="790770"/>
                </a:cubicBezTo>
                <a:lnTo>
                  <a:pt x="8007761" y="620212"/>
                </a:lnTo>
                <a:lnTo>
                  <a:pt x="8038246" y="851372"/>
                </a:lnTo>
                <a:cubicBezTo>
                  <a:pt x="8038358" y="858370"/>
                  <a:pt x="8044711" y="863939"/>
                  <a:pt x="8052457" y="863812"/>
                </a:cubicBezTo>
                <a:cubicBezTo>
                  <a:pt x="8060149" y="863685"/>
                  <a:pt x="8066223" y="857914"/>
                  <a:pt x="8066112" y="850917"/>
                </a:cubicBezTo>
                <a:lnTo>
                  <a:pt x="8108355" y="386012"/>
                </a:lnTo>
                <a:lnTo>
                  <a:pt x="8149933" y="690848"/>
                </a:lnTo>
                <a:cubicBezTo>
                  <a:pt x="8150880" y="697789"/>
                  <a:pt x="8157847" y="702704"/>
                  <a:pt x="8165481" y="701823"/>
                </a:cubicBezTo>
                <a:cubicBezTo>
                  <a:pt x="8170943" y="701199"/>
                  <a:pt x="8175457" y="697734"/>
                  <a:pt x="8177074" y="692976"/>
                </a:cubicBezTo>
                <a:lnTo>
                  <a:pt x="8202710" y="616260"/>
                </a:lnTo>
                <a:lnTo>
                  <a:pt x="8243784" y="710305"/>
                </a:lnTo>
                <a:cubicBezTo>
                  <a:pt x="8246626" y="716801"/>
                  <a:pt x="8254763" y="719953"/>
                  <a:pt x="8261898" y="717353"/>
                </a:cubicBezTo>
                <a:cubicBezTo>
                  <a:pt x="8266579" y="715646"/>
                  <a:pt x="8269866" y="711764"/>
                  <a:pt x="8270536" y="707214"/>
                </a:cubicBezTo>
                <a:lnTo>
                  <a:pt x="8290321" y="562194"/>
                </a:lnTo>
                <a:lnTo>
                  <a:pt x="8338138" y="982204"/>
                </a:lnTo>
                <a:cubicBezTo>
                  <a:pt x="8337972" y="989202"/>
                  <a:pt x="8344102" y="994984"/>
                  <a:pt x="8351793" y="995126"/>
                </a:cubicBezTo>
                <a:cubicBezTo>
                  <a:pt x="8359484" y="995267"/>
                  <a:pt x="8365838" y="989709"/>
                  <a:pt x="8366004" y="982711"/>
                </a:cubicBezTo>
                <a:lnTo>
                  <a:pt x="8421735" y="635971"/>
                </a:lnTo>
                <a:lnTo>
                  <a:pt x="8438455" y="686642"/>
                </a:lnTo>
                <a:cubicBezTo>
                  <a:pt x="8440685" y="693336"/>
                  <a:pt x="8448487" y="697111"/>
                  <a:pt x="8455844" y="695078"/>
                </a:cubicBezTo>
                <a:cubicBezTo>
                  <a:pt x="8459745" y="694004"/>
                  <a:pt x="8462922" y="691440"/>
                  <a:pt x="8464539" y="688061"/>
                </a:cubicBezTo>
                <a:lnTo>
                  <a:pt x="8499203" y="617122"/>
                </a:lnTo>
                <a:lnTo>
                  <a:pt x="8524282" y="708937"/>
                </a:lnTo>
                <a:cubicBezTo>
                  <a:pt x="8526123" y="715732"/>
                  <a:pt x="8533646" y="719892"/>
                  <a:pt x="8541114" y="718230"/>
                </a:cubicBezTo>
                <a:cubicBezTo>
                  <a:pt x="8546967" y="716933"/>
                  <a:pt x="8551202" y="712393"/>
                  <a:pt x="8551703" y="706961"/>
                </a:cubicBezTo>
                <a:lnTo>
                  <a:pt x="8586089" y="336659"/>
                </a:lnTo>
                <a:lnTo>
                  <a:pt x="8619251" y="873921"/>
                </a:lnTo>
                <a:cubicBezTo>
                  <a:pt x="8619640" y="880589"/>
                  <a:pt x="8625659" y="885834"/>
                  <a:pt x="8633015" y="885879"/>
                </a:cubicBezTo>
                <a:cubicBezTo>
                  <a:pt x="8640317" y="885874"/>
                  <a:pt x="8646391" y="880782"/>
                  <a:pt x="8646949" y="874174"/>
                </a:cubicBezTo>
                <a:lnTo>
                  <a:pt x="8684010" y="417884"/>
                </a:lnTo>
                <a:lnTo>
                  <a:pt x="8714551" y="697080"/>
                </a:lnTo>
                <a:cubicBezTo>
                  <a:pt x="8715275" y="703566"/>
                  <a:pt x="8721238" y="708511"/>
                  <a:pt x="8728428" y="708532"/>
                </a:cubicBezTo>
                <a:cubicBezTo>
                  <a:pt x="8735618" y="708420"/>
                  <a:pt x="8741581" y="703358"/>
                  <a:pt x="8742137" y="696827"/>
                </a:cubicBezTo>
                <a:lnTo>
                  <a:pt x="8780314" y="255281"/>
                </a:lnTo>
                <a:lnTo>
                  <a:pt x="8804947" y="981495"/>
                </a:lnTo>
                <a:cubicBezTo>
                  <a:pt x="8804781" y="988493"/>
                  <a:pt x="8810855" y="994289"/>
                  <a:pt x="8818547" y="994442"/>
                </a:cubicBezTo>
                <a:cubicBezTo>
                  <a:pt x="8826293" y="994594"/>
                  <a:pt x="8832647" y="989050"/>
                  <a:pt x="8832813" y="982053"/>
                </a:cubicBezTo>
                <a:lnTo>
                  <a:pt x="8869485" y="551351"/>
                </a:lnTo>
                <a:lnTo>
                  <a:pt x="8900250" y="750183"/>
                </a:lnTo>
                <a:cubicBezTo>
                  <a:pt x="8901252" y="757120"/>
                  <a:pt x="8908275" y="761994"/>
                  <a:pt x="8915910" y="761067"/>
                </a:cubicBezTo>
                <a:cubicBezTo>
                  <a:pt x="8921595" y="760378"/>
                  <a:pt x="8926276" y="756552"/>
                  <a:pt x="8927613" y="751450"/>
                </a:cubicBezTo>
                <a:lnTo>
                  <a:pt x="8958879" y="636680"/>
                </a:lnTo>
                <a:lnTo>
                  <a:pt x="8984070" y="755047"/>
                </a:lnTo>
                <a:cubicBezTo>
                  <a:pt x="8985575" y="761913"/>
                  <a:pt x="8992876" y="766383"/>
                  <a:pt x="9000455" y="765030"/>
                </a:cubicBezTo>
                <a:cubicBezTo>
                  <a:pt x="9005248" y="764163"/>
                  <a:pt x="9009261" y="761042"/>
                  <a:pt x="9010878" y="756821"/>
                </a:cubicBezTo>
                <a:lnTo>
                  <a:pt x="9063041" y="621530"/>
                </a:lnTo>
                <a:lnTo>
                  <a:pt x="9084165" y="696573"/>
                </a:lnTo>
                <a:cubicBezTo>
                  <a:pt x="9086060" y="703348"/>
                  <a:pt x="9093694" y="707427"/>
                  <a:pt x="9101107" y="705684"/>
                </a:cubicBezTo>
                <a:cubicBezTo>
                  <a:pt x="9105510" y="704655"/>
                  <a:pt x="9109076" y="701747"/>
                  <a:pt x="9110693" y="697890"/>
                </a:cubicBezTo>
                <a:lnTo>
                  <a:pt x="9151600" y="599691"/>
                </a:lnTo>
                <a:lnTo>
                  <a:pt x="9200198" y="820564"/>
                </a:lnTo>
                <a:cubicBezTo>
                  <a:pt x="9201703" y="827431"/>
                  <a:pt x="9209003" y="831905"/>
                  <a:pt x="9216527" y="830562"/>
                </a:cubicBezTo>
                <a:cubicBezTo>
                  <a:pt x="9222380" y="829518"/>
                  <a:pt x="9226839" y="825216"/>
                  <a:pt x="9227673" y="819855"/>
                </a:cubicBezTo>
                <a:lnTo>
                  <a:pt x="9249966" y="677116"/>
                </a:lnTo>
                <a:lnTo>
                  <a:pt x="9283907" y="942073"/>
                </a:lnTo>
                <a:cubicBezTo>
                  <a:pt x="9284687" y="948366"/>
                  <a:pt x="9290483" y="953160"/>
                  <a:pt x="9297450" y="953322"/>
                </a:cubicBezTo>
                <a:cubicBezTo>
                  <a:pt x="9304305" y="953307"/>
                  <a:pt x="9310101" y="948807"/>
                  <a:pt x="9311216" y="942681"/>
                </a:cubicBezTo>
                <a:lnTo>
                  <a:pt x="9366168" y="636325"/>
                </a:lnTo>
                <a:lnTo>
                  <a:pt x="9388461" y="708988"/>
                </a:lnTo>
                <a:cubicBezTo>
                  <a:pt x="9390131" y="714369"/>
                  <a:pt x="9395538" y="718113"/>
                  <a:pt x="9401668" y="718210"/>
                </a:cubicBezTo>
                <a:cubicBezTo>
                  <a:pt x="9407855" y="718377"/>
                  <a:pt x="9413373" y="714733"/>
                  <a:pt x="9415155" y="709342"/>
                </a:cubicBezTo>
                <a:lnTo>
                  <a:pt x="9442018" y="631664"/>
                </a:lnTo>
                <a:lnTo>
                  <a:pt x="9456286" y="707670"/>
                </a:lnTo>
                <a:cubicBezTo>
                  <a:pt x="9457511" y="714576"/>
                  <a:pt x="9464701" y="719258"/>
                  <a:pt x="9472280" y="718128"/>
                </a:cubicBezTo>
                <a:cubicBezTo>
                  <a:pt x="9478411" y="717216"/>
                  <a:pt x="9483149" y="712722"/>
                  <a:pt x="9483872" y="707113"/>
                </a:cubicBezTo>
                <a:lnTo>
                  <a:pt x="9520266" y="446412"/>
                </a:lnTo>
                <a:lnTo>
                  <a:pt x="9580178" y="835056"/>
                </a:lnTo>
                <a:cubicBezTo>
                  <a:pt x="9581124" y="841218"/>
                  <a:pt x="9586865" y="845839"/>
                  <a:pt x="9593720" y="845951"/>
                </a:cubicBezTo>
                <a:lnTo>
                  <a:pt x="9593998" y="845951"/>
                </a:lnTo>
                <a:cubicBezTo>
                  <a:pt x="9600742" y="845946"/>
                  <a:pt x="9606539" y="841522"/>
                  <a:pt x="9607709" y="835462"/>
                </a:cubicBezTo>
                <a:lnTo>
                  <a:pt x="9640109" y="668571"/>
                </a:lnTo>
                <a:lnTo>
                  <a:pt x="9688709" y="1055846"/>
                </a:lnTo>
                <a:cubicBezTo>
                  <a:pt x="9689378" y="1061962"/>
                  <a:pt x="9694840" y="1066735"/>
                  <a:pt x="9701583" y="1067145"/>
                </a:cubicBezTo>
                <a:lnTo>
                  <a:pt x="9701862" y="1067145"/>
                </a:lnTo>
                <a:cubicBezTo>
                  <a:pt x="9709052" y="1067003"/>
                  <a:pt x="9714960" y="1061911"/>
                  <a:pt x="9715460" y="1055390"/>
                </a:cubicBezTo>
                <a:lnTo>
                  <a:pt x="9753748" y="578426"/>
                </a:lnTo>
                <a:lnTo>
                  <a:pt x="9782952" y="890760"/>
                </a:lnTo>
                <a:cubicBezTo>
                  <a:pt x="9783564" y="897297"/>
                  <a:pt x="9789584" y="902313"/>
                  <a:pt x="9796829" y="902313"/>
                </a:cubicBezTo>
                <a:cubicBezTo>
                  <a:pt x="9804074" y="902308"/>
                  <a:pt x="9810148" y="897236"/>
                  <a:pt x="9810707" y="890659"/>
                </a:cubicBezTo>
                <a:lnTo>
                  <a:pt x="9852951" y="415519"/>
                </a:lnTo>
                <a:lnTo>
                  <a:pt x="9889845" y="705204"/>
                </a:lnTo>
                <a:cubicBezTo>
                  <a:pt x="9890792" y="711654"/>
                  <a:pt x="9896868" y="716458"/>
                  <a:pt x="9904001" y="716402"/>
                </a:cubicBezTo>
                <a:cubicBezTo>
                  <a:pt x="9911191" y="716235"/>
                  <a:pt x="9917099" y="711127"/>
                  <a:pt x="9917600" y="704596"/>
                </a:cubicBezTo>
                <a:lnTo>
                  <a:pt x="9951039" y="271057"/>
                </a:lnTo>
                <a:lnTo>
                  <a:pt x="9979685" y="737684"/>
                </a:lnTo>
                <a:cubicBezTo>
                  <a:pt x="9979574" y="744682"/>
                  <a:pt x="9985704" y="750432"/>
                  <a:pt x="9993451" y="750529"/>
                </a:cubicBezTo>
                <a:cubicBezTo>
                  <a:pt x="10001141" y="750625"/>
                  <a:pt x="10007440" y="745036"/>
                  <a:pt x="10007551" y="738038"/>
                </a:cubicBezTo>
                <a:lnTo>
                  <a:pt x="10029454" y="502267"/>
                </a:lnTo>
                <a:lnTo>
                  <a:pt x="10062391" y="905303"/>
                </a:lnTo>
                <a:cubicBezTo>
                  <a:pt x="10062893" y="911799"/>
                  <a:pt x="10068801" y="916866"/>
                  <a:pt x="10075934" y="917008"/>
                </a:cubicBezTo>
                <a:lnTo>
                  <a:pt x="10076268" y="917008"/>
                </a:lnTo>
                <a:cubicBezTo>
                  <a:pt x="10083290" y="917003"/>
                  <a:pt x="10089254" y="912219"/>
                  <a:pt x="10090089" y="905860"/>
                </a:cubicBezTo>
                <a:lnTo>
                  <a:pt x="10135009" y="562515"/>
                </a:lnTo>
                <a:lnTo>
                  <a:pt x="10162484" y="734137"/>
                </a:lnTo>
                <a:cubicBezTo>
                  <a:pt x="10163600" y="741058"/>
                  <a:pt x="10170678" y="745842"/>
                  <a:pt x="10178313" y="744818"/>
                </a:cubicBezTo>
                <a:cubicBezTo>
                  <a:pt x="10183551" y="744119"/>
                  <a:pt x="10187899" y="740785"/>
                  <a:pt x="10189515" y="736215"/>
                </a:cubicBezTo>
                <a:lnTo>
                  <a:pt x="10226187" y="633657"/>
                </a:lnTo>
                <a:lnTo>
                  <a:pt x="10268431" y="741130"/>
                </a:lnTo>
                <a:cubicBezTo>
                  <a:pt x="10270382" y="746257"/>
                  <a:pt x="10275732" y="749658"/>
                  <a:pt x="10281695" y="749541"/>
                </a:cubicBezTo>
                <a:cubicBezTo>
                  <a:pt x="10287604" y="749485"/>
                  <a:pt x="10292898" y="746034"/>
                  <a:pt x="10294792" y="740927"/>
                </a:cubicBezTo>
                <a:lnTo>
                  <a:pt x="10328231" y="650682"/>
                </a:lnTo>
                <a:lnTo>
                  <a:pt x="10348965" y="713058"/>
                </a:lnTo>
                <a:cubicBezTo>
                  <a:pt x="10351193" y="719757"/>
                  <a:pt x="10358940" y="723551"/>
                  <a:pt x="10366352" y="721530"/>
                </a:cubicBezTo>
                <a:cubicBezTo>
                  <a:pt x="10370978" y="720263"/>
                  <a:pt x="10374544" y="716903"/>
                  <a:pt x="10375770" y="712652"/>
                </a:cubicBezTo>
                <a:lnTo>
                  <a:pt x="10426766" y="536420"/>
                </a:lnTo>
                <a:lnTo>
                  <a:pt x="10456861" y="802036"/>
                </a:lnTo>
                <a:cubicBezTo>
                  <a:pt x="10457641" y="808998"/>
                  <a:pt x="10464496" y="814065"/>
                  <a:pt x="10472131" y="813356"/>
                </a:cubicBezTo>
                <a:cubicBezTo>
                  <a:pt x="10478206" y="812793"/>
                  <a:pt x="10483222" y="808669"/>
                  <a:pt x="10484392" y="803201"/>
                </a:cubicBezTo>
                <a:lnTo>
                  <a:pt x="10520785" y="636342"/>
                </a:lnTo>
                <a:lnTo>
                  <a:pt x="10559797" y="740927"/>
                </a:lnTo>
                <a:cubicBezTo>
                  <a:pt x="10562249" y="747560"/>
                  <a:pt x="10570164" y="751127"/>
                  <a:pt x="10577465" y="748892"/>
                </a:cubicBezTo>
                <a:cubicBezTo>
                  <a:pt x="10582703" y="747286"/>
                  <a:pt x="10586381" y="743004"/>
                  <a:pt x="10586883" y="737988"/>
                </a:cubicBezTo>
                <a:lnTo>
                  <a:pt x="10612798" y="467051"/>
                </a:lnTo>
                <a:lnTo>
                  <a:pt x="10640664" y="865425"/>
                </a:lnTo>
                <a:cubicBezTo>
                  <a:pt x="10641110" y="872083"/>
                  <a:pt x="10647185" y="877267"/>
                  <a:pt x="10654541" y="877282"/>
                </a:cubicBezTo>
                <a:cubicBezTo>
                  <a:pt x="10661898" y="877297"/>
                  <a:pt x="10668029" y="872103"/>
                  <a:pt x="10668474" y="865425"/>
                </a:cubicBezTo>
                <a:lnTo>
                  <a:pt x="10708935" y="296189"/>
                </a:lnTo>
                <a:lnTo>
                  <a:pt x="10738251" y="1012573"/>
                </a:lnTo>
                <a:cubicBezTo>
                  <a:pt x="10738529" y="1019322"/>
                  <a:pt x="10744605" y="1024683"/>
                  <a:pt x="10752016" y="1024784"/>
                </a:cubicBezTo>
                <a:cubicBezTo>
                  <a:pt x="10759373" y="1024770"/>
                  <a:pt x="10765448" y="1019555"/>
                  <a:pt x="10765894" y="1012877"/>
                </a:cubicBezTo>
                <a:lnTo>
                  <a:pt x="10809141" y="357045"/>
                </a:lnTo>
                <a:lnTo>
                  <a:pt x="10835725" y="737684"/>
                </a:lnTo>
                <a:cubicBezTo>
                  <a:pt x="10836227" y="744144"/>
                  <a:pt x="10841912" y="749247"/>
                  <a:pt x="10849046" y="749541"/>
                </a:cubicBezTo>
                <a:cubicBezTo>
                  <a:pt x="10856179" y="749865"/>
                  <a:pt x="10862421" y="745178"/>
                  <a:pt x="10863368" y="738748"/>
                </a:cubicBezTo>
                <a:lnTo>
                  <a:pt x="10891624" y="566467"/>
                </a:lnTo>
                <a:lnTo>
                  <a:pt x="10933423" y="815514"/>
                </a:lnTo>
                <a:cubicBezTo>
                  <a:pt x="10934482" y="821605"/>
                  <a:pt x="10940166" y="826135"/>
                  <a:pt x="10946966" y="826257"/>
                </a:cubicBezTo>
                <a:lnTo>
                  <a:pt x="10947244" y="826257"/>
                </a:lnTo>
                <a:cubicBezTo>
                  <a:pt x="10953877" y="826257"/>
                  <a:pt x="10959561" y="822020"/>
                  <a:pt x="10960898" y="816122"/>
                </a:cubicBezTo>
                <a:lnTo>
                  <a:pt x="10992109" y="663654"/>
                </a:lnTo>
                <a:lnTo>
                  <a:pt x="11022148" y="756128"/>
                </a:lnTo>
                <a:cubicBezTo>
                  <a:pt x="11023876" y="761494"/>
                  <a:pt x="11029337" y="765183"/>
                  <a:pt x="11035468" y="765198"/>
                </a:cubicBezTo>
                <a:cubicBezTo>
                  <a:pt x="11041598" y="765188"/>
                  <a:pt x="11047005" y="761524"/>
                  <a:pt x="11048788" y="756179"/>
                </a:cubicBezTo>
                <a:lnTo>
                  <a:pt x="11083564" y="651391"/>
                </a:lnTo>
                <a:lnTo>
                  <a:pt x="11119401" y="822507"/>
                </a:lnTo>
                <a:cubicBezTo>
                  <a:pt x="11120682" y="828476"/>
                  <a:pt x="11126479" y="832752"/>
                  <a:pt x="11133166" y="832641"/>
                </a:cubicBezTo>
                <a:cubicBezTo>
                  <a:pt x="11139909" y="832590"/>
                  <a:pt x="11145650" y="828182"/>
                  <a:pt x="11146820" y="822152"/>
                </a:cubicBezTo>
                <a:lnTo>
                  <a:pt x="11179368" y="651594"/>
                </a:lnTo>
                <a:lnTo>
                  <a:pt x="11209853" y="882754"/>
                </a:lnTo>
                <a:cubicBezTo>
                  <a:pt x="11209965" y="889752"/>
                  <a:pt x="11216318" y="895321"/>
                  <a:pt x="11224064" y="895194"/>
                </a:cubicBezTo>
                <a:cubicBezTo>
                  <a:pt x="11231755" y="895067"/>
                  <a:pt x="11237831" y="889296"/>
                  <a:pt x="11237719" y="882299"/>
                </a:cubicBezTo>
                <a:lnTo>
                  <a:pt x="11279963" y="417394"/>
                </a:lnTo>
                <a:lnTo>
                  <a:pt x="11321540" y="722229"/>
                </a:lnTo>
                <a:cubicBezTo>
                  <a:pt x="11322487" y="729171"/>
                  <a:pt x="11329454" y="734086"/>
                  <a:pt x="11337088" y="733205"/>
                </a:cubicBezTo>
                <a:cubicBezTo>
                  <a:pt x="11342550" y="732581"/>
                  <a:pt x="11347064" y="729115"/>
                  <a:pt x="11348681" y="724357"/>
                </a:cubicBezTo>
                <a:lnTo>
                  <a:pt x="11374318" y="647642"/>
                </a:lnTo>
                <a:lnTo>
                  <a:pt x="11415391" y="741687"/>
                </a:lnTo>
                <a:cubicBezTo>
                  <a:pt x="11418234" y="748183"/>
                  <a:pt x="11426370" y="751334"/>
                  <a:pt x="11433505" y="748735"/>
                </a:cubicBezTo>
                <a:cubicBezTo>
                  <a:pt x="11438186" y="747028"/>
                  <a:pt x="11441474" y="743146"/>
                  <a:pt x="11442143" y="738596"/>
                </a:cubicBezTo>
                <a:lnTo>
                  <a:pt x="11461928" y="593576"/>
                </a:lnTo>
                <a:lnTo>
                  <a:pt x="11509745" y="1013586"/>
                </a:lnTo>
                <a:cubicBezTo>
                  <a:pt x="11509579" y="1020584"/>
                  <a:pt x="11515709" y="1026365"/>
                  <a:pt x="11523401" y="1026508"/>
                </a:cubicBezTo>
                <a:cubicBezTo>
                  <a:pt x="11531091" y="1026649"/>
                  <a:pt x="11537445" y="1021091"/>
                  <a:pt x="11537611" y="1014093"/>
                </a:cubicBezTo>
                <a:lnTo>
                  <a:pt x="11593343" y="667353"/>
                </a:lnTo>
                <a:lnTo>
                  <a:pt x="11610062" y="718024"/>
                </a:lnTo>
                <a:cubicBezTo>
                  <a:pt x="11612292" y="724718"/>
                  <a:pt x="11620094" y="728492"/>
                  <a:pt x="11627451" y="726460"/>
                </a:cubicBezTo>
                <a:cubicBezTo>
                  <a:pt x="11631352" y="725386"/>
                  <a:pt x="11634529" y="722822"/>
                  <a:pt x="11636146" y="719442"/>
                </a:cubicBezTo>
                <a:lnTo>
                  <a:pt x="11670811" y="648503"/>
                </a:lnTo>
                <a:lnTo>
                  <a:pt x="11695890" y="740319"/>
                </a:lnTo>
                <a:cubicBezTo>
                  <a:pt x="11697729" y="747114"/>
                  <a:pt x="11705253" y="751274"/>
                  <a:pt x="11712721" y="749612"/>
                </a:cubicBezTo>
                <a:cubicBezTo>
                  <a:pt x="11718573" y="748314"/>
                  <a:pt x="11722809" y="743775"/>
                  <a:pt x="11723310" y="738343"/>
                </a:cubicBezTo>
                <a:lnTo>
                  <a:pt x="11757696" y="368040"/>
                </a:lnTo>
                <a:lnTo>
                  <a:pt x="11790857" y="905303"/>
                </a:lnTo>
                <a:cubicBezTo>
                  <a:pt x="11791247" y="911971"/>
                  <a:pt x="11797266" y="917216"/>
                  <a:pt x="11804623" y="917261"/>
                </a:cubicBezTo>
                <a:cubicBezTo>
                  <a:pt x="11811924" y="917256"/>
                  <a:pt x="11817998" y="912164"/>
                  <a:pt x="11818556" y="905556"/>
                </a:cubicBezTo>
                <a:lnTo>
                  <a:pt x="11855617" y="449266"/>
                </a:lnTo>
                <a:lnTo>
                  <a:pt x="11886158" y="728462"/>
                </a:lnTo>
                <a:cubicBezTo>
                  <a:pt x="11886883" y="734947"/>
                  <a:pt x="11892845" y="739893"/>
                  <a:pt x="11900035" y="739913"/>
                </a:cubicBezTo>
                <a:cubicBezTo>
                  <a:pt x="11907225" y="739802"/>
                  <a:pt x="11913188" y="734740"/>
                  <a:pt x="11913745" y="728208"/>
                </a:cubicBezTo>
                <a:lnTo>
                  <a:pt x="11951922" y="286663"/>
                </a:lnTo>
                <a:lnTo>
                  <a:pt x="11976555" y="1012877"/>
                </a:lnTo>
                <a:cubicBezTo>
                  <a:pt x="11976388" y="1019875"/>
                  <a:pt x="11982462" y="1025671"/>
                  <a:pt x="11990154" y="1025823"/>
                </a:cubicBezTo>
                <a:cubicBezTo>
                  <a:pt x="11997901" y="1025976"/>
                  <a:pt x="12004254" y="1020432"/>
                  <a:pt x="12004421" y="1013435"/>
                </a:cubicBezTo>
                <a:lnTo>
                  <a:pt x="12041092" y="582733"/>
                </a:lnTo>
                <a:lnTo>
                  <a:pt x="12071857" y="781565"/>
                </a:lnTo>
                <a:cubicBezTo>
                  <a:pt x="12072859" y="788502"/>
                  <a:pt x="12079882" y="793376"/>
                  <a:pt x="12087517" y="792449"/>
                </a:cubicBezTo>
                <a:cubicBezTo>
                  <a:pt x="12093202" y="791759"/>
                  <a:pt x="12097883" y="787934"/>
                  <a:pt x="12099220" y="782832"/>
                </a:cubicBezTo>
                <a:lnTo>
                  <a:pt x="12130487" y="668062"/>
                </a:lnTo>
                <a:lnTo>
                  <a:pt x="12155677" y="786429"/>
                </a:lnTo>
                <a:cubicBezTo>
                  <a:pt x="12157182" y="793295"/>
                  <a:pt x="12164483" y="797764"/>
                  <a:pt x="12172062" y="796412"/>
                </a:cubicBezTo>
                <a:cubicBezTo>
                  <a:pt x="12176856" y="795545"/>
                  <a:pt x="12180868" y="792424"/>
                  <a:pt x="12182485" y="788203"/>
                </a:cubicBezTo>
                <a:lnTo>
                  <a:pt x="12234649" y="652912"/>
                </a:lnTo>
                <a:lnTo>
                  <a:pt x="12255772" y="727955"/>
                </a:lnTo>
                <a:cubicBezTo>
                  <a:pt x="12257667" y="734729"/>
                  <a:pt x="12265302" y="738809"/>
                  <a:pt x="12272714" y="737066"/>
                </a:cubicBezTo>
                <a:cubicBezTo>
                  <a:pt x="12277117" y="736037"/>
                  <a:pt x="12280683" y="733129"/>
                  <a:pt x="12282300" y="729272"/>
                </a:cubicBezTo>
                <a:lnTo>
                  <a:pt x="12323208" y="631073"/>
                </a:lnTo>
                <a:lnTo>
                  <a:pt x="12371806" y="851946"/>
                </a:lnTo>
                <a:cubicBezTo>
                  <a:pt x="12373311" y="858812"/>
                  <a:pt x="12380610" y="863287"/>
                  <a:pt x="12388134" y="861944"/>
                </a:cubicBezTo>
                <a:cubicBezTo>
                  <a:pt x="12393987" y="860900"/>
                  <a:pt x="12398446" y="856598"/>
                  <a:pt x="12399281" y="851237"/>
                </a:cubicBezTo>
                <a:lnTo>
                  <a:pt x="12421573" y="708498"/>
                </a:lnTo>
                <a:lnTo>
                  <a:pt x="12455515" y="973455"/>
                </a:lnTo>
                <a:cubicBezTo>
                  <a:pt x="12456294" y="979748"/>
                  <a:pt x="12462091" y="984542"/>
                  <a:pt x="12469058" y="984704"/>
                </a:cubicBezTo>
                <a:cubicBezTo>
                  <a:pt x="12475912" y="984689"/>
                  <a:pt x="12481708" y="980189"/>
                  <a:pt x="12482823" y="974063"/>
                </a:cubicBezTo>
                <a:lnTo>
                  <a:pt x="12537775" y="667707"/>
                </a:lnTo>
                <a:lnTo>
                  <a:pt x="12560068" y="740369"/>
                </a:lnTo>
                <a:cubicBezTo>
                  <a:pt x="12561738" y="745751"/>
                  <a:pt x="12567145" y="749495"/>
                  <a:pt x="12573276" y="749592"/>
                </a:cubicBezTo>
                <a:cubicBezTo>
                  <a:pt x="12579462" y="749759"/>
                  <a:pt x="12584980" y="746115"/>
                  <a:pt x="12586762" y="740724"/>
                </a:cubicBezTo>
                <a:lnTo>
                  <a:pt x="12613625" y="663046"/>
                </a:lnTo>
                <a:lnTo>
                  <a:pt x="12627893" y="739052"/>
                </a:lnTo>
                <a:cubicBezTo>
                  <a:pt x="12629119" y="745958"/>
                  <a:pt x="12636309" y="750640"/>
                  <a:pt x="12643887" y="749510"/>
                </a:cubicBezTo>
                <a:cubicBezTo>
                  <a:pt x="12650018" y="748598"/>
                  <a:pt x="12654756" y="744104"/>
                  <a:pt x="12655480" y="738495"/>
                </a:cubicBezTo>
                <a:lnTo>
                  <a:pt x="12691873" y="477794"/>
                </a:lnTo>
                <a:lnTo>
                  <a:pt x="12751785" y="866438"/>
                </a:lnTo>
                <a:cubicBezTo>
                  <a:pt x="12752731" y="872600"/>
                  <a:pt x="12758472" y="877221"/>
                  <a:pt x="12765327" y="877333"/>
                </a:cubicBezTo>
                <a:lnTo>
                  <a:pt x="12765606" y="877333"/>
                </a:lnTo>
                <a:cubicBezTo>
                  <a:pt x="12772349" y="877327"/>
                  <a:pt x="12778146" y="872904"/>
                  <a:pt x="12779316" y="866844"/>
                </a:cubicBezTo>
                <a:lnTo>
                  <a:pt x="12820947" y="652405"/>
                </a:lnTo>
                <a:lnTo>
                  <a:pt x="12864418" y="742042"/>
                </a:lnTo>
                <a:cubicBezTo>
                  <a:pt x="12867540" y="748436"/>
                  <a:pt x="12875788" y="751320"/>
                  <a:pt x="12882810" y="748482"/>
                </a:cubicBezTo>
                <a:cubicBezTo>
                  <a:pt x="12885987" y="747205"/>
                  <a:pt x="12888495" y="744910"/>
                  <a:pt x="12889888" y="742042"/>
                </a:cubicBezTo>
                <a:lnTo>
                  <a:pt x="12952419" y="614351"/>
                </a:lnTo>
                <a:cubicBezTo>
                  <a:pt x="12955986" y="608149"/>
                  <a:pt x="12953310" y="600498"/>
                  <a:pt x="12946511" y="597265"/>
                </a:cubicBezTo>
                <a:cubicBezTo>
                  <a:pt x="12939656" y="594032"/>
                  <a:pt x="12931241" y="596439"/>
                  <a:pt x="12927730" y="602641"/>
                </a:cubicBezTo>
                <a:cubicBezTo>
                  <a:pt x="12927395" y="603153"/>
                  <a:pt x="12927172" y="603675"/>
                  <a:pt x="12926949" y="604217"/>
                </a:cubicBezTo>
                <a:lnTo>
                  <a:pt x="12877683" y="705558"/>
                </a:lnTo>
                <a:lnTo>
                  <a:pt x="12828472" y="604217"/>
                </a:lnTo>
                <a:cubicBezTo>
                  <a:pt x="12825350" y="597812"/>
                  <a:pt x="12817158" y="594903"/>
                  <a:pt x="12810136" y="597721"/>
                </a:cubicBezTo>
                <a:cubicBezTo>
                  <a:pt x="12805844" y="599423"/>
                  <a:pt x="12802834" y="602945"/>
                  <a:pt x="12801999" y="607105"/>
                </a:cubicBezTo>
                <a:lnTo>
                  <a:pt x="12767724" y="783794"/>
                </a:lnTo>
                <a:lnTo>
                  <a:pt x="12705583" y="380556"/>
                </a:lnTo>
                <a:cubicBezTo>
                  <a:pt x="12704635" y="374278"/>
                  <a:pt x="12698728" y="369601"/>
                  <a:pt x="12691761" y="369611"/>
                </a:cubicBezTo>
                <a:cubicBezTo>
                  <a:pt x="12684795" y="369682"/>
                  <a:pt x="12678887" y="374410"/>
                  <a:pt x="12677996" y="380708"/>
                </a:cubicBezTo>
                <a:lnTo>
                  <a:pt x="12640209" y="651088"/>
                </a:lnTo>
                <a:lnTo>
                  <a:pt x="12631961" y="607207"/>
                </a:lnTo>
                <a:cubicBezTo>
                  <a:pt x="12630680" y="600311"/>
                  <a:pt x="12623490" y="595669"/>
                  <a:pt x="12615911" y="596839"/>
                </a:cubicBezTo>
                <a:cubicBezTo>
                  <a:pt x="12610727" y="597635"/>
                  <a:pt x="12606491" y="600994"/>
                  <a:pt x="12604931" y="605535"/>
                </a:cubicBezTo>
                <a:lnTo>
                  <a:pt x="12574836" y="692688"/>
                </a:lnTo>
                <a:lnTo>
                  <a:pt x="12547973" y="605889"/>
                </a:lnTo>
                <a:cubicBezTo>
                  <a:pt x="12546247" y="600158"/>
                  <a:pt x="12540339" y="596312"/>
                  <a:pt x="12533817" y="596667"/>
                </a:cubicBezTo>
                <a:cubicBezTo>
                  <a:pt x="12527297" y="597017"/>
                  <a:pt x="12521891" y="601435"/>
                  <a:pt x="12520832" y="607308"/>
                </a:cubicBezTo>
                <a:lnTo>
                  <a:pt x="12471844" y="880626"/>
                </a:lnTo>
                <a:lnTo>
                  <a:pt x="12436900" y="607865"/>
                </a:lnTo>
                <a:cubicBezTo>
                  <a:pt x="12436064" y="601527"/>
                  <a:pt x="12430213" y="596728"/>
                  <a:pt x="12423190" y="596667"/>
                </a:cubicBezTo>
                <a:cubicBezTo>
                  <a:pt x="12416279" y="596682"/>
                  <a:pt x="12410372" y="601323"/>
                  <a:pt x="12409424" y="607561"/>
                </a:cubicBezTo>
                <a:lnTo>
                  <a:pt x="12383620" y="774167"/>
                </a:lnTo>
                <a:lnTo>
                  <a:pt x="12341598" y="583037"/>
                </a:lnTo>
                <a:cubicBezTo>
                  <a:pt x="12340093" y="576176"/>
                  <a:pt x="12332794" y="571711"/>
                  <a:pt x="12325213" y="573075"/>
                </a:cubicBezTo>
                <a:cubicBezTo>
                  <a:pt x="12320533" y="573926"/>
                  <a:pt x="12316630" y="576921"/>
                  <a:pt x="12314904" y="581010"/>
                </a:cubicBezTo>
                <a:lnTo>
                  <a:pt x="12272380" y="683010"/>
                </a:lnTo>
                <a:lnTo>
                  <a:pt x="12250199" y="606345"/>
                </a:lnTo>
                <a:cubicBezTo>
                  <a:pt x="12248303" y="599565"/>
                  <a:pt x="12240725" y="595481"/>
                  <a:pt x="12233255" y="597214"/>
                </a:cubicBezTo>
                <a:cubicBezTo>
                  <a:pt x="12228741" y="598263"/>
                  <a:pt x="12225119" y="601293"/>
                  <a:pt x="12223558" y="605281"/>
                </a:cubicBezTo>
                <a:lnTo>
                  <a:pt x="12173400" y="735860"/>
                </a:lnTo>
                <a:lnTo>
                  <a:pt x="12145980" y="607054"/>
                </a:lnTo>
                <a:cubicBezTo>
                  <a:pt x="12144699" y="601257"/>
                  <a:pt x="12139181" y="597042"/>
                  <a:pt x="12132659" y="596920"/>
                </a:cubicBezTo>
                <a:lnTo>
                  <a:pt x="12132326" y="596920"/>
                </a:lnTo>
                <a:cubicBezTo>
                  <a:pt x="12125917" y="596915"/>
                  <a:pt x="12120343" y="600888"/>
                  <a:pt x="12118782" y="606548"/>
                </a:cubicBezTo>
                <a:lnTo>
                  <a:pt x="12089579" y="713717"/>
                </a:lnTo>
                <a:lnTo>
                  <a:pt x="12050846" y="464518"/>
                </a:lnTo>
                <a:cubicBezTo>
                  <a:pt x="12050623" y="457520"/>
                  <a:pt x="12044158" y="452033"/>
                  <a:pt x="12036466" y="452255"/>
                </a:cubicBezTo>
                <a:cubicBezTo>
                  <a:pt x="12028776" y="452478"/>
                  <a:pt x="12022757" y="458331"/>
                  <a:pt x="12022980" y="465328"/>
                </a:cubicBezTo>
                <a:lnTo>
                  <a:pt x="11996340" y="778120"/>
                </a:lnTo>
                <a:lnTo>
                  <a:pt x="11972042" y="54034"/>
                </a:lnTo>
                <a:cubicBezTo>
                  <a:pt x="11971818" y="47299"/>
                  <a:pt x="11965855" y="41903"/>
                  <a:pt x="11958442" y="41771"/>
                </a:cubicBezTo>
                <a:lnTo>
                  <a:pt x="11958109" y="41771"/>
                </a:lnTo>
                <a:cubicBezTo>
                  <a:pt x="11950863" y="41776"/>
                  <a:pt x="11944788" y="46848"/>
                  <a:pt x="11944231" y="53426"/>
                </a:cubicBezTo>
                <a:lnTo>
                  <a:pt x="11898418" y="584000"/>
                </a:lnTo>
                <a:lnTo>
                  <a:pt x="11867433" y="300800"/>
                </a:lnTo>
                <a:cubicBezTo>
                  <a:pt x="11866708" y="294314"/>
                  <a:pt x="11860746" y="289369"/>
                  <a:pt x="11853556" y="289349"/>
                </a:cubicBezTo>
                <a:cubicBezTo>
                  <a:pt x="11846310" y="289434"/>
                  <a:pt x="11840347" y="294542"/>
                  <a:pt x="11839846" y="301104"/>
                </a:cubicBezTo>
                <a:lnTo>
                  <a:pt x="11806796" y="708447"/>
                </a:lnTo>
                <a:lnTo>
                  <a:pt x="11774694" y="186081"/>
                </a:lnTo>
                <a:cubicBezTo>
                  <a:pt x="11774249" y="179454"/>
                  <a:pt x="11768286" y="174245"/>
                  <a:pt x="11760985" y="174123"/>
                </a:cubicBezTo>
                <a:cubicBezTo>
                  <a:pt x="11753739" y="174103"/>
                  <a:pt x="11747665" y="179155"/>
                  <a:pt x="11747108" y="185727"/>
                </a:cubicBezTo>
                <a:lnTo>
                  <a:pt x="11703080" y="659397"/>
                </a:lnTo>
                <a:lnTo>
                  <a:pt x="11688533" y="606092"/>
                </a:lnTo>
                <a:cubicBezTo>
                  <a:pt x="11687084" y="600832"/>
                  <a:pt x="11682125" y="596986"/>
                  <a:pt x="11676217" y="596515"/>
                </a:cubicBezTo>
                <a:cubicBezTo>
                  <a:pt x="11670253" y="596024"/>
                  <a:pt x="11664680" y="599043"/>
                  <a:pt x="11662283" y="604014"/>
                </a:cubicBezTo>
                <a:lnTo>
                  <a:pt x="11626337" y="677791"/>
                </a:lnTo>
                <a:lnTo>
                  <a:pt x="11602372" y="605484"/>
                </a:lnTo>
                <a:cubicBezTo>
                  <a:pt x="11600144" y="598780"/>
                  <a:pt x="11592396" y="594969"/>
                  <a:pt x="11585039" y="596971"/>
                </a:cubicBezTo>
                <a:cubicBezTo>
                  <a:pt x="11579856" y="598385"/>
                  <a:pt x="11576011" y="602418"/>
                  <a:pt x="11575230" y="607308"/>
                </a:cubicBezTo>
                <a:lnTo>
                  <a:pt x="11525685" y="910370"/>
                </a:lnTo>
                <a:lnTo>
                  <a:pt x="11476696" y="480377"/>
                </a:lnTo>
                <a:cubicBezTo>
                  <a:pt x="11475973" y="473978"/>
                  <a:pt x="11470065" y="469093"/>
                  <a:pt x="11462987" y="469028"/>
                </a:cubicBezTo>
                <a:cubicBezTo>
                  <a:pt x="11455965" y="469028"/>
                  <a:pt x="11450057" y="473785"/>
                  <a:pt x="11449165" y="480124"/>
                </a:cubicBezTo>
                <a:lnTo>
                  <a:pt x="11420965" y="686506"/>
                </a:lnTo>
                <a:lnTo>
                  <a:pt x="11385297" y="604774"/>
                </a:lnTo>
                <a:cubicBezTo>
                  <a:pt x="11383122" y="599748"/>
                  <a:pt x="11377661" y="596525"/>
                  <a:pt x="11371753" y="596768"/>
                </a:cubicBezTo>
                <a:cubicBezTo>
                  <a:pt x="11365846" y="597017"/>
                  <a:pt x="11360719" y="600604"/>
                  <a:pt x="11358992" y="605737"/>
                </a:cubicBezTo>
                <a:lnTo>
                  <a:pt x="11340879" y="660006"/>
                </a:lnTo>
                <a:lnTo>
                  <a:pt x="11290720" y="292743"/>
                </a:lnTo>
                <a:cubicBezTo>
                  <a:pt x="11290553" y="285746"/>
                  <a:pt x="11284199" y="280188"/>
                  <a:pt x="11276508" y="280329"/>
                </a:cubicBezTo>
                <a:cubicBezTo>
                  <a:pt x="11268816" y="280471"/>
                  <a:pt x="11262687" y="286253"/>
                  <a:pt x="11262854" y="293250"/>
                </a:cubicBezTo>
                <a:lnTo>
                  <a:pt x="11220832" y="755723"/>
                </a:lnTo>
                <a:lnTo>
                  <a:pt x="11195363" y="563174"/>
                </a:lnTo>
                <a:cubicBezTo>
                  <a:pt x="11194415" y="556231"/>
                  <a:pt x="11187393" y="551322"/>
                  <a:pt x="11179757" y="552203"/>
                </a:cubicBezTo>
                <a:cubicBezTo>
                  <a:pt x="11173739" y="552903"/>
                  <a:pt x="11168890" y="557078"/>
                  <a:pt x="11167832" y="562515"/>
                </a:cubicBezTo>
                <a:lnTo>
                  <a:pt x="11132106" y="749592"/>
                </a:lnTo>
                <a:lnTo>
                  <a:pt x="11099951" y="596109"/>
                </a:lnTo>
                <a:cubicBezTo>
                  <a:pt x="11098501" y="589239"/>
                  <a:pt x="11091200" y="584729"/>
                  <a:pt x="11083676" y="586041"/>
                </a:cubicBezTo>
                <a:cubicBezTo>
                  <a:pt x="11078549" y="586928"/>
                  <a:pt x="11074425" y="590323"/>
                  <a:pt x="11072920" y="594843"/>
                </a:cubicBezTo>
                <a:lnTo>
                  <a:pt x="11035245" y="708396"/>
                </a:lnTo>
                <a:lnTo>
                  <a:pt x="11001806" y="606041"/>
                </a:lnTo>
                <a:cubicBezTo>
                  <a:pt x="11000022" y="600381"/>
                  <a:pt x="10994170" y="596606"/>
                  <a:pt x="10987706" y="596971"/>
                </a:cubicBezTo>
                <a:cubicBezTo>
                  <a:pt x="10981353" y="597265"/>
                  <a:pt x="10976003" y="601435"/>
                  <a:pt x="10974720" y="607105"/>
                </a:cubicBezTo>
                <a:lnTo>
                  <a:pt x="10947970" y="737937"/>
                </a:lnTo>
                <a:lnTo>
                  <a:pt x="10904610" y="479769"/>
                </a:lnTo>
                <a:cubicBezTo>
                  <a:pt x="10903552" y="473593"/>
                  <a:pt x="10897699" y="469032"/>
                  <a:pt x="10890845" y="469028"/>
                </a:cubicBezTo>
                <a:cubicBezTo>
                  <a:pt x="10883934" y="469053"/>
                  <a:pt x="10878137" y="473634"/>
                  <a:pt x="10877079" y="479820"/>
                </a:cubicBezTo>
                <a:lnTo>
                  <a:pt x="10854786" y="617087"/>
                </a:lnTo>
                <a:lnTo>
                  <a:pt x="10822238" y="150916"/>
                </a:lnTo>
                <a:cubicBezTo>
                  <a:pt x="10821792" y="144258"/>
                  <a:pt x="10815718" y="139074"/>
                  <a:pt x="10808361" y="139059"/>
                </a:cubicBezTo>
                <a:cubicBezTo>
                  <a:pt x="10801004" y="139074"/>
                  <a:pt x="10794929" y="144288"/>
                  <a:pt x="10794484" y="150967"/>
                </a:cubicBezTo>
                <a:lnTo>
                  <a:pt x="10754914" y="751416"/>
                </a:lnTo>
                <a:lnTo>
                  <a:pt x="10726101" y="47092"/>
                </a:lnTo>
                <a:cubicBezTo>
                  <a:pt x="10725822" y="40352"/>
                  <a:pt x="10719747" y="35006"/>
                  <a:pt x="10712336" y="34931"/>
                </a:cubicBezTo>
                <a:cubicBezTo>
                  <a:pt x="10704867" y="34758"/>
                  <a:pt x="10698625" y="40013"/>
                  <a:pt x="10698235" y="46788"/>
                </a:cubicBezTo>
                <a:lnTo>
                  <a:pt x="10654206" y="666339"/>
                </a:lnTo>
                <a:lnTo>
                  <a:pt x="10628961" y="297253"/>
                </a:lnTo>
                <a:cubicBezTo>
                  <a:pt x="10628515" y="290625"/>
                  <a:pt x="10622495" y="285437"/>
                  <a:pt x="10615194" y="285346"/>
                </a:cubicBezTo>
                <a:cubicBezTo>
                  <a:pt x="10607950" y="285351"/>
                  <a:pt x="10601931" y="290392"/>
                  <a:pt x="10601317" y="296949"/>
                </a:cubicBezTo>
                <a:lnTo>
                  <a:pt x="10565091" y="676018"/>
                </a:lnTo>
                <a:lnTo>
                  <a:pt x="10530650" y="583695"/>
                </a:lnTo>
                <a:cubicBezTo>
                  <a:pt x="10528197" y="577073"/>
                  <a:pt x="10520284" y="573525"/>
                  <a:pt x="10512983" y="575775"/>
                </a:cubicBezTo>
                <a:cubicBezTo>
                  <a:pt x="10508245" y="577230"/>
                  <a:pt x="10504734" y="580868"/>
                  <a:pt x="10503786" y="585317"/>
                </a:cubicBezTo>
                <a:lnTo>
                  <a:pt x="10475308" y="715895"/>
                </a:lnTo>
                <a:lnTo>
                  <a:pt x="10446884" y="464923"/>
                </a:lnTo>
                <a:cubicBezTo>
                  <a:pt x="10446160" y="457961"/>
                  <a:pt x="10439306" y="452864"/>
                  <a:pt x="10431669" y="453538"/>
                </a:cubicBezTo>
                <a:cubicBezTo>
                  <a:pt x="10425818" y="454049"/>
                  <a:pt x="10420969" y="457834"/>
                  <a:pt x="10419521" y="462998"/>
                </a:cubicBezTo>
                <a:lnTo>
                  <a:pt x="10361615" y="663198"/>
                </a:lnTo>
                <a:lnTo>
                  <a:pt x="10342555" y="605839"/>
                </a:lnTo>
                <a:cubicBezTo>
                  <a:pt x="10340771" y="600574"/>
                  <a:pt x="10335532" y="596931"/>
                  <a:pt x="10329458" y="596819"/>
                </a:cubicBezTo>
                <a:cubicBezTo>
                  <a:pt x="10323383" y="596677"/>
                  <a:pt x="10317921" y="600179"/>
                  <a:pt x="10316026" y="605433"/>
                </a:cubicBezTo>
                <a:lnTo>
                  <a:pt x="10281361" y="698667"/>
                </a:lnTo>
                <a:lnTo>
                  <a:pt x="10238894" y="590536"/>
                </a:lnTo>
                <a:cubicBezTo>
                  <a:pt x="10236887" y="585499"/>
                  <a:pt x="10231649" y="582145"/>
                  <a:pt x="10225741" y="582124"/>
                </a:cubicBezTo>
                <a:cubicBezTo>
                  <a:pt x="10219777" y="582200"/>
                  <a:pt x="10214483" y="585722"/>
                  <a:pt x="10212643" y="590891"/>
                </a:cubicBezTo>
                <a:lnTo>
                  <a:pt x="10181769" y="677031"/>
                </a:lnTo>
                <a:lnTo>
                  <a:pt x="10147772" y="464214"/>
                </a:lnTo>
                <a:cubicBezTo>
                  <a:pt x="10146769" y="457986"/>
                  <a:pt x="10140862" y="453375"/>
                  <a:pt x="10133951" y="453370"/>
                </a:cubicBezTo>
                <a:cubicBezTo>
                  <a:pt x="10126984" y="453476"/>
                  <a:pt x="10121132" y="458260"/>
                  <a:pt x="10120297" y="464568"/>
                </a:cubicBezTo>
                <a:lnTo>
                  <a:pt x="10079947" y="772799"/>
                </a:lnTo>
                <a:lnTo>
                  <a:pt x="10044724" y="341489"/>
                </a:lnTo>
                <a:cubicBezTo>
                  <a:pt x="10044222" y="334891"/>
                  <a:pt x="10038204" y="329769"/>
                  <a:pt x="10030902" y="329733"/>
                </a:cubicBezTo>
                <a:cubicBezTo>
                  <a:pt x="10023658" y="329713"/>
                  <a:pt x="10017582" y="334765"/>
                  <a:pt x="10017025" y="341337"/>
                </a:cubicBezTo>
                <a:lnTo>
                  <a:pt x="9997073" y="556231"/>
                </a:lnTo>
                <a:lnTo>
                  <a:pt x="9967090" y="68677"/>
                </a:lnTo>
                <a:cubicBezTo>
                  <a:pt x="9967090" y="61680"/>
                  <a:pt x="9960848" y="56010"/>
                  <a:pt x="9953157" y="56010"/>
                </a:cubicBezTo>
                <a:cubicBezTo>
                  <a:pt x="9945466" y="56010"/>
                  <a:pt x="9939225" y="61680"/>
                  <a:pt x="9939225" y="68677"/>
                </a:cubicBezTo>
                <a:lnTo>
                  <a:pt x="9900880" y="566923"/>
                </a:lnTo>
                <a:lnTo>
                  <a:pt x="9864989" y="284839"/>
                </a:lnTo>
                <a:cubicBezTo>
                  <a:pt x="9864153" y="278454"/>
                  <a:pt x="9858190" y="273646"/>
                  <a:pt x="9851112" y="273641"/>
                </a:cubicBezTo>
                <a:cubicBezTo>
                  <a:pt x="9843922" y="273752"/>
                  <a:pt x="9838014" y="278794"/>
                  <a:pt x="9837458" y="285295"/>
                </a:cubicBezTo>
                <a:lnTo>
                  <a:pt x="9797275" y="736721"/>
                </a:lnTo>
                <a:lnTo>
                  <a:pt x="9767347" y="416786"/>
                </a:lnTo>
                <a:cubicBezTo>
                  <a:pt x="9766733" y="410229"/>
                  <a:pt x="9760715" y="405187"/>
                  <a:pt x="9753470" y="405182"/>
                </a:cubicBezTo>
                <a:cubicBezTo>
                  <a:pt x="9746168" y="405218"/>
                  <a:pt x="9740151" y="410341"/>
                  <a:pt x="9739648" y="416938"/>
                </a:cubicBezTo>
                <a:lnTo>
                  <a:pt x="9699354" y="918578"/>
                </a:lnTo>
                <a:lnTo>
                  <a:pt x="9655828" y="571484"/>
                </a:lnTo>
                <a:cubicBezTo>
                  <a:pt x="9654936" y="564537"/>
                  <a:pt x="9648025" y="559561"/>
                  <a:pt x="9640389" y="560371"/>
                </a:cubicBezTo>
                <a:lnTo>
                  <a:pt x="9639748" y="560630"/>
                </a:lnTo>
                <a:lnTo>
                  <a:pt x="9639748" y="566315"/>
                </a:lnTo>
                <a:lnTo>
                  <a:pt x="9638528" y="566339"/>
                </a:lnTo>
                <a:cubicBezTo>
                  <a:pt x="9634237" y="568041"/>
                  <a:pt x="9631227" y="571563"/>
                  <a:pt x="9630392" y="575724"/>
                </a:cubicBezTo>
                <a:lnTo>
                  <a:pt x="9596117" y="752412"/>
                </a:lnTo>
                <a:lnTo>
                  <a:pt x="9533976" y="349174"/>
                </a:lnTo>
                <a:cubicBezTo>
                  <a:pt x="9533028" y="342896"/>
                  <a:pt x="9527120" y="338219"/>
                  <a:pt x="9520154" y="338229"/>
                </a:cubicBezTo>
                <a:cubicBezTo>
                  <a:pt x="9513188" y="338300"/>
                  <a:pt x="9507280" y="343028"/>
                  <a:pt x="9506389" y="349326"/>
                </a:cubicBezTo>
                <a:lnTo>
                  <a:pt x="9468602" y="619706"/>
                </a:lnTo>
                <a:lnTo>
                  <a:pt x="9460354" y="575825"/>
                </a:lnTo>
                <a:cubicBezTo>
                  <a:pt x="9459072" y="568929"/>
                  <a:pt x="9451883" y="564287"/>
                  <a:pt x="9444304" y="565458"/>
                </a:cubicBezTo>
                <a:cubicBezTo>
                  <a:pt x="9439120" y="566253"/>
                  <a:pt x="9434884" y="569612"/>
                  <a:pt x="9433323" y="574153"/>
                </a:cubicBezTo>
                <a:lnTo>
                  <a:pt x="9403229" y="661306"/>
                </a:lnTo>
                <a:lnTo>
                  <a:pt x="9376366" y="574507"/>
                </a:lnTo>
                <a:cubicBezTo>
                  <a:pt x="9374639" y="568777"/>
                  <a:pt x="9368732" y="564930"/>
                  <a:pt x="9362210" y="565285"/>
                </a:cubicBezTo>
                <a:cubicBezTo>
                  <a:pt x="9355689" y="565635"/>
                  <a:pt x="9350283" y="570053"/>
                  <a:pt x="9349225" y="575926"/>
                </a:cubicBezTo>
                <a:lnTo>
                  <a:pt x="9300237" y="849244"/>
                </a:lnTo>
                <a:lnTo>
                  <a:pt x="9265293" y="576483"/>
                </a:lnTo>
                <a:cubicBezTo>
                  <a:pt x="9264457" y="570145"/>
                  <a:pt x="9258605" y="565346"/>
                  <a:pt x="9251583" y="565285"/>
                </a:cubicBezTo>
                <a:cubicBezTo>
                  <a:pt x="9244672" y="565301"/>
                  <a:pt x="9238764" y="569942"/>
                  <a:pt x="9237817" y="576179"/>
                </a:cubicBezTo>
                <a:lnTo>
                  <a:pt x="9212013" y="742785"/>
                </a:lnTo>
                <a:lnTo>
                  <a:pt x="9169991" y="551655"/>
                </a:lnTo>
                <a:cubicBezTo>
                  <a:pt x="9168486" y="544794"/>
                  <a:pt x="9161186" y="540330"/>
                  <a:pt x="9153606" y="541693"/>
                </a:cubicBezTo>
                <a:cubicBezTo>
                  <a:pt x="9148925" y="542544"/>
                  <a:pt x="9145023" y="545539"/>
                  <a:pt x="9143296" y="549628"/>
                </a:cubicBezTo>
                <a:lnTo>
                  <a:pt x="9100772" y="651628"/>
                </a:lnTo>
                <a:lnTo>
                  <a:pt x="9078591" y="574963"/>
                </a:lnTo>
                <a:cubicBezTo>
                  <a:pt x="9076696" y="568183"/>
                  <a:pt x="9069117" y="564099"/>
                  <a:pt x="9061648" y="565833"/>
                </a:cubicBezTo>
                <a:cubicBezTo>
                  <a:pt x="9057134" y="566882"/>
                  <a:pt x="9053512" y="569911"/>
                  <a:pt x="9051951" y="573899"/>
                </a:cubicBezTo>
                <a:lnTo>
                  <a:pt x="9001793" y="704478"/>
                </a:lnTo>
                <a:lnTo>
                  <a:pt x="8974373" y="575673"/>
                </a:lnTo>
                <a:cubicBezTo>
                  <a:pt x="8973091" y="569876"/>
                  <a:pt x="8967574" y="565660"/>
                  <a:pt x="8961052" y="565538"/>
                </a:cubicBezTo>
                <a:lnTo>
                  <a:pt x="8960719" y="565538"/>
                </a:lnTo>
                <a:cubicBezTo>
                  <a:pt x="8954309" y="565534"/>
                  <a:pt x="8948736" y="569506"/>
                  <a:pt x="8947175" y="575166"/>
                </a:cubicBezTo>
                <a:lnTo>
                  <a:pt x="8917971" y="682335"/>
                </a:lnTo>
                <a:lnTo>
                  <a:pt x="8879238" y="433136"/>
                </a:lnTo>
                <a:cubicBezTo>
                  <a:pt x="8879015" y="426138"/>
                  <a:pt x="8872551" y="420651"/>
                  <a:pt x="8864859" y="420874"/>
                </a:cubicBezTo>
                <a:cubicBezTo>
                  <a:pt x="8857168" y="421096"/>
                  <a:pt x="8851150" y="426949"/>
                  <a:pt x="8851372" y="433946"/>
                </a:cubicBezTo>
                <a:lnTo>
                  <a:pt x="8824732" y="746738"/>
                </a:lnTo>
                <a:lnTo>
                  <a:pt x="8800434" y="22652"/>
                </a:lnTo>
                <a:cubicBezTo>
                  <a:pt x="8800211" y="15917"/>
                  <a:pt x="8794247" y="10521"/>
                  <a:pt x="8786835" y="10389"/>
                </a:cubicBezTo>
                <a:lnTo>
                  <a:pt x="8786501" y="10389"/>
                </a:lnTo>
                <a:cubicBezTo>
                  <a:pt x="8779256" y="10394"/>
                  <a:pt x="8773181" y="15466"/>
                  <a:pt x="8772624" y="22044"/>
                </a:cubicBezTo>
                <a:lnTo>
                  <a:pt x="8726811" y="552618"/>
                </a:lnTo>
                <a:lnTo>
                  <a:pt x="8695826" y="269418"/>
                </a:lnTo>
                <a:cubicBezTo>
                  <a:pt x="8695101" y="262932"/>
                  <a:pt x="8689138" y="257987"/>
                  <a:pt x="8681949" y="257967"/>
                </a:cubicBezTo>
                <a:cubicBezTo>
                  <a:pt x="8674703" y="258053"/>
                  <a:pt x="8668739" y="263161"/>
                  <a:pt x="8668239" y="269723"/>
                </a:cubicBezTo>
                <a:lnTo>
                  <a:pt x="8635189" y="677065"/>
                </a:lnTo>
                <a:lnTo>
                  <a:pt x="8603087" y="154700"/>
                </a:lnTo>
                <a:cubicBezTo>
                  <a:pt x="8602642" y="148072"/>
                  <a:pt x="8596679" y="142863"/>
                  <a:pt x="8589377" y="142741"/>
                </a:cubicBezTo>
                <a:cubicBezTo>
                  <a:pt x="8582132" y="142721"/>
                  <a:pt x="8576058" y="147773"/>
                  <a:pt x="8575501" y="154345"/>
                </a:cubicBezTo>
                <a:lnTo>
                  <a:pt x="8531473" y="628015"/>
                </a:lnTo>
                <a:lnTo>
                  <a:pt x="8516926" y="574710"/>
                </a:lnTo>
                <a:cubicBezTo>
                  <a:pt x="8515477" y="569450"/>
                  <a:pt x="8510518" y="565604"/>
                  <a:pt x="8504609" y="565133"/>
                </a:cubicBezTo>
                <a:cubicBezTo>
                  <a:pt x="8498646" y="564642"/>
                  <a:pt x="8493072" y="567661"/>
                  <a:pt x="8490677" y="572632"/>
                </a:cubicBezTo>
                <a:lnTo>
                  <a:pt x="8454730" y="646409"/>
                </a:lnTo>
                <a:lnTo>
                  <a:pt x="8430765" y="574102"/>
                </a:lnTo>
                <a:cubicBezTo>
                  <a:pt x="8428536" y="567398"/>
                  <a:pt x="8420789" y="563588"/>
                  <a:pt x="8413432" y="565589"/>
                </a:cubicBezTo>
                <a:cubicBezTo>
                  <a:pt x="8408249" y="567003"/>
                  <a:pt x="8404404" y="571036"/>
                  <a:pt x="8403623" y="575926"/>
                </a:cubicBezTo>
                <a:lnTo>
                  <a:pt x="8354078" y="878988"/>
                </a:lnTo>
                <a:lnTo>
                  <a:pt x="8305089" y="448996"/>
                </a:lnTo>
                <a:cubicBezTo>
                  <a:pt x="8304366" y="442596"/>
                  <a:pt x="8298458" y="437711"/>
                  <a:pt x="8291380" y="437646"/>
                </a:cubicBezTo>
                <a:cubicBezTo>
                  <a:pt x="8284358" y="437646"/>
                  <a:pt x="8278450" y="442403"/>
                  <a:pt x="8277558" y="448742"/>
                </a:cubicBezTo>
                <a:lnTo>
                  <a:pt x="8249357" y="655124"/>
                </a:lnTo>
                <a:lnTo>
                  <a:pt x="8213690" y="573392"/>
                </a:lnTo>
                <a:cubicBezTo>
                  <a:pt x="8211516" y="568366"/>
                  <a:pt x="8206054" y="565143"/>
                  <a:pt x="8200146" y="565386"/>
                </a:cubicBezTo>
                <a:cubicBezTo>
                  <a:pt x="8194240" y="565635"/>
                  <a:pt x="8189112" y="569222"/>
                  <a:pt x="8187385" y="574355"/>
                </a:cubicBezTo>
                <a:lnTo>
                  <a:pt x="8169272" y="628624"/>
                </a:lnTo>
                <a:lnTo>
                  <a:pt x="8119113" y="261361"/>
                </a:lnTo>
                <a:cubicBezTo>
                  <a:pt x="8118945" y="254364"/>
                  <a:pt x="8112592" y="248806"/>
                  <a:pt x="8104901" y="248947"/>
                </a:cubicBezTo>
                <a:cubicBezTo>
                  <a:pt x="8097209" y="249089"/>
                  <a:pt x="8091080" y="254871"/>
                  <a:pt x="8091247" y="261868"/>
                </a:cubicBezTo>
                <a:lnTo>
                  <a:pt x="8049225" y="724341"/>
                </a:lnTo>
                <a:lnTo>
                  <a:pt x="8023756" y="531792"/>
                </a:lnTo>
                <a:cubicBezTo>
                  <a:pt x="8022809" y="524850"/>
                  <a:pt x="8015786" y="519940"/>
                  <a:pt x="8008150" y="520821"/>
                </a:cubicBezTo>
                <a:cubicBezTo>
                  <a:pt x="8002132" y="521521"/>
                  <a:pt x="7997283" y="525696"/>
                  <a:pt x="7996225" y="531133"/>
                </a:cubicBezTo>
                <a:lnTo>
                  <a:pt x="7960500" y="718210"/>
                </a:lnTo>
                <a:lnTo>
                  <a:pt x="7928344" y="564728"/>
                </a:lnTo>
                <a:cubicBezTo>
                  <a:pt x="7926894" y="557857"/>
                  <a:pt x="7919593" y="553347"/>
                  <a:pt x="7912069" y="554659"/>
                </a:cubicBezTo>
                <a:cubicBezTo>
                  <a:pt x="7906942" y="555546"/>
                  <a:pt x="7902818" y="558941"/>
                  <a:pt x="7901313" y="563461"/>
                </a:cubicBezTo>
                <a:lnTo>
                  <a:pt x="7863637" y="677014"/>
                </a:lnTo>
                <a:lnTo>
                  <a:pt x="7830199" y="574659"/>
                </a:lnTo>
                <a:cubicBezTo>
                  <a:pt x="7828415" y="568999"/>
                  <a:pt x="7822563" y="565224"/>
                  <a:pt x="7816099" y="565589"/>
                </a:cubicBezTo>
                <a:cubicBezTo>
                  <a:pt x="7809746" y="565883"/>
                  <a:pt x="7804396" y="570053"/>
                  <a:pt x="7803112" y="575724"/>
                </a:cubicBezTo>
                <a:lnTo>
                  <a:pt x="7776363" y="706555"/>
                </a:lnTo>
                <a:lnTo>
                  <a:pt x="7733003" y="448387"/>
                </a:lnTo>
                <a:cubicBezTo>
                  <a:pt x="7731945" y="442211"/>
                  <a:pt x="7726092" y="437651"/>
                  <a:pt x="7719238" y="437646"/>
                </a:cubicBezTo>
                <a:cubicBezTo>
                  <a:pt x="7712327" y="437671"/>
                  <a:pt x="7706530" y="442252"/>
                  <a:pt x="7705471" y="448439"/>
                </a:cubicBezTo>
                <a:lnTo>
                  <a:pt x="7683179" y="585706"/>
                </a:lnTo>
                <a:lnTo>
                  <a:pt x="7650631" y="119534"/>
                </a:lnTo>
                <a:cubicBezTo>
                  <a:pt x="7650185" y="112876"/>
                  <a:pt x="7644111" y="107692"/>
                  <a:pt x="7636754" y="107677"/>
                </a:cubicBezTo>
                <a:cubicBezTo>
                  <a:pt x="7629397" y="107692"/>
                  <a:pt x="7623322" y="112906"/>
                  <a:pt x="7622877" y="119585"/>
                </a:cubicBezTo>
                <a:lnTo>
                  <a:pt x="7583307" y="720034"/>
                </a:lnTo>
                <a:lnTo>
                  <a:pt x="7554494" y="15710"/>
                </a:lnTo>
                <a:cubicBezTo>
                  <a:pt x="7554215" y="8970"/>
                  <a:pt x="7548140" y="3625"/>
                  <a:pt x="7540729" y="3549"/>
                </a:cubicBezTo>
                <a:cubicBezTo>
                  <a:pt x="7533260" y="3377"/>
                  <a:pt x="7527018" y="8631"/>
                  <a:pt x="7526628" y="15406"/>
                </a:cubicBezTo>
                <a:lnTo>
                  <a:pt x="7482599" y="634958"/>
                </a:lnTo>
                <a:lnTo>
                  <a:pt x="7457354" y="265872"/>
                </a:lnTo>
                <a:cubicBezTo>
                  <a:pt x="7456908" y="259244"/>
                  <a:pt x="7450888" y="254055"/>
                  <a:pt x="7443587" y="253964"/>
                </a:cubicBezTo>
                <a:cubicBezTo>
                  <a:pt x="7436343" y="253969"/>
                  <a:pt x="7430324" y="259011"/>
                  <a:pt x="7429710" y="265567"/>
                </a:cubicBezTo>
                <a:lnTo>
                  <a:pt x="7393484" y="644636"/>
                </a:lnTo>
                <a:lnTo>
                  <a:pt x="7359043" y="552313"/>
                </a:lnTo>
                <a:cubicBezTo>
                  <a:pt x="7356590" y="545691"/>
                  <a:pt x="7348677" y="542144"/>
                  <a:pt x="7341375" y="544393"/>
                </a:cubicBezTo>
                <a:cubicBezTo>
                  <a:pt x="7336638" y="545848"/>
                  <a:pt x="7333127" y="549486"/>
                  <a:pt x="7332179" y="553935"/>
                </a:cubicBezTo>
                <a:lnTo>
                  <a:pt x="7303701" y="684513"/>
                </a:lnTo>
                <a:lnTo>
                  <a:pt x="7275277" y="433541"/>
                </a:lnTo>
                <a:cubicBezTo>
                  <a:pt x="7274553" y="426579"/>
                  <a:pt x="7267699" y="421482"/>
                  <a:pt x="7260062" y="422156"/>
                </a:cubicBezTo>
                <a:cubicBezTo>
                  <a:pt x="7254211" y="422667"/>
                  <a:pt x="7249362" y="426452"/>
                  <a:pt x="7247914" y="431616"/>
                </a:cubicBezTo>
                <a:lnTo>
                  <a:pt x="7190008" y="631816"/>
                </a:lnTo>
                <a:lnTo>
                  <a:pt x="7170947" y="574457"/>
                </a:lnTo>
                <a:cubicBezTo>
                  <a:pt x="7169163" y="569192"/>
                  <a:pt x="7163925" y="565549"/>
                  <a:pt x="7157851" y="565437"/>
                </a:cubicBezTo>
                <a:cubicBezTo>
                  <a:pt x="7151776" y="565295"/>
                  <a:pt x="7146314" y="568797"/>
                  <a:pt x="7144419" y="574051"/>
                </a:cubicBezTo>
                <a:lnTo>
                  <a:pt x="7109754" y="667285"/>
                </a:lnTo>
                <a:lnTo>
                  <a:pt x="7067287" y="559154"/>
                </a:lnTo>
                <a:cubicBezTo>
                  <a:pt x="7065280" y="554117"/>
                  <a:pt x="7060041" y="550763"/>
                  <a:pt x="7054134" y="550742"/>
                </a:cubicBezTo>
                <a:cubicBezTo>
                  <a:pt x="7048170" y="550819"/>
                  <a:pt x="7042876" y="554340"/>
                  <a:pt x="7041036" y="559509"/>
                </a:cubicBezTo>
                <a:lnTo>
                  <a:pt x="7010162" y="645649"/>
                </a:lnTo>
                <a:lnTo>
                  <a:pt x="6976165" y="432832"/>
                </a:lnTo>
                <a:cubicBezTo>
                  <a:pt x="6975162" y="426604"/>
                  <a:pt x="6969255" y="421993"/>
                  <a:pt x="6962344" y="421988"/>
                </a:cubicBezTo>
                <a:cubicBezTo>
                  <a:pt x="6955377" y="422095"/>
                  <a:pt x="6949525" y="426878"/>
                  <a:pt x="6948690" y="433186"/>
                </a:cubicBezTo>
                <a:lnTo>
                  <a:pt x="6908339" y="741417"/>
                </a:lnTo>
                <a:lnTo>
                  <a:pt x="6873117" y="310107"/>
                </a:lnTo>
                <a:cubicBezTo>
                  <a:pt x="6872615" y="303509"/>
                  <a:pt x="6866597" y="298387"/>
                  <a:pt x="6859295" y="298351"/>
                </a:cubicBezTo>
                <a:cubicBezTo>
                  <a:pt x="6852050" y="298331"/>
                  <a:pt x="6845975" y="303383"/>
                  <a:pt x="6845418" y="309955"/>
                </a:cubicBezTo>
                <a:lnTo>
                  <a:pt x="6825466" y="524850"/>
                </a:lnTo>
                <a:lnTo>
                  <a:pt x="6795483" y="37295"/>
                </a:lnTo>
                <a:cubicBezTo>
                  <a:pt x="6795483" y="30298"/>
                  <a:pt x="6789241" y="24628"/>
                  <a:pt x="6781550" y="24628"/>
                </a:cubicBezTo>
                <a:cubicBezTo>
                  <a:pt x="6773859" y="24628"/>
                  <a:pt x="6767617" y="30298"/>
                  <a:pt x="6767617" y="37295"/>
                </a:cubicBezTo>
                <a:lnTo>
                  <a:pt x="6729273" y="535541"/>
                </a:lnTo>
                <a:lnTo>
                  <a:pt x="6693381" y="253457"/>
                </a:lnTo>
                <a:cubicBezTo>
                  <a:pt x="6692546" y="247073"/>
                  <a:pt x="6686583" y="242264"/>
                  <a:pt x="6679505" y="242259"/>
                </a:cubicBezTo>
                <a:cubicBezTo>
                  <a:pt x="6672315" y="242370"/>
                  <a:pt x="6666407" y="247412"/>
                  <a:pt x="6665851" y="253913"/>
                </a:cubicBezTo>
                <a:lnTo>
                  <a:pt x="6625668" y="705339"/>
                </a:lnTo>
                <a:lnTo>
                  <a:pt x="6595740" y="385404"/>
                </a:lnTo>
                <a:cubicBezTo>
                  <a:pt x="6595126" y="378847"/>
                  <a:pt x="6589108" y="373805"/>
                  <a:pt x="6581863" y="373800"/>
                </a:cubicBezTo>
                <a:cubicBezTo>
                  <a:pt x="6574561" y="373836"/>
                  <a:pt x="6568543" y="378959"/>
                  <a:pt x="6568041" y="385556"/>
                </a:cubicBezTo>
                <a:lnTo>
                  <a:pt x="6527747" y="887197"/>
                </a:lnTo>
                <a:lnTo>
                  <a:pt x="6485860" y="553176"/>
                </a:lnTo>
                <a:lnTo>
                  <a:pt x="6485860" y="525703"/>
                </a:lnTo>
                <a:lnTo>
                  <a:pt x="6485218" y="525444"/>
                </a:lnTo>
                <a:cubicBezTo>
                  <a:pt x="6481401" y="525039"/>
                  <a:pt x="6477764" y="526081"/>
                  <a:pt x="6474971" y="528092"/>
                </a:cubicBezTo>
                <a:lnTo>
                  <a:pt x="6473650" y="530247"/>
                </a:lnTo>
                <a:lnTo>
                  <a:pt x="6468783" y="528989"/>
                </a:lnTo>
                <a:lnTo>
                  <a:pt x="6468141" y="529248"/>
                </a:lnTo>
                <a:lnTo>
                  <a:pt x="6468141" y="549630"/>
                </a:lnTo>
                <a:lnTo>
                  <a:pt x="6426254" y="883652"/>
                </a:lnTo>
                <a:lnTo>
                  <a:pt x="6385960" y="382011"/>
                </a:lnTo>
                <a:cubicBezTo>
                  <a:pt x="6385458" y="375414"/>
                  <a:pt x="6379440" y="370291"/>
                  <a:pt x="6372139" y="370255"/>
                </a:cubicBezTo>
                <a:cubicBezTo>
                  <a:pt x="6364893" y="370260"/>
                  <a:pt x="6358875" y="375302"/>
                  <a:pt x="6358262" y="381859"/>
                </a:cubicBezTo>
                <a:lnTo>
                  <a:pt x="6328333" y="701794"/>
                </a:lnTo>
                <a:lnTo>
                  <a:pt x="6288151" y="250368"/>
                </a:lnTo>
                <a:cubicBezTo>
                  <a:pt x="6287594" y="243867"/>
                  <a:pt x="6281686" y="238825"/>
                  <a:pt x="6274497" y="238714"/>
                </a:cubicBezTo>
                <a:cubicBezTo>
                  <a:pt x="6267419" y="238719"/>
                  <a:pt x="6261455" y="243528"/>
                  <a:pt x="6260620" y="249912"/>
                </a:cubicBezTo>
                <a:lnTo>
                  <a:pt x="6224728" y="531996"/>
                </a:lnTo>
                <a:lnTo>
                  <a:pt x="6186384" y="33750"/>
                </a:lnTo>
                <a:cubicBezTo>
                  <a:pt x="6186384" y="26753"/>
                  <a:pt x="6180143" y="21083"/>
                  <a:pt x="6172452" y="21083"/>
                </a:cubicBezTo>
                <a:cubicBezTo>
                  <a:pt x="6164761" y="21083"/>
                  <a:pt x="6158518" y="26753"/>
                  <a:pt x="6158518" y="33750"/>
                </a:cubicBezTo>
                <a:lnTo>
                  <a:pt x="6128535" y="521305"/>
                </a:lnTo>
                <a:lnTo>
                  <a:pt x="6108583" y="306410"/>
                </a:lnTo>
                <a:cubicBezTo>
                  <a:pt x="6108027" y="299838"/>
                  <a:pt x="6101951" y="294786"/>
                  <a:pt x="6094706" y="294806"/>
                </a:cubicBezTo>
                <a:cubicBezTo>
                  <a:pt x="6087405" y="294842"/>
                  <a:pt x="6081387" y="299964"/>
                  <a:pt x="6080885" y="306562"/>
                </a:cubicBezTo>
                <a:lnTo>
                  <a:pt x="6045662" y="737872"/>
                </a:lnTo>
                <a:lnTo>
                  <a:pt x="6005312" y="429641"/>
                </a:lnTo>
                <a:cubicBezTo>
                  <a:pt x="6004476" y="423333"/>
                  <a:pt x="5998625" y="418550"/>
                  <a:pt x="5991658" y="418443"/>
                </a:cubicBezTo>
                <a:cubicBezTo>
                  <a:pt x="5984747" y="418448"/>
                  <a:pt x="5978839" y="423059"/>
                  <a:pt x="5977837" y="429287"/>
                </a:cubicBezTo>
                <a:lnTo>
                  <a:pt x="5943839" y="642104"/>
                </a:lnTo>
                <a:lnTo>
                  <a:pt x="5912965" y="555964"/>
                </a:lnTo>
                <a:cubicBezTo>
                  <a:pt x="5911126" y="550795"/>
                  <a:pt x="5905831" y="547274"/>
                  <a:pt x="5899868" y="547197"/>
                </a:cubicBezTo>
                <a:cubicBezTo>
                  <a:pt x="5893960" y="547218"/>
                  <a:pt x="5888721" y="550572"/>
                  <a:pt x="5886714" y="555609"/>
                </a:cubicBezTo>
                <a:lnTo>
                  <a:pt x="5844248" y="663740"/>
                </a:lnTo>
                <a:lnTo>
                  <a:pt x="5809582" y="570506"/>
                </a:lnTo>
                <a:cubicBezTo>
                  <a:pt x="5807687" y="565252"/>
                  <a:pt x="5802226" y="561750"/>
                  <a:pt x="5796150" y="561892"/>
                </a:cubicBezTo>
                <a:cubicBezTo>
                  <a:pt x="5790076" y="562004"/>
                  <a:pt x="5784838" y="565647"/>
                  <a:pt x="5783054" y="570912"/>
                </a:cubicBezTo>
                <a:lnTo>
                  <a:pt x="5763994" y="628271"/>
                </a:lnTo>
                <a:lnTo>
                  <a:pt x="5706088" y="428071"/>
                </a:lnTo>
                <a:cubicBezTo>
                  <a:pt x="5704639" y="422907"/>
                  <a:pt x="5699791" y="419122"/>
                  <a:pt x="5693939" y="418611"/>
                </a:cubicBezTo>
                <a:cubicBezTo>
                  <a:pt x="5686303" y="417937"/>
                  <a:pt x="5679448" y="423034"/>
                  <a:pt x="5678725" y="429996"/>
                </a:cubicBezTo>
                <a:lnTo>
                  <a:pt x="5650300" y="680968"/>
                </a:lnTo>
                <a:lnTo>
                  <a:pt x="5621823" y="550390"/>
                </a:lnTo>
                <a:cubicBezTo>
                  <a:pt x="5620874" y="545941"/>
                  <a:pt x="5617363" y="542303"/>
                  <a:pt x="5612626" y="540848"/>
                </a:cubicBezTo>
                <a:cubicBezTo>
                  <a:pt x="5605325" y="538599"/>
                  <a:pt x="5597411" y="542146"/>
                  <a:pt x="5594959" y="548768"/>
                </a:cubicBezTo>
                <a:lnTo>
                  <a:pt x="5560518" y="641091"/>
                </a:lnTo>
                <a:lnTo>
                  <a:pt x="5524292" y="262022"/>
                </a:lnTo>
                <a:cubicBezTo>
                  <a:pt x="5523678" y="255466"/>
                  <a:pt x="5517659" y="250424"/>
                  <a:pt x="5510415" y="250419"/>
                </a:cubicBezTo>
                <a:cubicBezTo>
                  <a:pt x="5503114" y="250510"/>
                  <a:pt x="5497094" y="255699"/>
                  <a:pt x="5496647" y="262327"/>
                </a:cubicBezTo>
                <a:lnTo>
                  <a:pt x="5471402" y="631413"/>
                </a:lnTo>
                <a:lnTo>
                  <a:pt x="5427373" y="11861"/>
                </a:lnTo>
                <a:cubicBezTo>
                  <a:pt x="5426983" y="5086"/>
                  <a:pt x="5420742" y="-169"/>
                  <a:pt x="5413273" y="4"/>
                </a:cubicBezTo>
                <a:close/>
              </a:path>
            </a:pathLst>
          </a:custGeom>
          <a:gradFill>
            <a:gsLst>
              <a:gs pos="0">
                <a:schemeClr val="accent1"/>
              </a:gs>
              <a:gs pos="18000">
                <a:schemeClr val="accent2"/>
              </a:gs>
              <a:gs pos="37000">
                <a:schemeClr val="accent3"/>
              </a:gs>
              <a:gs pos="58000">
                <a:schemeClr val="accent4"/>
              </a:gs>
              <a:gs pos="80000">
                <a:schemeClr val="accent5"/>
              </a:gs>
              <a:gs pos="100000">
                <a:schemeClr val="accent6"/>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52"/>
        <p:cNvGrpSpPr/>
        <p:nvPr/>
      </p:nvGrpSpPr>
      <p:grpSpPr>
        <a:xfrm>
          <a:off x="0" y="0"/>
          <a:ext cx="0" cy="0"/>
          <a:chOff x="0" y="0"/>
          <a:chExt cx="0" cy="0"/>
        </a:xfrm>
      </p:grpSpPr>
      <p:sp>
        <p:nvSpPr>
          <p:cNvPr id="53" name="Google Shape;53;p9"/>
          <p:cNvSpPr txBox="1">
            <a:spLocks noGrp="1"/>
          </p:cNvSpPr>
          <p:nvPr>
            <p:ph type="subTitle" idx="1"/>
          </p:nvPr>
        </p:nvSpPr>
        <p:spPr>
          <a:xfrm>
            <a:off x="1225275" y="2276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4" name="Google Shape;54;p9"/>
          <p:cNvSpPr txBox="1">
            <a:spLocks noGrp="1"/>
          </p:cNvSpPr>
          <p:nvPr>
            <p:ph type="title"/>
          </p:nvPr>
        </p:nvSpPr>
        <p:spPr>
          <a:xfrm>
            <a:off x="1225275" y="1226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5" name="Google Shape;55;p9"/>
          <p:cNvSpPr txBox="1">
            <a:spLocks noGrp="1"/>
          </p:cNvSpPr>
          <p:nvPr>
            <p:ph type="body" idx="2"/>
          </p:nvPr>
        </p:nvSpPr>
        <p:spPr>
          <a:xfrm>
            <a:off x="1225275" y="2936475"/>
            <a:ext cx="7794000" cy="21891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56" name="Google Shape;56;p9"/>
          <p:cNvSpPr/>
          <p:nvPr/>
        </p:nvSpPr>
        <p:spPr>
          <a:xfrm flipH="1">
            <a:off x="-55180" y="5767487"/>
            <a:ext cx="12302355" cy="1090095"/>
          </a:xfrm>
          <a:custGeom>
            <a:avLst/>
            <a:gdLst/>
            <a:ahLst/>
            <a:cxnLst/>
            <a:rect l="l" t="t" r="r" b="b"/>
            <a:pathLst>
              <a:path w="10359878" h="1683544" extrusionOk="0">
                <a:moveTo>
                  <a:pt x="1921764" y="1460374"/>
                </a:moveTo>
                <a:cubicBezTo>
                  <a:pt x="1753743" y="1460374"/>
                  <a:pt x="1669828" y="1518762"/>
                  <a:pt x="1588961" y="1575245"/>
                </a:cubicBezTo>
                <a:cubicBezTo>
                  <a:pt x="1509141" y="1630775"/>
                  <a:pt x="1433798" y="1683258"/>
                  <a:pt x="1281589" y="1683258"/>
                </a:cubicBezTo>
                <a:lnTo>
                  <a:pt x="2562320" y="1683258"/>
                </a:lnTo>
                <a:cubicBezTo>
                  <a:pt x="2253425" y="1683258"/>
                  <a:pt x="2251234" y="1460374"/>
                  <a:pt x="1921764" y="1460374"/>
                </a:cubicBezTo>
                <a:close/>
                <a:moveTo>
                  <a:pt x="8438114" y="1460374"/>
                </a:moveTo>
                <a:cubicBezTo>
                  <a:pt x="8108645" y="1460374"/>
                  <a:pt x="8106454" y="1683258"/>
                  <a:pt x="7797558" y="1683258"/>
                </a:cubicBezTo>
                <a:lnTo>
                  <a:pt x="9078289" y="1683258"/>
                </a:lnTo>
                <a:cubicBezTo>
                  <a:pt x="8926080" y="1683258"/>
                  <a:pt x="8850737" y="1630775"/>
                  <a:pt x="8770917" y="1575245"/>
                </a:cubicBezTo>
                <a:cubicBezTo>
                  <a:pt x="8690050" y="1518762"/>
                  <a:pt x="8606135" y="1460374"/>
                  <a:pt x="8438114" y="1460374"/>
                </a:cubicBezTo>
                <a:close/>
                <a:moveTo>
                  <a:pt x="640556" y="750094"/>
                </a:moveTo>
                <a:cubicBezTo>
                  <a:pt x="301943" y="750094"/>
                  <a:pt x="300133" y="1683544"/>
                  <a:pt x="0" y="1683544"/>
                </a:cubicBezTo>
                <a:lnTo>
                  <a:pt x="1281303" y="1683544"/>
                </a:lnTo>
                <a:cubicBezTo>
                  <a:pt x="979361" y="1683258"/>
                  <a:pt x="980980" y="750094"/>
                  <a:pt x="640556" y="750094"/>
                </a:cubicBezTo>
                <a:close/>
                <a:moveTo>
                  <a:pt x="9719322" y="750094"/>
                </a:moveTo>
                <a:cubicBezTo>
                  <a:pt x="9378898" y="750094"/>
                  <a:pt x="9380517" y="1683258"/>
                  <a:pt x="9078575" y="1683544"/>
                </a:cubicBezTo>
                <a:lnTo>
                  <a:pt x="10359878" y="1683544"/>
                </a:lnTo>
                <a:cubicBezTo>
                  <a:pt x="10059745" y="1683544"/>
                  <a:pt x="10057935" y="750094"/>
                  <a:pt x="9719322" y="750094"/>
                </a:cubicBezTo>
                <a:close/>
                <a:moveTo>
                  <a:pt x="3202877" y="0"/>
                </a:moveTo>
                <a:cubicBezTo>
                  <a:pt x="3039524" y="0"/>
                  <a:pt x="2966752" y="321182"/>
                  <a:pt x="2866073" y="850106"/>
                </a:cubicBezTo>
                <a:cubicBezTo>
                  <a:pt x="2791778" y="1240631"/>
                  <a:pt x="2707482" y="1683257"/>
                  <a:pt x="2562321" y="1683257"/>
                </a:cubicBezTo>
                <a:lnTo>
                  <a:pt x="3843440" y="1683257"/>
                </a:lnTo>
                <a:lnTo>
                  <a:pt x="3843433" y="1683258"/>
                </a:lnTo>
                <a:lnTo>
                  <a:pt x="5124831" y="1683258"/>
                </a:lnTo>
                <a:cubicBezTo>
                  <a:pt x="4822317" y="1683258"/>
                  <a:pt x="4822698" y="994029"/>
                  <a:pt x="4484561" y="994029"/>
                </a:cubicBezTo>
                <a:cubicBezTo>
                  <a:pt x="4168718" y="994029"/>
                  <a:pt x="4146131" y="1599797"/>
                  <a:pt x="3896534" y="1675518"/>
                </a:cubicBezTo>
                <a:lnTo>
                  <a:pt x="3843544" y="1683242"/>
                </a:lnTo>
                <a:lnTo>
                  <a:pt x="3817090" y="1678191"/>
                </a:lnTo>
                <a:cubicBezTo>
                  <a:pt x="3687870" y="1628133"/>
                  <a:pt x="3609427" y="1216223"/>
                  <a:pt x="3539776" y="850106"/>
                </a:cubicBezTo>
                <a:cubicBezTo>
                  <a:pt x="3439097" y="321182"/>
                  <a:pt x="3366231" y="0"/>
                  <a:pt x="3202877" y="0"/>
                </a:cubicBezTo>
                <a:close/>
                <a:moveTo>
                  <a:pt x="7157001" y="0"/>
                </a:moveTo>
                <a:cubicBezTo>
                  <a:pt x="6993648" y="0"/>
                  <a:pt x="6920782" y="321182"/>
                  <a:pt x="6820103" y="850106"/>
                </a:cubicBezTo>
                <a:cubicBezTo>
                  <a:pt x="6750451" y="1216223"/>
                  <a:pt x="6672008" y="1628133"/>
                  <a:pt x="6542788" y="1678191"/>
                </a:cubicBezTo>
                <a:lnTo>
                  <a:pt x="6516334" y="1683242"/>
                </a:lnTo>
                <a:lnTo>
                  <a:pt x="6463345" y="1675518"/>
                </a:lnTo>
                <a:cubicBezTo>
                  <a:pt x="6213747" y="1599797"/>
                  <a:pt x="6191160" y="994029"/>
                  <a:pt x="5875318" y="994029"/>
                </a:cubicBezTo>
                <a:cubicBezTo>
                  <a:pt x="5537181" y="994029"/>
                  <a:pt x="5537562" y="1683258"/>
                  <a:pt x="5235048" y="1683258"/>
                </a:cubicBezTo>
                <a:lnTo>
                  <a:pt x="6516446" y="1683258"/>
                </a:lnTo>
                <a:lnTo>
                  <a:pt x="6516439" y="1683257"/>
                </a:lnTo>
                <a:lnTo>
                  <a:pt x="7797557" y="1683257"/>
                </a:lnTo>
                <a:cubicBezTo>
                  <a:pt x="7652396" y="1683257"/>
                  <a:pt x="7568100" y="1240631"/>
                  <a:pt x="7493806" y="850106"/>
                </a:cubicBezTo>
                <a:cubicBezTo>
                  <a:pt x="7393127" y="321182"/>
                  <a:pt x="7320355" y="0"/>
                  <a:pt x="7157001" y="0"/>
                </a:cubicBezTo>
                <a:close/>
              </a:path>
            </a:pathLst>
          </a:custGeom>
          <a:gradFill>
            <a:gsLst>
              <a:gs pos="0">
                <a:schemeClr val="accent1"/>
              </a:gs>
              <a:gs pos="18000">
                <a:schemeClr val="accent2"/>
              </a:gs>
              <a:gs pos="37000">
                <a:schemeClr val="accent3"/>
              </a:gs>
              <a:gs pos="58000">
                <a:schemeClr val="accent4"/>
              </a:gs>
              <a:gs pos="80000">
                <a:schemeClr val="accent5"/>
              </a:gs>
              <a:gs pos="100000">
                <a:schemeClr val="accent6"/>
              </a:gs>
            </a:gsLst>
            <a:lin ang="10800025"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57" name="Google Shape;57;p9"/>
          <p:cNvSpPr/>
          <p:nvPr/>
        </p:nvSpPr>
        <p:spPr>
          <a:xfrm>
            <a:off x="-4758" y="5498590"/>
            <a:ext cx="12242934" cy="1359422"/>
          </a:xfrm>
          <a:custGeom>
            <a:avLst/>
            <a:gdLst/>
            <a:ahLst/>
            <a:cxnLst/>
            <a:rect l="l" t="t" r="r" b="b"/>
            <a:pathLst>
              <a:path w="11577243" h="1523162" extrusionOk="0">
                <a:moveTo>
                  <a:pt x="3621327" y="0"/>
                </a:moveTo>
                <a:cubicBezTo>
                  <a:pt x="3805899" y="0"/>
                  <a:pt x="3888386" y="287382"/>
                  <a:pt x="4002209" y="760644"/>
                </a:cubicBezTo>
                <a:cubicBezTo>
                  <a:pt x="4086202" y="1110071"/>
                  <a:pt x="4181503" y="1506116"/>
                  <a:pt x="4345722" y="1506116"/>
                </a:cubicBezTo>
                <a:cubicBezTo>
                  <a:pt x="4686006" y="1506116"/>
                  <a:pt x="4689667" y="889421"/>
                  <a:pt x="5070548" y="889421"/>
                </a:cubicBezTo>
                <a:cubicBezTo>
                  <a:pt x="5427623" y="889421"/>
                  <a:pt x="5450603" y="1431438"/>
                  <a:pt x="5733885" y="1499190"/>
                </a:cubicBezTo>
                <a:lnTo>
                  <a:pt x="5788621" y="1505477"/>
                </a:lnTo>
                <a:lnTo>
                  <a:pt x="5843357" y="1499190"/>
                </a:lnTo>
                <a:cubicBezTo>
                  <a:pt x="6126639" y="1431438"/>
                  <a:pt x="6149619" y="889421"/>
                  <a:pt x="6506695" y="889421"/>
                </a:cubicBezTo>
                <a:cubicBezTo>
                  <a:pt x="6887575" y="889421"/>
                  <a:pt x="6891237" y="1506116"/>
                  <a:pt x="7231521" y="1506116"/>
                </a:cubicBezTo>
                <a:cubicBezTo>
                  <a:pt x="7395739" y="1506116"/>
                  <a:pt x="7491040" y="1110071"/>
                  <a:pt x="7575034" y="760644"/>
                </a:cubicBezTo>
                <a:cubicBezTo>
                  <a:pt x="7688856" y="287382"/>
                  <a:pt x="7771343" y="0"/>
                  <a:pt x="7955915" y="0"/>
                </a:cubicBezTo>
                <a:cubicBezTo>
                  <a:pt x="8140486" y="0"/>
                  <a:pt x="8222865" y="287382"/>
                  <a:pt x="8336688" y="760644"/>
                </a:cubicBezTo>
                <a:cubicBezTo>
                  <a:pt x="8420682" y="1110071"/>
                  <a:pt x="8515983" y="1506116"/>
                  <a:pt x="8680094" y="1506116"/>
                </a:cubicBezTo>
                <a:cubicBezTo>
                  <a:pt x="9029315" y="1506116"/>
                  <a:pt x="9031792" y="1306688"/>
                  <a:pt x="9404274" y="1306688"/>
                </a:cubicBezTo>
                <a:cubicBezTo>
                  <a:pt x="9594553" y="1306688"/>
                  <a:pt x="9690931" y="1359784"/>
                  <a:pt x="9781170" y="1409470"/>
                </a:cubicBezTo>
                <a:cubicBezTo>
                  <a:pt x="9871410" y="1459158"/>
                  <a:pt x="9956373" y="1506116"/>
                  <a:pt x="10128668" y="1506116"/>
                </a:cubicBezTo>
                <a:cubicBezTo>
                  <a:pt x="10469706" y="1506116"/>
                  <a:pt x="10468198" y="670900"/>
                  <a:pt x="10853064" y="670900"/>
                </a:cubicBezTo>
                <a:cubicBezTo>
                  <a:pt x="11235882" y="670900"/>
                  <a:pt x="11237928" y="1506116"/>
                  <a:pt x="11577243" y="1506116"/>
                </a:cubicBezTo>
                <a:lnTo>
                  <a:pt x="11577243" y="1523162"/>
                </a:lnTo>
                <a:cubicBezTo>
                  <a:pt x="11193669" y="1523162"/>
                  <a:pt x="11194100" y="687945"/>
                  <a:pt x="10853064" y="687945"/>
                </a:cubicBezTo>
                <a:cubicBezTo>
                  <a:pt x="10512026" y="687945"/>
                  <a:pt x="10513533" y="1523162"/>
                  <a:pt x="10128668" y="1523162"/>
                </a:cubicBezTo>
                <a:cubicBezTo>
                  <a:pt x="9756187" y="1523162"/>
                  <a:pt x="9753710" y="1323733"/>
                  <a:pt x="9404597" y="1323733"/>
                </a:cubicBezTo>
                <a:cubicBezTo>
                  <a:pt x="9055482" y="1323733"/>
                  <a:pt x="9052898" y="1523162"/>
                  <a:pt x="8680418" y="1523162"/>
                </a:cubicBezTo>
                <a:cubicBezTo>
                  <a:pt x="8495846" y="1523162"/>
                  <a:pt x="8413467" y="1235780"/>
                  <a:pt x="8299645" y="762518"/>
                </a:cubicBezTo>
                <a:cubicBezTo>
                  <a:pt x="8215650" y="413091"/>
                  <a:pt x="8120458" y="17046"/>
                  <a:pt x="7956238" y="17046"/>
                </a:cubicBezTo>
                <a:cubicBezTo>
                  <a:pt x="7792019" y="17046"/>
                  <a:pt x="7696718" y="413091"/>
                  <a:pt x="7612724" y="762518"/>
                </a:cubicBezTo>
                <a:cubicBezTo>
                  <a:pt x="7498902" y="1235780"/>
                  <a:pt x="7416522" y="1523162"/>
                  <a:pt x="7231843" y="1523162"/>
                </a:cubicBezTo>
                <a:cubicBezTo>
                  <a:pt x="6850962" y="1523162"/>
                  <a:pt x="6847302" y="906466"/>
                  <a:pt x="6507017" y="906466"/>
                </a:cubicBezTo>
                <a:cubicBezTo>
                  <a:pt x="6186386" y="906466"/>
                  <a:pt x="6166631" y="1448484"/>
                  <a:pt x="5850691" y="1516236"/>
                </a:cubicBezTo>
                <a:lnTo>
                  <a:pt x="5793886" y="1522081"/>
                </a:lnTo>
                <a:lnTo>
                  <a:pt x="5793865" y="1523162"/>
                </a:lnTo>
                <a:lnTo>
                  <a:pt x="5788621" y="1522622"/>
                </a:lnTo>
                <a:lnTo>
                  <a:pt x="5783377" y="1523162"/>
                </a:lnTo>
                <a:lnTo>
                  <a:pt x="5783357" y="1522081"/>
                </a:lnTo>
                <a:lnTo>
                  <a:pt x="5726551" y="1516236"/>
                </a:lnTo>
                <a:cubicBezTo>
                  <a:pt x="5410612" y="1448484"/>
                  <a:pt x="5390857" y="906466"/>
                  <a:pt x="5070226" y="906466"/>
                </a:cubicBezTo>
                <a:cubicBezTo>
                  <a:pt x="4729941" y="906466"/>
                  <a:pt x="4726280" y="1523162"/>
                  <a:pt x="4345400" y="1523162"/>
                </a:cubicBezTo>
                <a:cubicBezTo>
                  <a:pt x="4160720" y="1523162"/>
                  <a:pt x="4078341" y="1235780"/>
                  <a:pt x="3964518" y="762518"/>
                </a:cubicBezTo>
                <a:cubicBezTo>
                  <a:pt x="3880524" y="413091"/>
                  <a:pt x="3785223" y="17046"/>
                  <a:pt x="3621005" y="17046"/>
                </a:cubicBezTo>
                <a:cubicBezTo>
                  <a:pt x="3456785" y="17046"/>
                  <a:pt x="3361593" y="413091"/>
                  <a:pt x="3277598" y="762518"/>
                </a:cubicBezTo>
                <a:cubicBezTo>
                  <a:pt x="3163775" y="1235780"/>
                  <a:pt x="3081397" y="1523162"/>
                  <a:pt x="2896824" y="1523162"/>
                </a:cubicBezTo>
                <a:cubicBezTo>
                  <a:pt x="2524344" y="1523162"/>
                  <a:pt x="2521760" y="1323733"/>
                  <a:pt x="2172646" y="1323733"/>
                </a:cubicBezTo>
                <a:cubicBezTo>
                  <a:pt x="1823532" y="1323733"/>
                  <a:pt x="1821055" y="1523162"/>
                  <a:pt x="1448574" y="1523162"/>
                </a:cubicBezTo>
                <a:cubicBezTo>
                  <a:pt x="1063709" y="1523162"/>
                  <a:pt x="1065216" y="687945"/>
                  <a:pt x="724179" y="687945"/>
                </a:cubicBezTo>
                <a:cubicBezTo>
                  <a:pt x="383142" y="687945"/>
                  <a:pt x="383573" y="1523162"/>
                  <a:pt x="0" y="1523162"/>
                </a:cubicBezTo>
                <a:lnTo>
                  <a:pt x="0" y="1506116"/>
                </a:lnTo>
                <a:cubicBezTo>
                  <a:pt x="339314" y="1506116"/>
                  <a:pt x="341361" y="670900"/>
                  <a:pt x="724179" y="670900"/>
                </a:cubicBezTo>
                <a:cubicBezTo>
                  <a:pt x="1109044" y="670900"/>
                  <a:pt x="1107536" y="1506116"/>
                  <a:pt x="1448574" y="1506116"/>
                </a:cubicBezTo>
                <a:cubicBezTo>
                  <a:pt x="1620869" y="1506116"/>
                  <a:pt x="1705832" y="1459158"/>
                  <a:pt x="1796072" y="1409470"/>
                </a:cubicBezTo>
                <a:cubicBezTo>
                  <a:pt x="1886312" y="1359784"/>
                  <a:pt x="1982690" y="1306688"/>
                  <a:pt x="2172969" y="1306688"/>
                </a:cubicBezTo>
                <a:cubicBezTo>
                  <a:pt x="2545450" y="1306688"/>
                  <a:pt x="2547927" y="1506116"/>
                  <a:pt x="2897148" y="1506116"/>
                </a:cubicBezTo>
                <a:cubicBezTo>
                  <a:pt x="3061259" y="1506116"/>
                  <a:pt x="3156560" y="1110071"/>
                  <a:pt x="3240554" y="760644"/>
                </a:cubicBezTo>
                <a:cubicBezTo>
                  <a:pt x="3354377" y="287382"/>
                  <a:pt x="3436756" y="0"/>
                  <a:pt x="3621327" y="0"/>
                </a:cubicBezTo>
                <a:close/>
              </a:path>
            </a:pathLst>
          </a:custGeom>
          <a:gradFill>
            <a:gsLst>
              <a:gs pos="0">
                <a:schemeClr val="accent1"/>
              </a:gs>
              <a:gs pos="18000">
                <a:schemeClr val="accent2"/>
              </a:gs>
              <a:gs pos="37000">
                <a:schemeClr val="accent3"/>
              </a:gs>
              <a:gs pos="58000">
                <a:schemeClr val="accent4"/>
              </a:gs>
              <a:gs pos="8000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58" name="Google Shape;58;p9"/>
          <p:cNvSpPr/>
          <p:nvPr/>
        </p:nvSpPr>
        <p:spPr>
          <a:xfrm>
            <a:off x="-4758" y="5217188"/>
            <a:ext cx="12242934" cy="1576473"/>
          </a:xfrm>
          <a:custGeom>
            <a:avLst/>
            <a:gdLst/>
            <a:ahLst/>
            <a:cxnLst/>
            <a:rect l="l" t="t" r="r" b="b"/>
            <a:pathLst>
              <a:path w="11577243" h="1523162" extrusionOk="0">
                <a:moveTo>
                  <a:pt x="3621327" y="0"/>
                </a:moveTo>
                <a:cubicBezTo>
                  <a:pt x="3805899" y="0"/>
                  <a:pt x="3888386" y="287382"/>
                  <a:pt x="4002209" y="760644"/>
                </a:cubicBezTo>
                <a:cubicBezTo>
                  <a:pt x="4086202" y="1110071"/>
                  <a:pt x="4181503" y="1506116"/>
                  <a:pt x="4345722" y="1506116"/>
                </a:cubicBezTo>
                <a:cubicBezTo>
                  <a:pt x="4686006" y="1506116"/>
                  <a:pt x="4689667" y="889421"/>
                  <a:pt x="5070548" y="889421"/>
                </a:cubicBezTo>
                <a:cubicBezTo>
                  <a:pt x="5427623" y="889421"/>
                  <a:pt x="5450603" y="1431438"/>
                  <a:pt x="5733885" y="1499190"/>
                </a:cubicBezTo>
                <a:lnTo>
                  <a:pt x="5788621" y="1505477"/>
                </a:lnTo>
                <a:lnTo>
                  <a:pt x="5843357" y="1499190"/>
                </a:lnTo>
                <a:cubicBezTo>
                  <a:pt x="6126639" y="1431438"/>
                  <a:pt x="6149619" y="889421"/>
                  <a:pt x="6506695" y="889421"/>
                </a:cubicBezTo>
                <a:cubicBezTo>
                  <a:pt x="6887575" y="889421"/>
                  <a:pt x="6891237" y="1506116"/>
                  <a:pt x="7231521" y="1506116"/>
                </a:cubicBezTo>
                <a:cubicBezTo>
                  <a:pt x="7395739" y="1506116"/>
                  <a:pt x="7491040" y="1110071"/>
                  <a:pt x="7575034" y="760644"/>
                </a:cubicBezTo>
                <a:cubicBezTo>
                  <a:pt x="7688856" y="287382"/>
                  <a:pt x="7771343" y="0"/>
                  <a:pt x="7955915" y="0"/>
                </a:cubicBezTo>
                <a:cubicBezTo>
                  <a:pt x="8140486" y="0"/>
                  <a:pt x="8222865" y="287382"/>
                  <a:pt x="8336688" y="760644"/>
                </a:cubicBezTo>
                <a:cubicBezTo>
                  <a:pt x="8420682" y="1110071"/>
                  <a:pt x="8515983" y="1506116"/>
                  <a:pt x="8680094" y="1506116"/>
                </a:cubicBezTo>
                <a:cubicBezTo>
                  <a:pt x="9029315" y="1506116"/>
                  <a:pt x="9031792" y="1306688"/>
                  <a:pt x="9404274" y="1306688"/>
                </a:cubicBezTo>
                <a:cubicBezTo>
                  <a:pt x="9594553" y="1306688"/>
                  <a:pt x="9690931" y="1359784"/>
                  <a:pt x="9781170" y="1409470"/>
                </a:cubicBezTo>
                <a:cubicBezTo>
                  <a:pt x="9871410" y="1459158"/>
                  <a:pt x="9956373" y="1506116"/>
                  <a:pt x="10128668" y="1506116"/>
                </a:cubicBezTo>
                <a:cubicBezTo>
                  <a:pt x="10469706" y="1506116"/>
                  <a:pt x="10468198" y="670900"/>
                  <a:pt x="10853064" y="670900"/>
                </a:cubicBezTo>
                <a:cubicBezTo>
                  <a:pt x="11235882" y="670900"/>
                  <a:pt x="11237928" y="1506116"/>
                  <a:pt x="11577243" y="1506116"/>
                </a:cubicBezTo>
                <a:lnTo>
                  <a:pt x="11577243" y="1523162"/>
                </a:lnTo>
                <a:cubicBezTo>
                  <a:pt x="11193669" y="1523162"/>
                  <a:pt x="11194100" y="687945"/>
                  <a:pt x="10853064" y="687945"/>
                </a:cubicBezTo>
                <a:cubicBezTo>
                  <a:pt x="10512026" y="687945"/>
                  <a:pt x="10513533" y="1523162"/>
                  <a:pt x="10128668" y="1523162"/>
                </a:cubicBezTo>
                <a:cubicBezTo>
                  <a:pt x="9756187" y="1523162"/>
                  <a:pt x="9753710" y="1323733"/>
                  <a:pt x="9404597" y="1323733"/>
                </a:cubicBezTo>
                <a:cubicBezTo>
                  <a:pt x="9055482" y="1323733"/>
                  <a:pt x="9052898" y="1523162"/>
                  <a:pt x="8680418" y="1523162"/>
                </a:cubicBezTo>
                <a:cubicBezTo>
                  <a:pt x="8495846" y="1523162"/>
                  <a:pt x="8413467" y="1235780"/>
                  <a:pt x="8299645" y="762518"/>
                </a:cubicBezTo>
                <a:cubicBezTo>
                  <a:pt x="8215650" y="413091"/>
                  <a:pt x="8120458" y="17046"/>
                  <a:pt x="7956238" y="17046"/>
                </a:cubicBezTo>
                <a:cubicBezTo>
                  <a:pt x="7792019" y="17046"/>
                  <a:pt x="7696718" y="413091"/>
                  <a:pt x="7612724" y="762518"/>
                </a:cubicBezTo>
                <a:cubicBezTo>
                  <a:pt x="7498902" y="1235780"/>
                  <a:pt x="7416522" y="1523162"/>
                  <a:pt x="7231843" y="1523162"/>
                </a:cubicBezTo>
                <a:cubicBezTo>
                  <a:pt x="6850962" y="1523162"/>
                  <a:pt x="6847302" y="906466"/>
                  <a:pt x="6507017" y="906466"/>
                </a:cubicBezTo>
                <a:cubicBezTo>
                  <a:pt x="6186386" y="906466"/>
                  <a:pt x="6166631" y="1448484"/>
                  <a:pt x="5850691" y="1516236"/>
                </a:cubicBezTo>
                <a:lnTo>
                  <a:pt x="5793886" y="1522081"/>
                </a:lnTo>
                <a:lnTo>
                  <a:pt x="5793865" y="1523162"/>
                </a:lnTo>
                <a:lnTo>
                  <a:pt x="5788621" y="1522622"/>
                </a:lnTo>
                <a:lnTo>
                  <a:pt x="5783377" y="1523162"/>
                </a:lnTo>
                <a:lnTo>
                  <a:pt x="5783357" y="1522081"/>
                </a:lnTo>
                <a:lnTo>
                  <a:pt x="5726551" y="1516236"/>
                </a:lnTo>
                <a:cubicBezTo>
                  <a:pt x="5410612" y="1448484"/>
                  <a:pt x="5390857" y="906466"/>
                  <a:pt x="5070226" y="906466"/>
                </a:cubicBezTo>
                <a:cubicBezTo>
                  <a:pt x="4729941" y="906466"/>
                  <a:pt x="4726280" y="1523162"/>
                  <a:pt x="4345400" y="1523162"/>
                </a:cubicBezTo>
                <a:cubicBezTo>
                  <a:pt x="4160720" y="1523162"/>
                  <a:pt x="4078341" y="1235780"/>
                  <a:pt x="3964518" y="762518"/>
                </a:cubicBezTo>
                <a:cubicBezTo>
                  <a:pt x="3880524" y="413091"/>
                  <a:pt x="3785223" y="17046"/>
                  <a:pt x="3621005" y="17046"/>
                </a:cubicBezTo>
                <a:cubicBezTo>
                  <a:pt x="3456785" y="17046"/>
                  <a:pt x="3361593" y="413091"/>
                  <a:pt x="3277598" y="762518"/>
                </a:cubicBezTo>
                <a:cubicBezTo>
                  <a:pt x="3163775" y="1235780"/>
                  <a:pt x="3081397" y="1523162"/>
                  <a:pt x="2896824" y="1523162"/>
                </a:cubicBezTo>
                <a:cubicBezTo>
                  <a:pt x="2524344" y="1523162"/>
                  <a:pt x="2521760" y="1323733"/>
                  <a:pt x="2172646" y="1323733"/>
                </a:cubicBezTo>
                <a:cubicBezTo>
                  <a:pt x="1823532" y="1323733"/>
                  <a:pt x="1821055" y="1523162"/>
                  <a:pt x="1448574" y="1523162"/>
                </a:cubicBezTo>
                <a:cubicBezTo>
                  <a:pt x="1063709" y="1523162"/>
                  <a:pt x="1065216" y="687945"/>
                  <a:pt x="724179" y="687945"/>
                </a:cubicBezTo>
                <a:cubicBezTo>
                  <a:pt x="383142" y="687945"/>
                  <a:pt x="383573" y="1523162"/>
                  <a:pt x="0" y="1523162"/>
                </a:cubicBezTo>
                <a:lnTo>
                  <a:pt x="0" y="1506116"/>
                </a:lnTo>
                <a:cubicBezTo>
                  <a:pt x="339314" y="1506116"/>
                  <a:pt x="341361" y="670900"/>
                  <a:pt x="724179" y="670900"/>
                </a:cubicBezTo>
                <a:cubicBezTo>
                  <a:pt x="1109044" y="670900"/>
                  <a:pt x="1107536" y="1506116"/>
                  <a:pt x="1448574" y="1506116"/>
                </a:cubicBezTo>
                <a:cubicBezTo>
                  <a:pt x="1620869" y="1506116"/>
                  <a:pt x="1705832" y="1459158"/>
                  <a:pt x="1796072" y="1409470"/>
                </a:cubicBezTo>
                <a:cubicBezTo>
                  <a:pt x="1886312" y="1359784"/>
                  <a:pt x="1982690" y="1306688"/>
                  <a:pt x="2172969" y="1306688"/>
                </a:cubicBezTo>
                <a:cubicBezTo>
                  <a:pt x="2545450" y="1306688"/>
                  <a:pt x="2547927" y="1506116"/>
                  <a:pt x="2897148" y="1506116"/>
                </a:cubicBezTo>
                <a:cubicBezTo>
                  <a:pt x="3061259" y="1506116"/>
                  <a:pt x="3156560" y="1110071"/>
                  <a:pt x="3240554" y="760644"/>
                </a:cubicBezTo>
                <a:cubicBezTo>
                  <a:pt x="3354377" y="287382"/>
                  <a:pt x="3436756" y="0"/>
                  <a:pt x="3621327" y="0"/>
                </a:cubicBezTo>
                <a:close/>
              </a:path>
            </a:pathLst>
          </a:custGeom>
          <a:gradFill>
            <a:gsLst>
              <a:gs pos="0">
                <a:schemeClr val="accent1"/>
              </a:gs>
              <a:gs pos="18000">
                <a:schemeClr val="accent2"/>
              </a:gs>
              <a:gs pos="37000">
                <a:schemeClr val="accent3"/>
              </a:gs>
              <a:gs pos="58000">
                <a:schemeClr val="accent4"/>
              </a:gs>
              <a:gs pos="8000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145"/>
        <p:cNvGrpSpPr/>
        <p:nvPr/>
      </p:nvGrpSpPr>
      <p:grpSpPr>
        <a:xfrm>
          <a:off x="0" y="0"/>
          <a:ext cx="0" cy="0"/>
          <a:chOff x="0" y="0"/>
          <a:chExt cx="0" cy="0"/>
        </a:xfrm>
      </p:grpSpPr>
      <p:sp>
        <p:nvSpPr>
          <p:cNvPr id="146" name="Google Shape;146;p21"/>
          <p:cNvSpPr txBox="1">
            <a:spLocks noGrp="1"/>
          </p:cNvSpPr>
          <p:nvPr>
            <p:ph type="subTitle" idx="1"/>
          </p:nvPr>
        </p:nvSpPr>
        <p:spPr>
          <a:xfrm>
            <a:off x="6130600" y="2516825"/>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47" name="Google Shape;147;p21"/>
          <p:cNvSpPr txBox="1">
            <a:spLocks noGrp="1"/>
          </p:cNvSpPr>
          <p:nvPr>
            <p:ph type="title"/>
          </p:nvPr>
        </p:nvSpPr>
        <p:spPr>
          <a:xfrm>
            <a:off x="6130600" y="1583975"/>
            <a:ext cx="5581500" cy="7635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148" name="Google Shape;148;p21"/>
          <p:cNvSpPr txBox="1">
            <a:spLocks noGrp="1"/>
          </p:cNvSpPr>
          <p:nvPr>
            <p:ph type="body" idx="2"/>
          </p:nvPr>
        </p:nvSpPr>
        <p:spPr>
          <a:xfrm>
            <a:off x="6130650" y="3381625"/>
            <a:ext cx="5581500" cy="1341600"/>
          </a:xfrm>
          <a:prstGeom prst="rect">
            <a:avLst/>
          </a:prstGeom>
        </p:spPr>
        <p:txBody>
          <a:bodyPr spcFirstLastPara="1" wrap="square" lIns="121900" tIns="121900" rIns="121900" bIns="121900" anchor="t" anchorCtr="0">
            <a:noAutofit/>
          </a:bodyPr>
          <a:lstStyle>
            <a:lvl1pPr marL="457200" lvl="0" indent="-349250">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149" name="Google Shape;149;p21"/>
          <p:cNvSpPr/>
          <p:nvPr/>
        </p:nvSpPr>
        <p:spPr>
          <a:xfrm flipH="1">
            <a:off x="-55180" y="5767487"/>
            <a:ext cx="12302355" cy="1090095"/>
          </a:xfrm>
          <a:custGeom>
            <a:avLst/>
            <a:gdLst/>
            <a:ahLst/>
            <a:cxnLst/>
            <a:rect l="l" t="t" r="r" b="b"/>
            <a:pathLst>
              <a:path w="10359878" h="1683544" extrusionOk="0">
                <a:moveTo>
                  <a:pt x="1921764" y="1460374"/>
                </a:moveTo>
                <a:cubicBezTo>
                  <a:pt x="1753743" y="1460374"/>
                  <a:pt x="1669828" y="1518762"/>
                  <a:pt x="1588961" y="1575245"/>
                </a:cubicBezTo>
                <a:cubicBezTo>
                  <a:pt x="1509141" y="1630775"/>
                  <a:pt x="1433798" y="1683258"/>
                  <a:pt x="1281589" y="1683258"/>
                </a:cubicBezTo>
                <a:lnTo>
                  <a:pt x="2562320" y="1683258"/>
                </a:lnTo>
                <a:cubicBezTo>
                  <a:pt x="2253425" y="1683258"/>
                  <a:pt x="2251234" y="1460374"/>
                  <a:pt x="1921764" y="1460374"/>
                </a:cubicBezTo>
                <a:close/>
                <a:moveTo>
                  <a:pt x="8438114" y="1460374"/>
                </a:moveTo>
                <a:cubicBezTo>
                  <a:pt x="8108645" y="1460374"/>
                  <a:pt x="8106454" y="1683258"/>
                  <a:pt x="7797558" y="1683258"/>
                </a:cubicBezTo>
                <a:lnTo>
                  <a:pt x="9078289" y="1683258"/>
                </a:lnTo>
                <a:cubicBezTo>
                  <a:pt x="8926080" y="1683258"/>
                  <a:pt x="8850737" y="1630775"/>
                  <a:pt x="8770917" y="1575245"/>
                </a:cubicBezTo>
                <a:cubicBezTo>
                  <a:pt x="8690050" y="1518762"/>
                  <a:pt x="8606135" y="1460374"/>
                  <a:pt x="8438114" y="1460374"/>
                </a:cubicBezTo>
                <a:close/>
                <a:moveTo>
                  <a:pt x="640556" y="750094"/>
                </a:moveTo>
                <a:cubicBezTo>
                  <a:pt x="301943" y="750094"/>
                  <a:pt x="300133" y="1683544"/>
                  <a:pt x="0" y="1683544"/>
                </a:cubicBezTo>
                <a:lnTo>
                  <a:pt x="1281303" y="1683544"/>
                </a:lnTo>
                <a:cubicBezTo>
                  <a:pt x="979361" y="1683258"/>
                  <a:pt x="980980" y="750094"/>
                  <a:pt x="640556" y="750094"/>
                </a:cubicBezTo>
                <a:close/>
                <a:moveTo>
                  <a:pt x="9719322" y="750094"/>
                </a:moveTo>
                <a:cubicBezTo>
                  <a:pt x="9378898" y="750094"/>
                  <a:pt x="9380517" y="1683258"/>
                  <a:pt x="9078575" y="1683544"/>
                </a:cubicBezTo>
                <a:lnTo>
                  <a:pt x="10359878" y="1683544"/>
                </a:lnTo>
                <a:cubicBezTo>
                  <a:pt x="10059745" y="1683544"/>
                  <a:pt x="10057935" y="750094"/>
                  <a:pt x="9719322" y="750094"/>
                </a:cubicBezTo>
                <a:close/>
                <a:moveTo>
                  <a:pt x="3202877" y="0"/>
                </a:moveTo>
                <a:cubicBezTo>
                  <a:pt x="3039524" y="0"/>
                  <a:pt x="2966752" y="321182"/>
                  <a:pt x="2866073" y="850106"/>
                </a:cubicBezTo>
                <a:cubicBezTo>
                  <a:pt x="2791778" y="1240631"/>
                  <a:pt x="2707482" y="1683257"/>
                  <a:pt x="2562321" y="1683257"/>
                </a:cubicBezTo>
                <a:lnTo>
                  <a:pt x="3843440" y="1683257"/>
                </a:lnTo>
                <a:lnTo>
                  <a:pt x="3843433" y="1683258"/>
                </a:lnTo>
                <a:lnTo>
                  <a:pt x="5124831" y="1683258"/>
                </a:lnTo>
                <a:cubicBezTo>
                  <a:pt x="4822317" y="1683258"/>
                  <a:pt x="4822698" y="994029"/>
                  <a:pt x="4484561" y="994029"/>
                </a:cubicBezTo>
                <a:cubicBezTo>
                  <a:pt x="4168718" y="994029"/>
                  <a:pt x="4146131" y="1599797"/>
                  <a:pt x="3896534" y="1675518"/>
                </a:cubicBezTo>
                <a:lnTo>
                  <a:pt x="3843544" y="1683242"/>
                </a:lnTo>
                <a:lnTo>
                  <a:pt x="3817090" y="1678191"/>
                </a:lnTo>
                <a:cubicBezTo>
                  <a:pt x="3687870" y="1628133"/>
                  <a:pt x="3609427" y="1216223"/>
                  <a:pt x="3539776" y="850106"/>
                </a:cubicBezTo>
                <a:cubicBezTo>
                  <a:pt x="3439097" y="321182"/>
                  <a:pt x="3366231" y="0"/>
                  <a:pt x="3202877" y="0"/>
                </a:cubicBezTo>
                <a:close/>
                <a:moveTo>
                  <a:pt x="7157001" y="0"/>
                </a:moveTo>
                <a:cubicBezTo>
                  <a:pt x="6993648" y="0"/>
                  <a:pt x="6920782" y="321182"/>
                  <a:pt x="6820103" y="850106"/>
                </a:cubicBezTo>
                <a:cubicBezTo>
                  <a:pt x="6750451" y="1216223"/>
                  <a:pt x="6672008" y="1628133"/>
                  <a:pt x="6542788" y="1678191"/>
                </a:cubicBezTo>
                <a:lnTo>
                  <a:pt x="6516334" y="1683242"/>
                </a:lnTo>
                <a:lnTo>
                  <a:pt x="6463345" y="1675518"/>
                </a:lnTo>
                <a:cubicBezTo>
                  <a:pt x="6213747" y="1599797"/>
                  <a:pt x="6191160" y="994029"/>
                  <a:pt x="5875318" y="994029"/>
                </a:cubicBezTo>
                <a:cubicBezTo>
                  <a:pt x="5537181" y="994029"/>
                  <a:pt x="5537562" y="1683258"/>
                  <a:pt x="5235048" y="1683258"/>
                </a:cubicBezTo>
                <a:lnTo>
                  <a:pt x="6516446" y="1683258"/>
                </a:lnTo>
                <a:lnTo>
                  <a:pt x="6516439" y="1683257"/>
                </a:lnTo>
                <a:lnTo>
                  <a:pt x="7797557" y="1683257"/>
                </a:lnTo>
                <a:cubicBezTo>
                  <a:pt x="7652396" y="1683257"/>
                  <a:pt x="7568100" y="1240631"/>
                  <a:pt x="7493806" y="850106"/>
                </a:cubicBezTo>
                <a:cubicBezTo>
                  <a:pt x="7393127" y="321182"/>
                  <a:pt x="7320355" y="0"/>
                  <a:pt x="7157001" y="0"/>
                </a:cubicBezTo>
                <a:close/>
              </a:path>
            </a:pathLst>
          </a:custGeom>
          <a:gradFill>
            <a:gsLst>
              <a:gs pos="0">
                <a:schemeClr val="accent1"/>
              </a:gs>
              <a:gs pos="18000">
                <a:schemeClr val="accent2"/>
              </a:gs>
              <a:gs pos="37000">
                <a:schemeClr val="accent3"/>
              </a:gs>
              <a:gs pos="58000">
                <a:schemeClr val="accent4"/>
              </a:gs>
              <a:gs pos="80000">
                <a:schemeClr val="accent5"/>
              </a:gs>
              <a:gs pos="100000">
                <a:schemeClr val="accent6"/>
              </a:gs>
            </a:gsLst>
            <a:lin ang="10800025"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0" name="Google Shape;150;p21"/>
          <p:cNvSpPr/>
          <p:nvPr/>
        </p:nvSpPr>
        <p:spPr>
          <a:xfrm>
            <a:off x="-4758" y="5498590"/>
            <a:ext cx="12242934" cy="1359422"/>
          </a:xfrm>
          <a:custGeom>
            <a:avLst/>
            <a:gdLst/>
            <a:ahLst/>
            <a:cxnLst/>
            <a:rect l="l" t="t" r="r" b="b"/>
            <a:pathLst>
              <a:path w="11577243" h="1523162" extrusionOk="0">
                <a:moveTo>
                  <a:pt x="3621327" y="0"/>
                </a:moveTo>
                <a:cubicBezTo>
                  <a:pt x="3805899" y="0"/>
                  <a:pt x="3888386" y="287382"/>
                  <a:pt x="4002209" y="760644"/>
                </a:cubicBezTo>
                <a:cubicBezTo>
                  <a:pt x="4086202" y="1110071"/>
                  <a:pt x="4181503" y="1506116"/>
                  <a:pt x="4345722" y="1506116"/>
                </a:cubicBezTo>
                <a:cubicBezTo>
                  <a:pt x="4686006" y="1506116"/>
                  <a:pt x="4689667" y="889421"/>
                  <a:pt x="5070548" y="889421"/>
                </a:cubicBezTo>
                <a:cubicBezTo>
                  <a:pt x="5427623" y="889421"/>
                  <a:pt x="5450603" y="1431438"/>
                  <a:pt x="5733885" y="1499190"/>
                </a:cubicBezTo>
                <a:lnTo>
                  <a:pt x="5788621" y="1505477"/>
                </a:lnTo>
                <a:lnTo>
                  <a:pt x="5843357" y="1499190"/>
                </a:lnTo>
                <a:cubicBezTo>
                  <a:pt x="6126639" y="1431438"/>
                  <a:pt x="6149619" y="889421"/>
                  <a:pt x="6506695" y="889421"/>
                </a:cubicBezTo>
                <a:cubicBezTo>
                  <a:pt x="6887575" y="889421"/>
                  <a:pt x="6891237" y="1506116"/>
                  <a:pt x="7231521" y="1506116"/>
                </a:cubicBezTo>
                <a:cubicBezTo>
                  <a:pt x="7395739" y="1506116"/>
                  <a:pt x="7491040" y="1110071"/>
                  <a:pt x="7575034" y="760644"/>
                </a:cubicBezTo>
                <a:cubicBezTo>
                  <a:pt x="7688856" y="287382"/>
                  <a:pt x="7771343" y="0"/>
                  <a:pt x="7955915" y="0"/>
                </a:cubicBezTo>
                <a:cubicBezTo>
                  <a:pt x="8140486" y="0"/>
                  <a:pt x="8222865" y="287382"/>
                  <a:pt x="8336688" y="760644"/>
                </a:cubicBezTo>
                <a:cubicBezTo>
                  <a:pt x="8420682" y="1110071"/>
                  <a:pt x="8515983" y="1506116"/>
                  <a:pt x="8680094" y="1506116"/>
                </a:cubicBezTo>
                <a:cubicBezTo>
                  <a:pt x="9029315" y="1506116"/>
                  <a:pt x="9031792" y="1306688"/>
                  <a:pt x="9404274" y="1306688"/>
                </a:cubicBezTo>
                <a:cubicBezTo>
                  <a:pt x="9594553" y="1306688"/>
                  <a:pt x="9690931" y="1359784"/>
                  <a:pt x="9781170" y="1409470"/>
                </a:cubicBezTo>
                <a:cubicBezTo>
                  <a:pt x="9871410" y="1459158"/>
                  <a:pt x="9956373" y="1506116"/>
                  <a:pt x="10128668" y="1506116"/>
                </a:cubicBezTo>
                <a:cubicBezTo>
                  <a:pt x="10469706" y="1506116"/>
                  <a:pt x="10468198" y="670900"/>
                  <a:pt x="10853064" y="670900"/>
                </a:cubicBezTo>
                <a:cubicBezTo>
                  <a:pt x="11235882" y="670900"/>
                  <a:pt x="11237928" y="1506116"/>
                  <a:pt x="11577243" y="1506116"/>
                </a:cubicBezTo>
                <a:lnTo>
                  <a:pt x="11577243" y="1523162"/>
                </a:lnTo>
                <a:cubicBezTo>
                  <a:pt x="11193669" y="1523162"/>
                  <a:pt x="11194100" y="687945"/>
                  <a:pt x="10853064" y="687945"/>
                </a:cubicBezTo>
                <a:cubicBezTo>
                  <a:pt x="10512026" y="687945"/>
                  <a:pt x="10513533" y="1523162"/>
                  <a:pt x="10128668" y="1523162"/>
                </a:cubicBezTo>
                <a:cubicBezTo>
                  <a:pt x="9756187" y="1523162"/>
                  <a:pt x="9753710" y="1323733"/>
                  <a:pt x="9404597" y="1323733"/>
                </a:cubicBezTo>
                <a:cubicBezTo>
                  <a:pt x="9055482" y="1323733"/>
                  <a:pt x="9052898" y="1523162"/>
                  <a:pt x="8680418" y="1523162"/>
                </a:cubicBezTo>
                <a:cubicBezTo>
                  <a:pt x="8495846" y="1523162"/>
                  <a:pt x="8413467" y="1235780"/>
                  <a:pt x="8299645" y="762518"/>
                </a:cubicBezTo>
                <a:cubicBezTo>
                  <a:pt x="8215650" y="413091"/>
                  <a:pt x="8120458" y="17046"/>
                  <a:pt x="7956238" y="17046"/>
                </a:cubicBezTo>
                <a:cubicBezTo>
                  <a:pt x="7792019" y="17046"/>
                  <a:pt x="7696718" y="413091"/>
                  <a:pt x="7612724" y="762518"/>
                </a:cubicBezTo>
                <a:cubicBezTo>
                  <a:pt x="7498902" y="1235780"/>
                  <a:pt x="7416522" y="1523162"/>
                  <a:pt x="7231843" y="1523162"/>
                </a:cubicBezTo>
                <a:cubicBezTo>
                  <a:pt x="6850962" y="1523162"/>
                  <a:pt x="6847302" y="906466"/>
                  <a:pt x="6507017" y="906466"/>
                </a:cubicBezTo>
                <a:cubicBezTo>
                  <a:pt x="6186386" y="906466"/>
                  <a:pt x="6166631" y="1448484"/>
                  <a:pt x="5850691" y="1516236"/>
                </a:cubicBezTo>
                <a:lnTo>
                  <a:pt x="5793886" y="1522081"/>
                </a:lnTo>
                <a:lnTo>
                  <a:pt x="5793865" y="1523162"/>
                </a:lnTo>
                <a:lnTo>
                  <a:pt x="5788621" y="1522622"/>
                </a:lnTo>
                <a:lnTo>
                  <a:pt x="5783377" y="1523162"/>
                </a:lnTo>
                <a:lnTo>
                  <a:pt x="5783357" y="1522081"/>
                </a:lnTo>
                <a:lnTo>
                  <a:pt x="5726551" y="1516236"/>
                </a:lnTo>
                <a:cubicBezTo>
                  <a:pt x="5410612" y="1448484"/>
                  <a:pt x="5390857" y="906466"/>
                  <a:pt x="5070226" y="906466"/>
                </a:cubicBezTo>
                <a:cubicBezTo>
                  <a:pt x="4729941" y="906466"/>
                  <a:pt x="4726280" y="1523162"/>
                  <a:pt x="4345400" y="1523162"/>
                </a:cubicBezTo>
                <a:cubicBezTo>
                  <a:pt x="4160720" y="1523162"/>
                  <a:pt x="4078341" y="1235780"/>
                  <a:pt x="3964518" y="762518"/>
                </a:cubicBezTo>
                <a:cubicBezTo>
                  <a:pt x="3880524" y="413091"/>
                  <a:pt x="3785223" y="17046"/>
                  <a:pt x="3621005" y="17046"/>
                </a:cubicBezTo>
                <a:cubicBezTo>
                  <a:pt x="3456785" y="17046"/>
                  <a:pt x="3361593" y="413091"/>
                  <a:pt x="3277598" y="762518"/>
                </a:cubicBezTo>
                <a:cubicBezTo>
                  <a:pt x="3163775" y="1235780"/>
                  <a:pt x="3081397" y="1523162"/>
                  <a:pt x="2896824" y="1523162"/>
                </a:cubicBezTo>
                <a:cubicBezTo>
                  <a:pt x="2524344" y="1523162"/>
                  <a:pt x="2521760" y="1323733"/>
                  <a:pt x="2172646" y="1323733"/>
                </a:cubicBezTo>
                <a:cubicBezTo>
                  <a:pt x="1823532" y="1323733"/>
                  <a:pt x="1821055" y="1523162"/>
                  <a:pt x="1448574" y="1523162"/>
                </a:cubicBezTo>
                <a:cubicBezTo>
                  <a:pt x="1063709" y="1523162"/>
                  <a:pt x="1065216" y="687945"/>
                  <a:pt x="724179" y="687945"/>
                </a:cubicBezTo>
                <a:cubicBezTo>
                  <a:pt x="383142" y="687945"/>
                  <a:pt x="383573" y="1523162"/>
                  <a:pt x="0" y="1523162"/>
                </a:cubicBezTo>
                <a:lnTo>
                  <a:pt x="0" y="1506116"/>
                </a:lnTo>
                <a:cubicBezTo>
                  <a:pt x="339314" y="1506116"/>
                  <a:pt x="341361" y="670900"/>
                  <a:pt x="724179" y="670900"/>
                </a:cubicBezTo>
                <a:cubicBezTo>
                  <a:pt x="1109044" y="670900"/>
                  <a:pt x="1107536" y="1506116"/>
                  <a:pt x="1448574" y="1506116"/>
                </a:cubicBezTo>
                <a:cubicBezTo>
                  <a:pt x="1620869" y="1506116"/>
                  <a:pt x="1705832" y="1459158"/>
                  <a:pt x="1796072" y="1409470"/>
                </a:cubicBezTo>
                <a:cubicBezTo>
                  <a:pt x="1886312" y="1359784"/>
                  <a:pt x="1982690" y="1306688"/>
                  <a:pt x="2172969" y="1306688"/>
                </a:cubicBezTo>
                <a:cubicBezTo>
                  <a:pt x="2545450" y="1306688"/>
                  <a:pt x="2547927" y="1506116"/>
                  <a:pt x="2897148" y="1506116"/>
                </a:cubicBezTo>
                <a:cubicBezTo>
                  <a:pt x="3061259" y="1506116"/>
                  <a:pt x="3156560" y="1110071"/>
                  <a:pt x="3240554" y="760644"/>
                </a:cubicBezTo>
                <a:cubicBezTo>
                  <a:pt x="3354377" y="287382"/>
                  <a:pt x="3436756" y="0"/>
                  <a:pt x="3621327" y="0"/>
                </a:cubicBezTo>
                <a:close/>
              </a:path>
            </a:pathLst>
          </a:custGeom>
          <a:gradFill>
            <a:gsLst>
              <a:gs pos="0">
                <a:schemeClr val="accent1"/>
              </a:gs>
              <a:gs pos="18000">
                <a:schemeClr val="accent2"/>
              </a:gs>
              <a:gs pos="37000">
                <a:schemeClr val="accent3"/>
              </a:gs>
              <a:gs pos="58000">
                <a:schemeClr val="accent4"/>
              </a:gs>
              <a:gs pos="8000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1" name="Google Shape;151;p21"/>
          <p:cNvSpPr/>
          <p:nvPr/>
        </p:nvSpPr>
        <p:spPr>
          <a:xfrm>
            <a:off x="-4758" y="5217188"/>
            <a:ext cx="12242934" cy="1576473"/>
          </a:xfrm>
          <a:custGeom>
            <a:avLst/>
            <a:gdLst/>
            <a:ahLst/>
            <a:cxnLst/>
            <a:rect l="l" t="t" r="r" b="b"/>
            <a:pathLst>
              <a:path w="11577243" h="1523162" extrusionOk="0">
                <a:moveTo>
                  <a:pt x="3621327" y="0"/>
                </a:moveTo>
                <a:cubicBezTo>
                  <a:pt x="3805899" y="0"/>
                  <a:pt x="3888386" y="287382"/>
                  <a:pt x="4002209" y="760644"/>
                </a:cubicBezTo>
                <a:cubicBezTo>
                  <a:pt x="4086202" y="1110071"/>
                  <a:pt x="4181503" y="1506116"/>
                  <a:pt x="4345722" y="1506116"/>
                </a:cubicBezTo>
                <a:cubicBezTo>
                  <a:pt x="4686006" y="1506116"/>
                  <a:pt x="4689667" y="889421"/>
                  <a:pt x="5070548" y="889421"/>
                </a:cubicBezTo>
                <a:cubicBezTo>
                  <a:pt x="5427623" y="889421"/>
                  <a:pt x="5450603" y="1431438"/>
                  <a:pt x="5733885" y="1499190"/>
                </a:cubicBezTo>
                <a:lnTo>
                  <a:pt x="5788621" y="1505477"/>
                </a:lnTo>
                <a:lnTo>
                  <a:pt x="5843357" y="1499190"/>
                </a:lnTo>
                <a:cubicBezTo>
                  <a:pt x="6126639" y="1431438"/>
                  <a:pt x="6149619" y="889421"/>
                  <a:pt x="6506695" y="889421"/>
                </a:cubicBezTo>
                <a:cubicBezTo>
                  <a:pt x="6887575" y="889421"/>
                  <a:pt x="6891237" y="1506116"/>
                  <a:pt x="7231521" y="1506116"/>
                </a:cubicBezTo>
                <a:cubicBezTo>
                  <a:pt x="7395739" y="1506116"/>
                  <a:pt x="7491040" y="1110071"/>
                  <a:pt x="7575034" y="760644"/>
                </a:cubicBezTo>
                <a:cubicBezTo>
                  <a:pt x="7688856" y="287382"/>
                  <a:pt x="7771343" y="0"/>
                  <a:pt x="7955915" y="0"/>
                </a:cubicBezTo>
                <a:cubicBezTo>
                  <a:pt x="8140486" y="0"/>
                  <a:pt x="8222865" y="287382"/>
                  <a:pt x="8336688" y="760644"/>
                </a:cubicBezTo>
                <a:cubicBezTo>
                  <a:pt x="8420682" y="1110071"/>
                  <a:pt x="8515983" y="1506116"/>
                  <a:pt x="8680094" y="1506116"/>
                </a:cubicBezTo>
                <a:cubicBezTo>
                  <a:pt x="9029315" y="1506116"/>
                  <a:pt x="9031792" y="1306688"/>
                  <a:pt x="9404274" y="1306688"/>
                </a:cubicBezTo>
                <a:cubicBezTo>
                  <a:pt x="9594553" y="1306688"/>
                  <a:pt x="9690931" y="1359784"/>
                  <a:pt x="9781170" y="1409470"/>
                </a:cubicBezTo>
                <a:cubicBezTo>
                  <a:pt x="9871410" y="1459158"/>
                  <a:pt x="9956373" y="1506116"/>
                  <a:pt x="10128668" y="1506116"/>
                </a:cubicBezTo>
                <a:cubicBezTo>
                  <a:pt x="10469706" y="1506116"/>
                  <a:pt x="10468198" y="670900"/>
                  <a:pt x="10853064" y="670900"/>
                </a:cubicBezTo>
                <a:cubicBezTo>
                  <a:pt x="11235882" y="670900"/>
                  <a:pt x="11237928" y="1506116"/>
                  <a:pt x="11577243" y="1506116"/>
                </a:cubicBezTo>
                <a:lnTo>
                  <a:pt x="11577243" y="1523162"/>
                </a:lnTo>
                <a:cubicBezTo>
                  <a:pt x="11193669" y="1523162"/>
                  <a:pt x="11194100" y="687945"/>
                  <a:pt x="10853064" y="687945"/>
                </a:cubicBezTo>
                <a:cubicBezTo>
                  <a:pt x="10512026" y="687945"/>
                  <a:pt x="10513533" y="1523162"/>
                  <a:pt x="10128668" y="1523162"/>
                </a:cubicBezTo>
                <a:cubicBezTo>
                  <a:pt x="9756187" y="1523162"/>
                  <a:pt x="9753710" y="1323733"/>
                  <a:pt x="9404597" y="1323733"/>
                </a:cubicBezTo>
                <a:cubicBezTo>
                  <a:pt x="9055482" y="1323733"/>
                  <a:pt x="9052898" y="1523162"/>
                  <a:pt x="8680418" y="1523162"/>
                </a:cubicBezTo>
                <a:cubicBezTo>
                  <a:pt x="8495846" y="1523162"/>
                  <a:pt x="8413467" y="1235780"/>
                  <a:pt x="8299645" y="762518"/>
                </a:cubicBezTo>
                <a:cubicBezTo>
                  <a:pt x="8215650" y="413091"/>
                  <a:pt x="8120458" y="17046"/>
                  <a:pt x="7956238" y="17046"/>
                </a:cubicBezTo>
                <a:cubicBezTo>
                  <a:pt x="7792019" y="17046"/>
                  <a:pt x="7696718" y="413091"/>
                  <a:pt x="7612724" y="762518"/>
                </a:cubicBezTo>
                <a:cubicBezTo>
                  <a:pt x="7498902" y="1235780"/>
                  <a:pt x="7416522" y="1523162"/>
                  <a:pt x="7231843" y="1523162"/>
                </a:cubicBezTo>
                <a:cubicBezTo>
                  <a:pt x="6850962" y="1523162"/>
                  <a:pt x="6847302" y="906466"/>
                  <a:pt x="6507017" y="906466"/>
                </a:cubicBezTo>
                <a:cubicBezTo>
                  <a:pt x="6186386" y="906466"/>
                  <a:pt x="6166631" y="1448484"/>
                  <a:pt x="5850691" y="1516236"/>
                </a:cubicBezTo>
                <a:lnTo>
                  <a:pt x="5793886" y="1522081"/>
                </a:lnTo>
                <a:lnTo>
                  <a:pt x="5793865" y="1523162"/>
                </a:lnTo>
                <a:lnTo>
                  <a:pt x="5788621" y="1522622"/>
                </a:lnTo>
                <a:lnTo>
                  <a:pt x="5783377" y="1523162"/>
                </a:lnTo>
                <a:lnTo>
                  <a:pt x="5783357" y="1522081"/>
                </a:lnTo>
                <a:lnTo>
                  <a:pt x="5726551" y="1516236"/>
                </a:lnTo>
                <a:cubicBezTo>
                  <a:pt x="5410612" y="1448484"/>
                  <a:pt x="5390857" y="906466"/>
                  <a:pt x="5070226" y="906466"/>
                </a:cubicBezTo>
                <a:cubicBezTo>
                  <a:pt x="4729941" y="906466"/>
                  <a:pt x="4726280" y="1523162"/>
                  <a:pt x="4345400" y="1523162"/>
                </a:cubicBezTo>
                <a:cubicBezTo>
                  <a:pt x="4160720" y="1523162"/>
                  <a:pt x="4078341" y="1235780"/>
                  <a:pt x="3964518" y="762518"/>
                </a:cubicBezTo>
                <a:cubicBezTo>
                  <a:pt x="3880524" y="413091"/>
                  <a:pt x="3785223" y="17046"/>
                  <a:pt x="3621005" y="17046"/>
                </a:cubicBezTo>
                <a:cubicBezTo>
                  <a:pt x="3456785" y="17046"/>
                  <a:pt x="3361593" y="413091"/>
                  <a:pt x="3277598" y="762518"/>
                </a:cubicBezTo>
                <a:cubicBezTo>
                  <a:pt x="3163775" y="1235780"/>
                  <a:pt x="3081397" y="1523162"/>
                  <a:pt x="2896824" y="1523162"/>
                </a:cubicBezTo>
                <a:cubicBezTo>
                  <a:pt x="2524344" y="1523162"/>
                  <a:pt x="2521760" y="1323733"/>
                  <a:pt x="2172646" y="1323733"/>
                </a:cubicBezTo>
                <a:cubicBezTo>
                  <a:pt x="1823532" y="1323733"/>
                  <a:pt x="1821055" y="1523162"/>
                  <a:pt x="1448574" y="1523162"/>
                </a:cubicBezTo>
                <a:cubicBezTo>
                  <a:pt x="1063709" y="1523162"/>
                  <a:pt x="1065216" y="687945"/>
                  <a:pt x="724179" y="687945"/>
                </a:cubicBezTo>
                <a:cubicBezTo>
                  <a:pt x="383142" y="687945"/>
                  <a:pt x="383573" y="1523162"/>
                  <a:pt x="0" y="1523162"/>
                </a:cubicBezTo>
                <a:lnTo>
                  <a:pt x="0" y="1506116"/>
                </a:lnTo>
                <a:cubicBezTo>
                  <a:pt x="339314" y="1506116"/>
                  <a:pt x="341361" y="670900"/>
                  <a:pt x="724179" y="670900"/>
                </a:cubicBezTo>
                <a:cubicBezTo>
                  <a:pt x="1109044" y="670900"/>
                  <a:pt x="1107536" y="1506116"/>
                  <a:pt x="1448574" y="1506116"/>
                </a:cubicBezTo>
                <a:cubicBezTo>
                  <a:pt x="1620869" y="1506116"/>
                  <a:pt x="1705832" y="1459158"/>
                  <a:pt x="1796072" y="1409470"/>
                </a:cubicBezTo>
                <a:cubicBezTo>
                  <a:pt x="1886312" y="1359784"/>
                  <a:pt x="1982690" y="1306688"/>
                  <a:pt x="2172969" y="1306688"/>
                </a:cubicBezTo>
                <a:cubicBezTo>
                  <a:pt x="2545450" y="1306688"/>
                  <a:pt x="2547927" y="1506116"/>
                  <a:pt x="2897148" y="1506116"/>
                </a:cubicBezTo>
                <a:cubicBezTo>
                  <a:pt x="3061259" y="1506116"/>
                  <a:pt x="3156560" y="1110071"/>
                  <a:pt x="3240554" y="760644"/>
                </a:cubicBezTo>
                <a:cubicBezTo>
                  <a:pt x="3354377" y="287382"/>
                  <a:pt x="3436756" y="0"/>
                  <a:pt x="3621327" y="0"/>
                </a:cubicBezTo>
                <a:close/>
              </a:path>
            </a:pathLst>
          </a:custGeom>
          <a:gradFill>
            <a:gsLst>
              <a:gs pos="0">
                <a:schemeClr val="accent1"/>
              </a:gs>
              <a:gs pos="18000">
                <a:schemeClr val="accent2"/>
              </a:gs>
              <a:gs pos="37000">
                <a:schemeClr val="accent3"/>
              </a:gs>
              <a:gs pos="58000">
                <a:schemeClr val="accent4"/>
              </a:gs>
              <a:gs pos="8000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1pPr>
            <a:lvl2pPr lvl="1">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2pPr>
            <a:lvl3pPr lvl="2">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3pPr>
            <a:lvl4pPr lvl="3">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4pPr>
            <a:lvl5pPr lvl="4">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5pPr>
            <a:lvl6pPr lvl="5">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6pPr>
            <a:lvl7pPr lvl="6">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7pPr>
            <a:lvl8pPr lvl="7">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8pPr>
            <a:lvl9pPr lvl="8">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1"/>
              </a:buClr>
              <a:buSzPts val="1900"/>
              <a:buFont typeface="DM Sans"/>
              <a:buChar char="●"/>
              <a:defRPr sz="1900">
                <a:solidFill>
                  <a:schemeClr val="dk1"/>
                </a:solidFill>
                <a:latin typeface="DM Sans"/>
                <a:ea typeface="DM Sans"/>
                <a:cs typeface="DM Sans"/>
                <a:sym typeface="DM Sans"/>
              </a:defRPr>
            </a:lvl1pPr>
            <a:lvl2pPr marL="914400" lvl="1"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2pPr>
            <a:lvl3pPr marL="1371600" lvl="2"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3pPr>
            <a:lvl4pPr marL="1828800" lvl="3"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4pPr>
            <a:lvl5pPr marL="2286000" lvl="4"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5pPr>
            <a:lvl6pPr marL="2743200" lvl="5"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6pPr>
            <a:lvl7pPr marL="3200400" lvl="6"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7pPr>
            <a:lvl8pPr marL="3657600" lvl="7"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8pPr>
            <a:lvl9pPr marL="4114800" lvl="8" indent="-349250">
              <a:lnSpc>
                <a:spcPct val="115000"/>
              </a:lnSpc>
              <a:spcBef>
                <a:spcPts val="2100"/>
              </a:spcBef>
              <a:spcAft>
                <a:spcPts val="2100"/>
              </a:spcAft>
              <a:buClr>
                <a:schemeClr val="dk1"/>
              </a:buClr>
              <a:buSzPts val="1900"/>
              <a:buFont typeface="DM Sans"/>
              <a:buChar char="■"/>
              <a:defRPr sz="1900">
                <a:solidFill>
                  <a:schemeClr val="dk1"/>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390958" y="6105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6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1821900" y="1508375"/>
            <a:ext cx="8548200" cy="220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The Speech Detector</a:t>
            </a:r>
            <a:endParaRPr dirty="0"/>
          </a:p>
        </p:txBody>
      </p:sp>
      <p:sp>
        <p:nvSpPr>
          <p:cNvPr id="168" name="Google Shape;168;p23"/>
          <p:cNvSpPr txBox="1">
            <a:spLocks noGrp="1"/>
          </p:cNvSpPr>
          <p:nvPr>
            <p:ph type="subTitle" idx="1"/>
          </p:nvPr>
        </p:nvSpPr>
        <p:spPr>
          <a:xfrm>
            <a:off x="414650" y="3785375"/>
            <a:ext cx="113799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highlight>
                  <a:schemeClr val="accent1"/>
                </a:highlight>
              </a:rPr>
              <a:t>Aamir, Ibtisam, Sarath, Utkarsh</a:t>
            </a:r>
            <a:endParaRPr dirty="0">
              <a:highlight>
                <a:schemeClr val="accen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1397576" y="186260"/>
            <a:ext cx="11210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a:t>02 Proposed Solution - Architecture </a:t>
            </a:r>
            <a:endParaRPr dirty="0"/>
          </a:p>
        </p:txBody>
      </p:sp>
      <p:sp>
        <p:nvSpPr>
          <p:cNvPr id="2" name="Rectangle 1">
            <a:extLst>
              <a:ext uri="{FF2B5EF4-FFF2-40B4-BE49-F238E27FC236}">
                <a16:creationId xmlns:a16="http://schemas.microsoft.com/office/drawing/2014/main" id="{A00F8F61-AA36-EC2C-4000-3C8FD5EAF895}"/>
              </a:ext>
            </a:extLst>
          </p:cNvPr>
          <p:cNvSpPr/>
          <p:nvPr/>
        </p:nvSpPr>
        <p:spPr>
          <a:xfrm>
            <a:off x="2761837" y="2246803"/>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6CA616B2-4678-4FED-9B34-D176F8081D4F}"/>
              </a:ext>
            </a:extLst>
          </p:cNvPr>
          <p:cNvSpPr/>
          <p:nvPr/>
        </p:nvSpPr>
        <p:spPr>
          <a:xfrm>
            <a:off x="2914237" y="23897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038F88CB-8FF0-666E-A341-868321671A0F}"/>
              </a:ext>
            </a:extLst>
          </p:cNvPr>
          <p:cNvSpPr/>
          <p:nvPr/>
        </p:nvSpPr>
        <p:spPr>
          <a:xfrm>
            <a:off x="3066637" y="25421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Convolutional</a:t>
            </a:r>
          </a:p>
          <a:p>
            <a:pPr algn="ctr"/>
            <a:r>
              <a:rPr lang="en-IN" dirty="0">
                <a:latin typeface="DM Sans" pitchFamily="2" charset="0"/>
              </a:rPr>
              <a:t>Layers</a:t>
            </a:r>
          </a:p>
        </p:txBody>
      </p:sp>
      <p:pic>
        <p:nvPicPr>
          <p:cNvPr id="27" name="Picture 26">
            <a:extLst>
              <a:ext uri="{FF2B5EF4-FFF2-40B4-BE49-F238E27FC236}">
                <a16:creationId xmlns:a16="http://schemas.microsoft.com/office/drawing/2014/main" id="{0C252325-1566-68EA-1875-E1525F7B1B17}"/>
              </a:ext>
            </a:extLst>
          </p:cNvPr>
          <p:cNvPicPr>
            <a:picLocks noChangeAspect="1"/>
          </p:cNvPicPr>
          <p:nvPr/>
        </p:nvPicPr>
        <p:blipFill>
          <a:blip r:embed="rId3"/>
          <a:stretch>
            <a:fillRect/>
          </a:stretch>
        </p:blipFill>
        <p:spPr>
          <a:xfrm>
            <a:off x="130756" y="2237376"/>
            <a:ext cx="1149550" cy="974001"/>
          </a:xfrm>
          <a:prstGeom prst="rect">
            <a:avLst/>
          </a:prstGeom>
        </p:spPr>
      </p:pic>
      <p:pic>
        <p:nvPicPr>
          <p:cNvPr id="28" name="Picture 27">
            <a:extLst>
              <a:ext uri="{FF2B5EF4-FFF2-40B4-BE49-F238E27FC236}">
                <a16:creationId xmlns:a16="http://schemas.microsoft.com/office/drawing/2014/main" id="{5850458D-86B1-E8FD-ECCB-41EBB142C8D6}"/>
              </a:ext>
            </a:extLst>
          </p:cNvPr>
          <p:cNvPicPr>
            <a:picLocks noChangeAspect="1"/>
          </p:cNvPicPr>
          <p:nvPr/>
        </p:nvPicPr>
        <p:blipFill>
          <a:blip r:embed="rId3"/>
          <a:stretch>
            <a:fillRect/>
          </a:stretch>
        </p:blipFill>
        <p:spPr>
          <a:xfrm>
            <a:off x="283156" y="2389776"/>
            <a:ext cx="1149550" cy="974001"/>
          </a:xfrm>
          <a:prstGeom prst="rect">
            <a:avLst/>
          </a:prstGeom>
        </p:spPr>
      </p:pic>
      <p:pic>
        <p:nvPicPr>
          <p:cNvPr id="29" name="Picture 28">
            <a:extLst>
              <a:ext uri="{FF2B5EF4-FFF2-40B4-BE49-F238E27FC236}">
                <a16:creationId xmlns:a16="http://schemas.microsoft.com/office/drawing/2014/main" id="{2A424EF9-8D5C-3F91-C6F4-1F7F3BBFD54F}"/>
              </a:ext>
            </a:extLst>
          </p:cNvPr>
          <p:cNvPicPr>
            <a:picLocks noChangeAspect="1"/>
          </p:cNvPicPr>
          <p:nvPr/>
        </p:nvPicPr>
        <p:blipFill>
          <a:blip r:embed="rId3"/>
          <a:stretch>
            <a:fillRect/>
          </a:stretch>
        </p:blipFill>
        <p:spPr>
          <a:xfrm>
            <a:off x="283156" y="2389776"/>
            <a:ext cx="1149550" cy="974001"/>
          </a:xfrm>
          <a:prstGeom prst="rect">
            <a:avLst/>
          </a:prstGeom>
        </p:spPr>
      </p:pic>
      <p:pic>
        <p:nvPicPr>
          <p:cNvPr id="30" name="Picture 29">
            <a:extLst>
              <a:ext uri="{FF2B5EF4-FFF2-40B4-BE49-F238E27FC236}">
                <a16:creationId xmlns:a16="http://schemas.microsoft.com/office/drawing/2014/main" id="{4E4C637F-6F3A-9103-B2E8-3CED06BBBA8C}"/>
              </a:ext>
            </a:extLst>
          </p:cNvPr>
          <p:cNvPicPr>
            <a:picLocks noChangeAspect="1"/>
          </p:cNvPicPr>
          <p:nvPr/>
        </p:nvPicPr>
        <p:blipFill>
          <a:blip r:embed="rId3"/>
          <a:stretch>
            <a:fillRect/>
          </a:stretch>
        </p:blipFill>
        <p:spPr>
          <a:xfrm>
            <a:off x="435556" y="2542176"/>
            <a:ext cx="1149550" cy="974001"/>
          </a:xfrm>
          <a:prstGeom prst="rect">
            <a:avLst/>
          </a:prstGeom>
        </p:spPr>
      </p:pic>
      <p:sp>
        <p:nvSpPr>
          <p:cNvPr id="24" name="Arrow: Notched Right 23">
            <a:extLst>
              <a:ext uri="{FF2B5EF4-FFF2-40B4-BE49-F238E27FC236}">
                <a16:creationId xmlns:a16="http://schemas.microsoft.com/office/drawing/2014/main" id="{C3F6855F-7D29-8787-966C-B239CB639DCB}"/>
              </a:ext>
            </a:extLst>
          </p:cNvPr>
          <p:cNvSpPr/>
          <p:nvPr/>
        </p:nvSpPr>
        <p:spPr>
          <a:xfrm>
            <a:off x="2017336" y="2686639"/>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E6E52A9-DA29-2D7B-27A7-FFC1A04C60F2}"/>
              </a:ext>
            </a:extLst>
          </p:cNvPr>
          <p:cNvSpPr/>
          <p:nvPr/>
        </p:nvSpPr>
        <p:spPr>
          <a:xfrm>
            <a:off x="5489607" y="2246803"/>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653A7395-61DE-66F0-768D-E8B4BACFB670}"/>
              </a:ext>
            </a:extLst>
          </p:cNvPr>
          <p:cNvSpPr/>
          <p:nvPr/>
        </p:nvSpPr>
        <p:spPr>
          <a:xfrm>
            <a:off x="5642007" y="23897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6CD9D2CF-98C7-01F3-94E6-09F30C4F2986}"/>
              </a:ext>
            </a:extLst>
          </p:cNvPr>
          <p:cNvSpPr/>
          <p:nvPr/>
        </p:nvSpPr>
        <p:spPr>
          <a:xfrm>
            <a:off x="5794407" y="25421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Gated Recurrent Unit (GRU)</a:t>
            </a:r>
          </a:p>
        </p:txBody>
      </p:sp>
      <p:sp>
        <p:nvSpPr>
          <p:cNvPr id="19" name="Arrow: Notched Right 18">
            <a:extLst>
              <a:ext uri="{FF2B5EF4-FFF2-40B4-BE49-F238E27FC236}">
                <a16:creationId xmlns:a16="http://schemas.microsoft.com/office/drawing/2014/main" id="{25FC3885-36DF-DB6C-86BB-4B6A332D6FC8}"/>
              </a:ext>
            </a:extLst>
          </p:cNvPr>
          <p:cNvSpPr/>
          <p:nvPr/>
        </p:nvSpPr>
        <p:spPr>
          <a:xfrm>
            <a:off x="4745106" y="2686639"/>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99250CF-0A09-5DA3-284F-40948B15CAF2}"/>
              </a:ext>
            </a:extLst>
          </p:cNvPr>
          <p:cNvSpPr/>
          <p:nvPr/>
        </p:nvSpPr>
        <p:spPr>
          <a:xfrm>
            <a:off x="8031524" y="1161097"/>
            <a:ext cx="754257" cy="34313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Dense</a:t>
            </a:r>
          </a:p>
          <a:p>
            <a:pPr algn="ctr"/>
            <a:r>
              <a:rPr lang="en-IN" dirty="0">
                <a:latin typeface="DM Sans" pitchFamily="2" charset="0"/>
              </a:rPr>
              <a:t>Block</a:t>
            </a:r>
          </a:p>
        </p:txBody>
      </p:sp>
      <p:sp>
        <p:nvSpPr>
          <p:cNvPr id="21" name="Arrow: Notched Right 20">
            <a:extLst>
              <a:ext uri="{FF2B5EF4-FFF2-40B4-BE49-F238E27FC236}">
                <a16:creationId xmlns:a16="http://schemas.microsoft.com/office/drawing/2014/main" id="{F3018132-B53C-5713-5FC3-21BC9E113F18}"/>
              </a:ext>
            </a:extLst>
          </p:cNvPr>
          <p:cNvSpPr/>
          <p:nvPr/>
        </p:nvSpPr>
        <p:spPr>
          <a:xfrm>
            <a:off x="7462478" y="2702814"/>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3" name="Arrow: Notched Right 22">
            <a:extLst>
              <a:ext uri="{FF2B5EF4-FFF2-40B4-BE49-F238E27FC236}">
                <a16:creationId xmlns:a16="http://schemas.microsoft.com/office/drawing/2014/main" id="{8CE6FD10-4217-AF28-E2E1-CBEC35DF24ED}"/>
              </a:ext>
            </a:extLst>
          </p:cNvPr>
          <p:cNvSpPr/>
          <p:nvPr/>
        </p:nvSpPr>
        <p:spPr>
          <a:xfrm>
            <a:off x="7488026" y="2686639"/>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5" name="Arrow: Notched Right 24">
            <a:extLst>
              <a:ext uri="{FF2B5EF4-FFF2-40B4-BE49-F238E27FC236}">
                <a16:creationId xmlns:a16="http://schemas.microsoft.com/office/drawing/2014/main" id="{89ACDC9A-49C7-E5C9-BEC3-2A96CE16C2A8}"/>
              </a:ext>
            </a:extLst>
          </p:cNvPr>
          <p:cNvSpPr/>
          <p:nvPr/>
        </p:nvSpPr>
        <p:spPr>
          <a:xfrm>
            <a:off x="9082214" y="2686638"/>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3FB56C4F-D9DD-A7C8-8C6A-99E938AC2F91}"/>
              </a:ext>
            </a:extLst>
          </p:cNvPr>
          <p:cNvSpPr txBox="1"/>
          <p:nvPr/>
        </p:nvSpPr>
        <p:spPr>
          <a:xfrm>
            <a:off x="210692" y="2723979"/>
            <a:ext cx="1581780" cy="523220"/>
          </a:xfrm>
          <a:prstGeom prst="rect">
            <a:avLst/>
          </a:prstGeom>
          <a:noFill/>
        </p:spPr>
        <p:txBody>
          <a:bodyPr wrap="square">
            <a:spAutoFit/>
          </a:bodyPr>
          <a:lstStyle/>
          <a:p>
            <a:pPr algn="ctr"/>
            <a:r>
              <a:rPr lang="en-IN" dirty="0">
                <a:latin typeface="DM Sans" pitchFamily="2" charset="0"/>
              </a:rPr>
              <a:t>Input Spectrogram</a:t>
            </a:r>
          </a:p>
        </p:txBody>
      </p:sp>
      <p:sp>
        <p:nvSpPr>
          <p:cNvPr id="31" name="Rectangle 30">
            <a:extLst>
              <a:ext uri="{FF2B5EF4-FFF2-40B4-BE49-F238E27FC236}">
                <a16:creationId xmlns:a16="http://schemas.microsoft.com/office/drawing/2014/main" id="{F18E0C73-DC29-FF30-BEF3-B64B117C2385}"/>
              </a:ext>
            </a:extLst>
          </p:cNvPr>
          <p:cNvSpPr/>
          <p:nvPr/>
        </p:nvSpPr>
        <p:spPr>
          <a:xfrm>
            <a:off x="9776659" y="2549900"/>
            <a:ext cx="906657" cy="661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Output</a:t>
            </a:r>
          </a:p>
        </p:txBody>
      </p:sp>
    </p:spTree>
    <p:extLst>
      <p:ext uri="{BB962C8B-B14F-4D97-AF65-F5344CB8AC3E}">
        <p14:creationId xmlns:p14="http://schemas.microsoft.com/office/powerpoint/2010/main" val="300428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1397576" y="186260"/>
            <a:ext cx="11210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a:t>02 Proposed Solution - Architecture </a:t>
            </a:r>
            <a:endParaRPr dirty="0"/>
          </a:p>
        </p:txBody>
      </p:sp>
      <p:sp>
        <p:nvSpPr>
          <p:cNvPr id="2" name="Rectangle 1">
            <a:extLst>
              <a:ext uri="{FF2B5EF4-FFF2-40B4-BE49-F238E27FC236}">
                <a16:creationId xmlns:a16="http://schemas.microsoft.com/office/drawing/2014/main" id="{A00F8F61-AA36-EC2C-4000-3C8FD5EAF895}"/>
              </a:ext>
            </a:extLst>
          </p:cNvPr>
          <p:cNvSpPr/>
          <p:nvPr/>
        </p:nvSpPr>
        <p:spPr>
          <a:xfrm>
            <a:off x="2761837" y="2246803"/>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6CA616B2-4678-4FED-9B34-D176F8081D4F}"/>
              </a:ext>
            </a:extLst>
          </p:cNvPr>
          <p:cNvSpPr/>
          <p:nvPr/>
        </p:nvSpPr>
        <p:spPr>
          <a:xfrm>
            <a:off x="2914237" y="23897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038F88CB-8FF0-666E-A341-868321671A0F}"/>
              </a:ext>
            </a:extLst>
          </p:cNvPr>
          <p:cNvSpPr/>
          <p:nvPr/>
        </p:nvSpPr>
        <p:spPr>
          <a:xfrm>
            <a:off x="3066637" y="25421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Convolutional</a:t>
            </a:r>
          </a:p>
          <a:p>
            <a:pPr algn="ctr"/>
            <a:r>
              <a:rPr lang="en-IN" dirty="0">
                <a:latin typeface="DM Sans" pitchFamily="2" charset="0"/>
              </a:rPr>
              <a:t>Layers</a:t>
            </a:r>
          </a:p>
        </p:txBody>
      </p:sp>
      <p:pic>
        <p:nvPicPr>
          <p:cNvPr id="27" name="Picture 26">
            <a:extLst>
              <a:ext uri="{FF2B5EF4-FFF2-40B4-BE49-F238E27FC236}">
                <a16:creationId xmlns:a16="http://schemas.microsoft.com/office/drawing/2014/main" id="{0C252325-1566-68EA-1875-E1525F7B1B17}"/>
              </a:ext>
            </a:extLst>
          </p:cNvPr>
          <p:cNvPicPr>
            <a:picLocks noChangeAspect="1"/>
          </p:cNvPicPr>
          <p:nvPr/>
        </p:nvPicPr>
        <p:blipFill>
          <a:blip r:embed="rId3"/>
          <a:stretch>
            <a:fillRect/>
          </a:stretch>
        </p:blipFill>
        <p:spPr>
          <a:xfrm>
            <a:off x="130756" y="2237376"/>
            <a:ext cx="1149550" cy="974001"/>
          </a:xfrm>
          <a:prstGeom prst="rect">
            <a:avLst/>
          </a:prstGeom>
        </p:spPr>
      </p:pic>
      <p:pic>
        <p:nvPicPr>
          <p:cNvPr id="28" name="Picture 27">
            <a:extLst>
              <a:ext uri="{FF2B5EF4-FFF2-40B4-BE49-F238E27FC236}">
                <a16:creationId xmlns:a16="http://schemas.microsoft.com/office/drawing/2014/main" id="{5850458D-86B1-E8FD-ECCB-41EBB142C8D6}"/>
              </a:ext>
            </a:extLst>
          </p:cNvPr>
          <p:cNvPicPr>
            <a:picLocks noChangeAspect="1"/>
          </p:cNvPicPr>
          <p:nvPr/>
        </p:nvPicPr>
        <p:blipFill>
          <a:blip r:embed="rId3"/>
          <a:stretch>
            <a:fillRect/>
          </a:stretch>
        </p:blipFill>
        <p:spPr>
          <a:xfrm>
            <a:off x="283156" y="2389776"/>
            <a:ext cx="1149550" cy="974001"/>
          </a:xfrm>
          <a:prstGeom prst="rect">
            <a:avLst/>
          </a:prstGeom>
        </p:spPr>
      </p:pic>
      <p:pic>
        <p:nvPicPr>
          <p:cNvPr id="29" name="Picture 28">
            <a:extLst>
              <a:ext uri="{FF2B5EF4-FFF2-40B4-BE49-F238E27FC236}">
                <a16:creationId xmlns:a16="http://schemas.microsoft.com/office/drawing/2014/main" id="{2A424EF9-8D5C-3F91-C6F4-1F7F3BBFD54F}"/>
              </a:ext>
            </a:extLst>
          </p:cNvPr>
          <p:cNvPicPr>
            <a:picLocks noChangeAspect="1"/>
          </p:cNvPicPr>
          <p:nvPr/>
        </p:nvPicPr>
        <p:blipFill>
          <a:blip r:embed="rId3"/>
          <a:stretch>
            <a:fillRect/>
          </a:stretch>
        </p:blipFill>
        <p:spPr>
          <a:xfrm>
            <a:off x="283156" y="2389776"/>
            <a:ext cx="1149550" cy="974001"/>
          </a:xfrm>
          <a:prstGeom prst="rect">
            <a:avLst/>
          </a:prstGeom>
        </p:spPr>
      </p:pic>
      <p:pic>
        <p:nvPicPr>
          <p:cNvPr id="30" name="Picture 29">
            <a:extLst>
              <a:ext uri="{FF2B5EF4-FFF2-40B4-BE49-F238E27FC236}">
                <a16:creationId xmlns:a16="http://schemas.microsoft.com/office/drawing/2014/main" id="{4E4C637F-6F3A-9103-B2E8-3CED06BBBA8C}"/>
              </a:ext>
            </a:extLst>
          </p:cNvPr>
          <p:cNvPicPr>
            <a:picLocks noChangeAspect="1"/>
          </p:cNvPicPr>
          <p:nvPr/>
        </p:nvPicPr>
        <p:blipFill>
          <a:blip r:embed="rId3"/>
          <a:stretch>
            <a:fillRect/>
          </a:stretch>
        </p:blipFill>
        <p:spPr>
          <a:xfrm>
            <a:off x="435556" y="2542176"/>
            <a:ext cx="1149550" cy="974001"/>
          </a:xfrm>
          <a:prstGeom prst="rect">
            <a:avLst/>
          </a:prstGeom>
        </p:spPr>
      </p:pic>
      <p:sp>
        <p:nvSpPr>
          <p:cNvPr id="24" name="Arrow: Notched Right 23">
            <a:extLst>
              <a:ext uri="{FF2B5EF4-FFF2-40B4-BE49-F238E27FC236}">
                <a16:creationId xmlns:a16="http://schemas.microsoft.com/office/drawing/2014/main" id="{C3F6855F-7D29-8787-966C-B239CB639DCB}"/>
              </a:ext>
            </a:extLst>
          </p:cNvPr>
          <p:cNvSpPr/>
          <p:nvPr/>
        </p:nvSpPr>
        <p:spPr>
          <a:xfrm>
            <a:off x="2017336" y="2686639"/>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E6E52A9-DA29-2D7B-27A7-FFC1A04C60F2}"/>
              </a:ext>
            </a:extLst>
          </p:cNvPr>
          <p:cNvSpPr/>
          <p:nvPr/>
        </p:nvSpPr>
        <p:spPr>
          <a:xfrm>
            <a:off x="5489607" y="2246803"/>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653A7395-61DE-66F0-768D-E8B4BACFB670}"/>
              </a:ext>
            </a:extLst>
          </p:cNvPr>
          <p:cNvSpPr/>
          <p:nvPr/>
        </p:nvSpPr>
        <p:spPr>
          <a:xfrm>
            <a:off x="5642007" y="23897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6CD9D2CF-98C7-01F3-94E6-09F30C4F2986}"/>
              </a:ext>
            </a:extLst>
          </p:cNvPr>
          <p:cNvSpPr/>
          <p:nvPr/>
        </p:nvSpPr>
        <p:spPr>
          <a:xfrm>
            <a:off x="5794407" y="25421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Gated Recurrent Unit (GRU)</a:t>
            </a:r>
          </a:p>
        </p:txBody>
      </p:sp>
      <p:sp>
        <p:nvSpPr>
          <p:cNvPr id="19" name="Arrow: Notched Right 18">
            <a:extLst>
              <a:ext uri="{FF2B5EF4-FFF2-40B4-BE49-F238E27FC236}">
                <a16:creationId xmlns:a16="http://schemas.microsoft.com/office/drawing/2014/main" id="{25FC3885-36DF-DB6C-86BB-4B6A332D6FC8}"/>
              </a:ext>
            </a:extLst>
          </p:cNvPr>
          <p:cNvSpPr/>
          <p:nvPr/>
        </p:nvSpPr>
        <p:spPr>
          <a:xfrm>
            <a:off x="4745106" y="2686639"/>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99250CF-0A09-5DA3-284F-40948B15CAF2}"/>
              </a:ext>
            </a:extLst>
          </p:cNvPr>
          <p:cNvSpPr/>
          <p:nvPr/>
        </p:nvSpPr>
        <p:spPr>
          <a:xfrm>
            <a:off x="8031524" y="1161097"/>
            <a:ext cx="754257" cy="34313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Dense</a:t>
            </a:r>
          </a:p>
          <a:p>
            <a:pPr algn="ctr"/>
            <a:r>
              <a:rPr lang="en-IN" dirty="0">
                <a:latin typeface="DM Sans" pitchFamily="2" charset="0"/>
              </a:rPr>
              <a:t>Block</a:t>
            </a:r>
          </a:p>
        </p:txBody>
      </p:sp>
      <p:sp>
        <p:nvSpPr>
          <p:cNvPr id="21" name="Arrow: Notched Right 20">
            <a:extLst>
              <a:ext uri="{FF2B5EF4-FFF2-40B4-BE49-F238E27FC236}">
                <a16:creationId xmlns:a16="http://schemas.microsoft.com/office/drawing/2014/main" id="{F3018132-B53C-5713-5FC3-21BC9E113F18}"/>
              </a:ext>
            </a:extLst>
          </p:cNvPr>
          <p:cNvSpPr/>
          <p:nvPr/>
        </p:nvSpPr>
        <p:spPr>
          <a:xfrm>
            <a:off x="7462478" y="2702814"/>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3" name="Arrow: Notched Right 22">
            <a:extLst>
              <a:ext uri="{FF2B5EF4-FFF2-40B4-BE49-F238E27FC236}">
                <a16:creationId xmlns:a16="http://schemas.microsoft.com/office/drawing/2014/main" id="{8CE6FD10-4217-AF28-E2E1-CBEC35DF24ED}"/>
              </a:ext>
            </a:extLst>
          </p:cNvPr>
          <p:cNvSpPr/>
          <p:nvPr/>
        </p:nvSpPr>
        <p:spPr>
          <a:xfrm>
            <a:off x="7488026" y="2686639"/>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5" name="Arrow: Notched Right 24">
            <a:extLst>
              <a:ext uri="{FF2B5EF4-FFF2-40B4-BE49-F238E27FC236}">
                <a16:creationId xmlns:a16="http://schemas.microsoft.com/office/drawing/2014/main" id="{89ACDC9A-49C7-E5C9-BEC3-2A96CE16C2A8}"/>
              </a:ext>
            </a:extLst>
          </p:cNvPr>
          <p:cNvSpPr/>
          <p:nvPr/>
        </p:nvSpPr>
        <p:spPr>
          <a:xfrm>
            <a:off x="9082214" y="2686638"/>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3FB56C4F-D9DD-A7C8-8C6A-99E938AC2F91}"/>
              </a:ext>
            </a:extLst>
          </p:cNvPr>
          <p:cNvSpPr txBox="1"/>
          <p:nvPr/>
        </p:nvSpPr>
        <p:spPr>
          <a:xfrm>
            <a:off x="210692" y="2723979"/>
            <a:ext cx="1581780" cy="523220"/>
          </a:xfrm>
          <a:prstGeom prst="rect">
            <a:avLst/>
          </a:prstGeom>
          <a:noFill/>
        </p:spPr>
        <p:txBody>
          <a:bodyPr wrap="square">
            <a:spAutoFit/>
          </a:bodyPr>
          <a:lstStyle/>
          <a:p>
            <a:pPr algn="ctr"/>
            <a:r>
              <a:rPr lang="en-IN" dirty="0">
                <a:latin typeface="DM Sans" pitchFamily="2" charset="0"/>
              </a:rPr>
              <a:t>Input Spectrogram</a:t>
            </a:r>
          </a:p>
        </p:txBody>
      </p:sp>
      <p:sp>
        <p:nvSpPr>
          <p:cNvPr id="31" name="Rectangle 30">
            <a:extLst>
              <a:ext uri="{FF2B5EF4-FFF2-40B4-BE49-F238E27FC236}">
                <a16:creationId xmlns:a16="http://schemas.microsoft.com/office/drawing/2014/main" id="{F18E0C73-DC29-FF30-BEF3-B64B117C2385}"/>
              </a:ext>
            </a:extLst>
          </p:cNvPr>
          <p:cNvSpPr/>
          <p:nvPr/>
        </p:nvSpPr>
        <p:spPr>
          <a:xfrm>
            <a:off x="9776659" y="2549900"/>
            <a:ext cx="906657" cy="661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Output</a:t>
            </a:r>
          </a:p>
        </p:txBody>
      </p:sp>
      <p:sp>
        <p:nvSpPr>
          <p:cNvPr id="3" name="Rectangle 2">
            <a:extLst>
              <a:ext uri="{FF2B5EF4-FFF2-40B4-BE49-F238E27FC236}">
                <a16:creationId xmlns:a16="http://schemas.microsoft.com/office/drawing/2014/main" id="{D5DF3A0F-6370-C3E6-DCAF-2105737580D9}"/>
              </a:ext>
            </a:extLst>
          </p:cNvPr>
          <p:cNvSpPr/>
          <p:nvPr/>
        </p:nvSpPr>
        <p:spPr>
          <a:xfrm>
            <a:off x="435556" y="1036927"/>
            <a:ext cx="11320888" cy="4958499"/>
          </a:xfrm>
          <a:prstGeom prst="rect">
            <a:avLst/>
          </a:prstGeom>
          <a:solidFill>
            <a:schemeClr val="dk1">
              <a:alpha val="69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500" b="1" dirty="0">
                <a:latin typeface="DM Sans" pitchFamily="2" charset="0"/>
              </a:rPr>
              <a:t>We use Greedy CTC to decode our outputs; argmax</a:t>
            </a:r>
            <a:r>
              <a:rPr lang="en-US" dirty="0"/>
              <a:t>!</a:t>
            </a:r>
            <a:endParaRPr lang="en-IN" dirty="0"/>
          </a:p>
        </p:txBody>
      </p:sp>
    </p:spTree>
    <p:extLst>
      <p:ext uri="{BB962C8B-B14F-4D97-AF65-F5344CB8AC3E}">
        <p14:creationId xmlns:p14="http://schemas.microsoft.com/office/powerpoint/2010/main" val="302426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1702378" y="156762"/>
            <a:ext cx="11210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a:t>02 Proposed Solution – Datasets </a:t>
            </a:r>
            <a:endParaRPr dirty="0"/>
          </a:p>
        </p:txBody>
      </p:sp>
      <p:sp>
        <p:nvSpPr>
          <p:cNvPr id="2" name="TextBox 1">
            <a:extLst>
              <a:ext uri="{FF2B5EF4-FFF2-40B4-BE49-F238E27FC236}">
                <a16:creationId xmlns:a16="http://schemas.microsoft.com/office/drawing/2014/main" id="{713438EC-B55B-475F-4DC8-2B4835DEF403}"/>
              </a:ext>
            </a:extLst>
          </p:cNvPr>
          <p:cNvSpPr txBox="1"/>
          <p:nvPr/>
        </p:nvSpPr>
        <p:spPr>
          <a:xfrm>
            <a:off x="805070" y="1361661"/>
            <a:ext cx="9809921" cy="3108543"/>
          </a:xfrm>
          <a:prstGeom prst="rect">
            <a:avLst/>
          </a:prstGeom>
          <a:noFill/>
        </p:spPr>
        <p:txBody>
          <a:bodyPr wrap="square" rtlCol="0">
            <a:spAutoFit/>
          </a:bodyPr>
          <a:lstStyle/>
          <a:p>
            <a:r>
              <a:rPr lang="en-IN" sz="2200" b="1" dirty="0">
                <a:solidFill>
                  <a:schemeClr val="tx1"/>
                </a:solidFill>
                <a:latin typeface="DM Sans" pitchFamily="2" charset="0"/>
              </a:rPr>
              <a:t>Pre-training</a:t>
            </a:r>
            <a:br>
              <a:rPr lang="en-IN" sz="1900" b="0" dirty="0">
                <a:solidFill>
                  <a:schemeClr val="tx1"/>
                </a:solidFill>
                <a:latin typeface="DM Sans" pitchFamily="2" charset="0"/>
              </a:rPr>
            </a:br>
            <a:r>
              <a:rPr lang="en-IN" sz="1900" b="0" dirty="0">
                <a:solidFill>
                  <a:schemeClr val="tx1"/>
                </a:solidFill>
                <a:latin typeface="DM Sans" pitchFamily="2" charset="0"/>
              </a:rPr>
              <a:t>We use the LJ Speech Dataset which have over 24hrs of voice data with 5+ speakers and nicely transcribed. The audio sampling rate is 22050 Hz. </a:t>
            </a:r>
            <a:br>
              <a:rPr lang="en-IN" sz="1900" b="0" dirty="0">
                <a:solidFill>
                  <a:schemeClr val="tx1"/>
                </a:solidFill>
                <a:latin typeface="DM Sans" pitchFamily="2" charset="0"/>
              </a:rPr>
            </a:br>
            <a:br>
              <a:rPr lang="en-IN" sz="1900" b="0" dirty="0">
                <a:solidFill>
                  <a:schemeClr val="tx1"/>
                </a:solidFill>
                <a:latin typeface="DM Sans" pitchFamily="2" charset="0"/>
              </a:rPr>
            </a:br>
            <a:r>
              <a:rPr lang="en-IN" sz="2200" b="1" dirty="0" err="1">
                <a:solidFill>
                  <a:schemeClr val="tx1"/>
                </a:solidFill>
                <a:latin typeface="DM Sans" pitchFamily="2" charset="0"/>
              </a:rPr>
              <a:t>Univ.Ai</a:t>
            </a:r>
            <a:r>
              <a:rPr lang="en-IN" sz="2200" b="1" dirty="0">
                <a:solidFill>
                  <a:schemeClr val="tx1"/>
                </a:solidFill>
                <a:latin typeface="DM Sans" pitchFamily="2" charset="0"/>
              </a:rPr>
              <a:t> Data </a:t>
            </a:r>
            <a:br>
              <a:rPr lang="en-IN" sz="1900" b="0" dirty="0">
                <a:solidFill>
                  <a:schemeClr val="tx1"/>
                </a:solidFill>
                <a:latin typeface="DM Sans" pitchFamily="2" charset="0"/>
              </a:rPr>
            </a:br>
            <a:r>
              <a:rPr lang="en-IN" sz="1900" b="0" dirty="0">
                <a:solidFill>
                  <a:schemeClr val="tx1"/>
                </a:solidFill>
                <a:latin typeface="DM Sans" pitchFamily="2" charset="0"/>
              </a:rPr>
              <a:t>The data from </a:t>
            </a:r>
            <a:r>
              <a:rPr lang="en-IN" sz="1900" b="0" dirty="0" err="1">
                <a:solidFill>
                  <a:schemeClr val="tx1"/>
                </a:solidFill>
                <a:latin typeface="DM Sans" pitchFamily="2" charset="0"/>
              </a:rPr>
              <a:t>Univ.Ai</a:t>
            </a:r>
            <a:r>
              <a:rPr lang="en-IN" sz="1900" b="0" dirty="0">
                <a:solidFill>
                  <a:schemeClr val="tx1"/>
                </a:solidFill>
                <a:latin typeface="DM Sans" pitchFamily="2" charset="0"/>
              </a:rPr>
              <a:t> is taken from course lectures and labs. The audio is extracted from the pre-recorded videos and then split into clips of 10s processed at the same sampling rate as the data used in pretraining. We transcribed these clips to prepare the dataset. The data corresponds to 3+ hours of voice clips.</a:t>
            </a:r>
          </a:p>
          <a:p>
            <a:endParaRPr lang="en-IN" sz="1900" dirty="0">
              <a:solidFill>
                <a:schemeClr val="tx1"/>
              </a:solidFill>
            </a:endParaRPr>
          </a:p>
        </p:txBody>
      </p:sp>
    </p:spTree>
    <p:extLst>
      <p:ext uri="{BB962C8B-B14F-4D97-AF65-F5344CB8AC3E}">
        <p14:creationId xmlns:p14="http://schemas.microsoft.com/office/powerpoint/2010/main" val="26881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1397576" y="186260"/>
            <a:ext cx="11210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a:t>02 Proposed Solution – Pre-processing </a:t>
            </a:r>
            <a:endParaRPr dirty="0"/>
          </a:p>
        </p:txBody>
      </p:sp>
      <p:sp>
        <p:nvSpPr>
          <p:cNvPr id="17" name="Rectangle 16">
            <a:extLst>
              <a:ext uri="{FF2B5EF4-FFF2-40B4-BE49-F238E27FC236}">
                <a16:creationId xmlns:a16="http://schemas.microsoft.com/office/drawing/2014/main" id="{6CD9D2CF-98C7-01F3-94E6-09F30C4F2986}"/>
              </a:ext>
            </a:extLst>
          </p:cNvPr>
          <p:cNvSpPr/>
          <p:nvPr/>
        </p:nvSpPr>
        <p:spPr>
          <a:xfrm>
            <a:off x="4894305" y="1302734"/>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DM Sans" pitchFamily="2" charset="0"/>
              </a:rPr>
              <a:t>STFT</a:t>
            </a:r>
            <a:endParaRPr lang="en-IN" dirty="0">
              <a:latin typeface="DM Sans" pitchFamily="2" charset="0"/>
            </a:endParaRPr>
          </a:p>
        </p:txBody>
      </p:sp>
      <p:sp>
        <p:nvSpPr>
          <p:cNvPr id="19" name="Arrow: Notched Right 18">
            <a:extLst>
              <a:ext uri="{FF2B5EF4-FFF2-40B4-BE49-F238E27FC236}">
                <a16:creationId xmlns:a16="http://schemas.microsoft.com/office/drawing/2014/main" id="{25FC3885-36DF-DB6C-86BB-4B6A332D6FC8}"/>
              </a:ext>
            </a:extLst>
          </p:cNvPr>
          <p:cNvSpPr/>
          <p:nvPr/>
        </p:nvSpPr>
        <p:spPr>
          <a:xfrm>
            <a:off x="2019391" y="1609458"/>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46172A23-EA49-804D-C576-AAAA1793EE07}"/>
              </a:ext>
            </a:extLst>
          </p:cNvPr>
          <p:cNvSpPr/>
          <p:nvPr/>
        </p:nvSpPr>
        <p:spPr>
          <a:xfrm>
            <a:off x="2719861" y="1306418"/>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DM Sans" pitchFamily="2" charset="0"/>
              </a:rPr>
              <a:t>Randomly Adding Gaussian White Noise</a:t>
            </a:r>
            <a:endParaRPr lang="en-IN" dirty="0">
              <a:latin typeface="DM Sans" pitchFamily="2" charset="0"/>
            </a:endParaRPr>
          </a:p>
        </p:txBody>
      </p:sp>
      <p:sp>
        <p:nvSpPr>
          <p:cNvPr id="32" name="Rectangle 31">
            <a:extLst>
              <a:ext uri="{FF2B5EF4-FFF2-40B4-BE49-F238E27FC236}">
                <a16:creationId xmlns:a16="http://schemas.microsoft.com/office/drawing/2014/main" id="{8DE10C12-DDD4-769E-F70E-55BC41D18E5E}"/>
              </a:ext>
            </a:extLst>
          </p:cNvPr>
          <p:cNvSpPr/>
          <p:nvPr/>
        </p:nvSpPr>
        <p:spPr>
          <a:xfrm>
            <a:off x="426073" y="1306418"/>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DM Sans" pitchFamily="2" charset="0"/>
              </a:rPr>
              <a:t>Audio </a:t>
            </a:r>
            <a:endParaRPr lang="en-IN" dirty="0">
              <a:latin typeface="DM Sans" pitchFamily="2" charset="0"/>
            </a:endParaRPr>
          </a:p>
        </p:txBody>
      </p:sp>
      <p:sp>
        <p:nvSpPr>
          <p:cNvPr id="33" name="Rectangle 32">
            <a:extLst>
              <a:ext uri="{FF2B5EF4-FFF2-40B4-BE49-F238E27FC236}">
                <a16:creationId xmlns:a16="http://schemas.microsoft.com/office/drawing/2014/main" id="{BC3ADEC9-63A8-DD33-4B51-7E4B898F12FE}"/>
              </a:ext>
            </a:extLst>
          </p:cNvPr>
          <p:cNvSpPr/>
          <p:nvPr/>
        </p:nvSpPr>
        <p:spPr>
          <a:xfrm>
            <a:off x="7073400" y="1302734"/>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DM Sans" pitchFamily="2" charset="0"/>
              </a:rPr>
              <a:t>Normalization</a:t>
            </a:r>
            <a:endParaRPr lang="en-IN" dirty="0">
              <a:latin typeface="DM Sans" pitchFamily="2" charset="0"/>
            </a:endParaRPr>
          </a:p>
        </p:txBody>
      </p:sp>
      <p:sp>
        <p:nvSpPr>
          <p:cNvPr id="35" name="Arrow: Notched Right 34">
            <a:extLst>
              <a:ext uri="{FF2B5EF4-FFF2-40B4-BE49-F238E27FC236}">
                <a16:creationId xmlns:a16="http://schemas.microsoft.com/office/drawing/2014/main" id="{A0734D3C-DAF6-9CEC-6F55-0A6E85939F8F}"/>
              </a:ext>
            </a:extLst>
          </p:cNvPr>
          <p:cNvSpPr/>
          <p:nvPr/>
        </p:nvSpPr>
        <p:spPr>
          <a:xfrm>
            <a:off x="4310853" y="1609457"/>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dirty="0"/>
          </a:p>
        </p:txBody>
      </p:sp>
      <p:sp>
        <p:nvSpPr>
          <p:cNvPr id="36" name="Arrow: Notched Right 35">
            <a:extLst>
              <a:ext uri="{FF2B5EF4-FFF2-40B4-BE49-F238E27FC236}">
                <a16:creationId xmlns:a16="http://schemas.microsoft.com/office/drawing/2014/main" id="{61D6E33D-8628-9924-2824-0CB851E8CFF7}"/>
              </a:ext>
            </a:extLst>
          </p:cNvPr>
          <p:cNvSpPr/>
          <p:nvPr/>
        </p:nvSpPr>
        <p:spPr>
          <a:xfrm>
            <a:off x="6557603" y="1609457"/>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B256243D-1FBD-C782-41E7-9BECA1792BA3}"/>
              </a:ext>
            </a:extLst>
          </p:cNvPr>
          <p:cNvSpPr/>
          <p:nvPr/>
        </p:nvSpPr>
        <p:spPr>
          <a:xfrm>
            <a:off x="2719861" y="422134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DM Sans" pitchFamily="2" charset="0"/>
              </a:rPr>
              <a:t>Lower Case</a:t>
            </a:r>
            <a:endParaRPr lang="en-IN" dirty="0">
              <a:latin typeface="DM Sans" pitchFamily="2" charset="0"/>
            </a:endParaRPr>
          </a:p>
        </p:txBody>
      </p:sp>
      <p:sp>
        <p:nvSpPr>
          <p:cNvPr id="38" name="Rectangle 37">
            <a:extLst>
              <a:ext uri="{FF2B5EF4-FFF2-40B4-BE49-F238E27FC236}">
                <a16:creationId xmlns:a16="http://schemas.microsoft.com/office/drawing/2014/main" id="{91B293B3-D8F8-DF4D-B9B4-D35561222419}"/>
              </a:ext>
            </a:extLst>
          </p:cNvPr>
          <p:cNvSpPr/>
          <p:nvPr/>
        </p:nvSpPr>
        <p:spPr>
          <a:xfrm>
            <a:off x="7073400" y="4217663"/>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DM Sans" pitchFamily="2" charset="0"/>
              </a:rPr>
              <a:t>Character level Encoding</a:t>
            </a:r>
            <a:endParaRPr lang="en-IN" dirty="0">
              <a:latin typeface="DM Sans" pitchFamily="2" charset="0"/>
            </a:endParaRPr>
          </a:p>
        </p:txBody>
      </p:sp>
      <p:sp>
        <p:nvSpPr>
          <p:cNvPr id="39" name="Arrow: Notched Right 38">
            <a:extLst>
              <a:ext uri="{FF2B5EF4-FFF2-40B4-BE49-F238E27FC236}">
                <a16:creationId xmlns:a16="http://schemas.microsoft.com/office/drawing/2014/main" id="{65547BDF-575A-00F8-D451-05273B471285}"/>
              </a:ext>
            </a:extLst>
          </p:cNvPr>
          <p:cNvSpPr/>
          <p:nvPr/>
        </p:nvSpPr>
        <p:spPr>
          <a:xfrm>
            <a:off x="2134084" y="4524387"/>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dirty="0"/>
          </a:p>
        </p:txBody>
      </p:sp>
      <p:sp>
        <p:nvSpPr>
          <p:cNvPr id="40" name="Rectangle 39">
            <a:extLst>
              <a:ext uri="{FF2B5EF4-FFF2-40B4-BE49-F238E27FC236}">
                <a16:creationId xmlns:a16="http://schemas.microsoft.com/office/drawing/2014/main" id="{987C3FC9-AED6-6194-7FD3-0E2A1A57C346}"/>
              </a:ext>
            </a:extLst>
          </p:cNvPr>
          <p:cNvSpPr/>
          <p:nvPr/>
        </p:nvSpPr>
        <p:spPr>
          <a:xfrm>
            <a:off x="4898956" y="422134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DM Sans" pitchFamily="2" charset="0"/>
              </a:rPr>
              <a:t>Replace Special Characters</a:t>
            </a:r>
            <a:endParaRPr lang="en-IN" dirty="0">
              <a:latin typeface="DM Sans" pitchFamily="2" charset="0"/>
            </a:endParaRPr>
          </a:p>
        </p:txBody>
      </p:sp>
      <p:sp>
        <p:nvSpPr>
          <p:cNvPr id="41" name="Rectangle 40">
            <a:extLst>
              <a:ext uri="{FF2B5EF4-FFF2-40B4-BE49-F238E27FC236}">
                <a16:creationId xmlns:a16="http://schemas.microsoft.com/office/drawing/2014/main" id="{652B8DBA-782E-6D43-D7FF-BBB068595759}"/>
              </a:ext>
            </a:extLst>
          </p:cNvPr>
          <p:cNvSpPr/>
          <p:nvPr/>
        </p:nvSpPr>
        <p:spPr>
          <a:xfrm>
            <a:off x="540766" y="422134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DM Sans" pitchFamily="2" charset="0"/>
              </a:rPr>
              <a:t>Text</a:t>
            </a:r>
            <a:endParaRPr lang="en-IN" dirty="0">
              <a:latin typeface="DM Sans" pitchFamily="2" charset="0"/>
            </a:endParaRPr>
          </a:p>
        </p:txBody>
      </p:sp>
      <p:sp>
        <p:nvSpPr>
          <p:cNvPr id="42" name="Rectangle 41">
            <a:extLst>
              <a:ext uri="{FF2B5EF4-FFF2-40B4-BE49-F238E27FC236}">
                <a16:creationId xmlns:a16="http://schemas.microsoft.com/office/drawing/2014/main" id="{340189E6-AC11-472B-ABC5-6B99DCF52FAF}"/>
              </a:ext>
            </a:extLst>
          </p:cNvPr>
          <p:cNvSpPr/>
          <p:nvPr/>
        </p:nvSpPr>
        <p:spPr>
          <a:xfrm>
            <a:off x="9288761" y="267166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DM Sans" pitchFamily="2" charset="0"/>
              </a:rPr>
              <a:t>TF Dataset</a:t>
            </a:r>
            <a:endParaRPr lang="en-IN" dirty="0">
              <a:latin typeface="DM Sans" pitchFamily="2" charset="0"/>
            </a:endParaRPr>
          </a:p>
        </p:txBody>
      </p:sp>
      <p:sp>
        <p:nvSpPr>
          <p:cNvPr id="43" name="Arrow: Notched Right 42">
            <a:extLst>
              <a:ext uri="{FF2B5EF4-FFF2-40B4-BE49-F238E27FC236}">
                <a16:creationId xmlns:a16="http://schemas.microsoft.com/office/drawing/2014/main" id="{21C99962-0C4A-D0F8-7ECE-B025DEAF5AAE}"/>
              </a:ext>
            </a:extLst>
          </p:cNvPr>
          <p:cNvSpPr/>
          <p:nvPr/>
        </p:nvSpPr>
        <p:spPr>
          <a:xfrm>
            <a:off x="4361533" y="4524387"/>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dirty="0"/>
          </a:p>
        </p:txBody>
      </p:sp>
      <p:sp>
        <p:nvSpPr>
          <p:cNvPr id="44" name="Arrow: Notched Right 43">
            <a:extLst>
              <a:ext uri="{FF2B5EF4-FFF2-40B4-BE49-F238E27FC236}">
                <a16:creationId xmlns:a16="http://schemas.microsoft.com/office/drawing/2014/main" id="{AE4562BC-F16D-A15C-B620-E7FA207E9899}"/>
              </a:ext>
            </a:extLst>
          </p:cNvPr>
          <p:cNvSpPr/>
          <p:nvPr/>
        </p:nvSpPr>
        <p:spPr>
          <a:xfrm>
            <a:off x="6489948" y="4524386"/>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dirty="0"/>
          </a:p>
        </p:txBody>
      </p:sp>
      <p:sp>
        <p:nvSpPr>
          <p:cNvPr id="46" name="Arrow: Notched Right 45">
            <a:extLst>
              <a:ext uri="{FF2B5EF4-FFF2-40B4-BE49-F238E27FC236}">
                <a16:creationId xmlns:a16="http://schemas.microsoft.com/office/drawing/2014/main" id="{045B3730-0157-E022-46B6-B9DD086A082C}"/>
              </a:ext>
            </a:extLst>
          </p:cNvPr>
          <p:cNvSpPr/>
          <p:nvPr/>
        </p:nvSpPr>
        <p:spPr>
          <a:xfrm rot="1878390">
            <a:off x="9166988" y="1956861"/>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dirty="0"/>
          </a:p>
        </p:txBody>
      </p:sp>
      <p:sp>
        <p:nvSpPr>
          <p:cNvPr id="47" name="Arrow: Notched Right 46">
            <a:extLst>
              <a:ext uri="{FF2B5EF4-FFF2-40B4-BE49-F238E27FC236}">
                <a16:creationId xmlns:a16="http://schemas.microsoft.com/office/drawing/2014/main" id="{370160B9-4B1D-E014-C036-25D2E021DE36}"/>
              </a:ext>
            </a:extLst>
          </p:cNvPr>
          <p:cNvSpPr/>
          <p:nvPr/>
        </p:nvSpPr>
        <p:spPr>
          <a:xfrm rot="19605226">
            <a:off x="9165321" y="4153927"/>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581820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1397576" y="186260"/>
            <a:ext cx="11210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a:t>02 Proposed Solution – The Process </a:t>
            </a:r>
            <a:endParaRPr dirty="0"/>
          </a:p>
        </p:txBody>
      </p:sp>
      <p:sp>
        <p:nvSpPr>
          <p:cNvPr id="17" name="Rectangle 16">
            <a:extLst>
              <a:ext uri="{FF2B5EF4-FFF2-40B4-BE49-F238E27FC236}">
                <a16:creationId xmlns:a16="http://schemas.microsoft.com/office/drawing/2014/main" id="{6CD9D2CF-98C7-01F3-94E6-09F30C4F2986}"/>
              </a:ext>
            </a:extLst>
          </p:cNvPr>
          <p:cNvSpPr/>
          <p:nvPr/>
        </p:nvSpPr>
        <p:spPr>
          <a:xfrm>
            <a:off x="4900249" y="2691263"/>
            <a:ext cx="2179744"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DM Sans" pitchFamily="2" charset="0"/>
              </a:rPr>
              <a:t>Fine tune model with Univ Data</a:t>
            </a:r>
            <a:endParaRPr lang="en-IN" dirty="0">
              <a:latin typeface="DM Sans" pitchFamily="2" charset="0"/>
            </a:endParaRPr>
          </a:p>
        </p:txBody>
      </p:sp>
      <p:sp>
        <p:nvSpPr>
          <p:cNvPr id="19" name="Arrow: Notched Right 18">
            <a:extLst>
              <a:ext uri="{FF2B5EF4-FFF2-40B4-BE49-F238E27FC236}">
                <a16:creationId xmlns:a16="http://schemas.microsoft.com/office/drawing/2014/main" id="{25FC3885-36DF-DB6C-86BB-4B6A332D6FC8}"/>
              </a:ext>
            </a:extLst>
          </p:cNvPr>
          <p:cNvSpPr/>
          <p:nvPr/>
        </p:nvSpPr>
        <p:spPr>
          <a:xfrm>
            <a:off x="4207624" y="2997986"/>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dirty="0"/>
          </a:p>
        </p:txBody>
      </p:sp>
      <p:sp>
        <p:nvSpPr>
          <p:cNvPr id="32" name="Rectangle 31">
            <a:extLst>
              <a:ext uri="{FF2B5EF4-FFF2-40B4-BE49-F238E27FC236}">
                <a16:creationId xmlns:a16="http://schemas.microsoft.com/office/drawing/2014/main" id="{8DE10C12-DDD4-769E-F70E-55BC41D18E5E}"/>
              </a:ext>
            </a:extLst>
          </p:cNvPr>
          <p:cNvSpPr/>
          <p:nvPr/>
        </p:nvSpPr>
        <p:spPr>
          <a:xfrm>
            <a:off x="1604745" y="2691263"/>
            <a:ext cx="2301352"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DM Sans" pitchFamily="2" charset="0"/>
              </a:rPr>
              <a:t>Pretrain the model with LJ speech dataset </a:t>
            </a:r>
            <a:endParaRPr lang="en-IN" dirty="0">
              <a:latin typeface="DM Sans" pitchFamily="2" charset="0"/>
            </a:endParaRPr>
          </a:p>
        </p:txBody>
      </p:sp>
      <p:sp>
        <p:nvSpPr>
          <p:cNvPr id="36" name="Arrow: Notched Right 35">
            <a:extLst>
              <a:ext uri="{FF2B5EF4-FFF2-40B4-BE49-F238E27FC236}">
                <a16:creationId xmlns:a16="http://schemas.microsoft.com/office/drawing/2014/main" id="{61D6E33D-8628-9924-2824-0CB851E8CFF7}"/>
              </a:ext>
            </a:extLst>
          </p:cNvPr>
          <p:cNvSpPr/>
          <p:nvPr/>
        </p:nvSpPr>
        <p:spPr>
          <a:xfrm>
            <a:off x="7381520" y="2997986"/>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dirty="0"/>
          </a:p>
        </p:txBody>
      </p:sp>
      <p:sp>
        <p:nvSpPr>
          <p:cNvPr id="42" name="Rectangle 41">
            <a:extLst>
              <a:ext uri="{FF2B5EF4-FFF2-40B4-BE49-F238E27FC236}">
                <a16:creationId xmlns:a16="http://schemas.microsoft.com/office/drawing/2014/main" id="{340189E6-AC11-472B-ABC5-6B99DCF52FAF}"/>
              </a:ext>
            </a:extLst>
          </p:cNvPr>
          <p:cNvSpPr/>
          <p:nvPr/>
        </p:nvSpPr>
        <p:spPr>
          <a:xfrm>
            <a:off x="8074145" y="2683540"/>
            <a:ext cx="2032238"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Outputs</a:t>
            </a:r>
          </a:p>
        </p:txBody>
      </p:sp>
    </p:spTree>
    <p:extLst>
      <p:ext uri="{BB962C8B-B14F-4D97-AF65-F5344CB8AC3E}">
        <p14:creationId xmlns:p14="http://schemas.microsoft.com/office/powerpoint/2010/main" val="292262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3573200" y="116686"/>
            <a:ext cx="11210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a:t>03 Results </a:t>
            </a:r>
            <a:endParaRPr dirty="0"/>
          </a:p>
        </p:txBody>
      </p:sp>
      <p:graphicFrame>
        <p:nvGraphicFramePr>
          <p:cNvPr id="5" name="Table 5">
            <a:extLst>
              <a:ext uri="{FF2B5EF4-FFF2-40B4-BE49-F238E27FC236}">
                <a16:creationId xmlns:a16="http://schemas.microsoft.com/office/drawing/2014/main" id="{F7F21B09-E326-FA12-311C-A18032C5CFFD}"/>
              </a:ext>
            </a:extLst>
          </p:cNvPr>
          <p:cNvGraphicFramePr>
            <a:graphicFrameLocks noGrp="1"/>
          </p:cNvGraphicFramePr>
          <p:nvPr>
            <p:extLst>
              <p:ext uri="{D42A27DB-BD31-4B8C-83A1-F6EECF244321}">
                <p14:modId xmlns:p14="http://schemas.microsoft.com/office/powerpoint/2010/main" val="1865563641"/>
              </p:ext>
            </p:extLst>
          </p:nvPr>
        </p:nvGraphicFramePr>
        <p:xfrm>
          <a:off x="2032000" y="2044591"/>
          <a:ext cx="7874000" cy="2225040"/>
        </p:xfrm>
        <a:graphic>
          <a:graphicData uri="http://schemas.openxmlformats.org/drawingml/2006/table">
            <a:tbl>
              <a:tblPr firstRow="1" bandRow="1">
                <a:tableStyleId>{793D81CF-94F2-401A-BA57-92F5A7B2D0C5}</a:tableStyleId>
              </a:tblPr>
              <a:tblGrid>
                <a:gridCol w="2709333">
                  <a:extLst>
                    <a:ext uri="{9D8B030D-6E8A-4147-A177-3AD203B41FA5}">
                      <a16:colId xmlns:a16="http://schemas.microsoft.com/office/drawing/2014/main" val="571945463"/>
                    </a:ext>
                  </a:extLst>
                </a:gridCol>
                <a:gridCol w="2709333">
                  <a:extLst>
                    <a:ext uri="{9D8B030D-6E8A-4147-A177-3AD203B41FA5}">
                      <a16:colId xmlns:a16="http://schemas.microsoft.com/office/drawing/2014/main" val="1918961991"/>
                    </a:ext>
                  </a:extLst>
                </a:gridCol>
                <a:gridCol w="2455334">
                  <a:extLst>
                    <a:ext uri="{9D8B030D-6E8A-4147-A177-3AD203B41FA5}">
                      <a16:colId xmlns:a16="http://schemas.microsoft.com/office/drawing/2014/main" val="535269973"/>
                    </a:ext>
                  </a:extLst>
                </a:gridCol>
              </a:tblGrid>
              <a:tr h="370840">
                <a:tc>
                  <a:txBody>
                    <a:bodyPr/>
                    <a:lstStyle/>
                    <a:p>
                      <a:r>
                        <a:rPr lang="en-IN" sz="1800" i="0" u="sng" dirty="0">
                          <a:latin typeface="DM Sans" pitchFamily="2" charset="0"/>
                        </a:rPr>
                        <a:t>Model Name</a:t>
                      </a:r>
                    </a:p>
                  </a:txBody>
                  <a:tcPr/>
                </a:tc>
                <a:tc>
                  <a:txBody>
                    <a:bodyPr/>
                    <a:lstStyle/>
                    <a:p>
                      <a:r>
                        <a:rPr lang="en-IN" sz="1800" i="0" u="sng" dirty="0">
                          <a:latin typeface="DM Sans" pitchFamily="2" charset="0"/>
                        </a:rPr>
                        <a:t>Dataset</a:t>
                      </a:r>
                    </a:p>
                  </a:txBody>
                  <a:tcPr/>
                </a:tc>
                <a:tc>
                  <a:txBody>
                    <a:bodyPr/>
                    <a:lstStyle/>
                    <a:p>
                      <a:r>
                        <a:rPr lang="en-IN" sz="1800" i="0" u="sng" dirty="0">
                          <a:latin typeface="DM Sans" pitchFamily="2" charset="0"/>
                        </a:rPr>
                        <a:t>Word Error Rate(%)</a:t>
                      </a:r>
                    </a:p>
                  </a:txBody>
                  <a:tcPr/>
                </a:tc>
                <a:extLst>
                  <a:ext uri="{0D108BD9-81ED-4DB2-BD59-A6C34878D82A}">
                    <a16:rowId xmlns:a16="http://schemas.microsoft.com/office/drawing/2014/main" val="4208569675"/>
                  </a:ext>
                </a:extLst>
              </a:tr>
              <a:tr h="370840">
                <a:tc>
                  <a:txBody>
                    <a:bodyPr/>
                    <a:lstStyle/>
                    <a:p>
                      <a:r>
                        <a:rPr lang="en-IN" sz="1600" dirty="0">
                          <a:solidFill>
                            <a:schemeClr val="bg1"/>
                          </a:solidFill>
                          <a:latin typeface="DM Sans" pitchFamily="2" charset="0"/>
                        </a:rPr>
                        <a:t>Deep Speech – Small </a:t>
                      </a:r>
                    </a:p>
                  </a:txBody>
                  <a:tcPr/>
                </a:tc>
                <a:tc>
                  <a:txBody>
                    <a:bodyPr/>
                    <a:lstStyle/>
                    <a:p>
                      <a:r>
                        <a:rPr lang="en-IN" sz="1600" dirty="0">
                          <a:solidFill>
                            <a:schemeClr val="bg1"/>
                          </a:solidFill>
                          <a:latin typeface="DM Sans" pitchFamily="2" charset="0"/>
                        </a:rPr>
                        <a:t>LJ Speech – No Noise </a:t>
                      </a:r>
                    </a:p>
                  </a:txBody>
                  <a:tcPr/>
                </a:tc>
                <a:tc>
                  <a:txBody>
                    <a:bodyPr/>
                    <a:lstStyle/>
                    <a:p>
                      <a:pPr algn="ctr"/>
                      <a:r>
                        <a:rPr lang="en-IN" sz="1600" dirty="0">
                          <a:solidFill>
                            <a:schemeClr val="bg1"/>
                          </a:solidFill>
                          <a:latin typeface="DM Sans" pitchFamily="2" charset="0"/>
                        </a:rPr>
                        <a:t>8</a:t>
                      </a:r>
                    </a:p>
                  </a:txBody>
                  <a:tcPr/>
                </a:tc>
                <a:extLst>
                  <a:ext uri="{0D108BD9-81ED-4DB2-BD59-A6C34878D82A}">
                    <a16:rowId xmlns:a16="http://schemas.microsoft.com/office/drawing/2014/main" val="35773241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solidFill>
                            <a:schemeClr val="tx1"/>
                          </a:solidFill>
                          <a:latin typeface="DM Sans" pitchFamily="2" charset="0"/>
                        </a:rPr>
                        <a:t>Deep Speech – Large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solidFill>
                            <a:schemeClr val="tx1"/>
                          </a:solidFill>
                          <a:latin typeface="DM Sans" pitchFamily="2" charset="0"/>
                        </a:rPr>
                        <a:t>LJ Speech – With Noise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solidFill>
                            <a:schemeClr val="tx1"/>
                          </a:solidFill>
                          <a:latin typeface="DM Sans" pitchFamily="2" charset="0"/>
                        </a:rPr>
                        <a:t>12.5</a:t>
                      </a:r>
                    </a:p>
                  </a:txBody>
                  <a:tcPr/>
                </a:tc>
                <a:extLst>
                  <a:ext uri="{0D108BD9-81ED-4DB2-BD59-A6C34878D82A}">
                    <a16:rowId xmlns:a16="http://schemas.microsoft.com/office/drawing/2014/main" val="32629164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solidFill>
                            <a:schemeClr val="bg1"/>
                          </a:solidFill>
                          <a:latin typeface="DM Sans" pitchFamily="2" charset="0"/>
                        </a:rPr>
                        <a:t>Deep Speech – Small </a:t>
                      </a:r>
                    </a:p>
                  </a:txBody>
                  <a:tcPr/>
                </a:tc>
                <a:tc>
                  <a:txBody>
                    <a:bodyPr/>
                    <a:lstStyle/>
                    <a:p>
                      <a:r>
                        <a:rPr lang="en-IN" sz="1600" dirty="0" err="1">
                          <a:solidFill>
                            <a:schemeClr val="bg1"/>
                          </a:solidFill>
                          <a:latin typeface="DM Sans" pitchFamily="2" charset="0"/>
                        </a:rPr>
                        <a:t>Univ</a:t>
                      </a:r>
                      <a:r>
                        <a:rPr lang="en-IN" sz="1600" dirty="0">
                          <a:solidFill>
                            <a:schemeClr val="bg1"/>
                          </a:solidFill>
                          <a:latin typeface="DM Sans" pitchFamily="2" charset="0"/>
                        </a:rPr>
                        <a:t> – No Noise </a:t>
                      </a:r>
                      <a:endParaRPr lang="en-IN" sz="1600" dirty="0">
                        <a:latin typeface="DM Sans"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solidFill>
                            <a:schemeClr val="bg1"/>
                          </a:solidFill>
                          <a:latin typeface="DM Sans" pitchFamily="2" charset="0"/>
                        </a:rPr>
                        <a:t>100</a:t>
                      </a:r>
                    </a:p>
                  </a:txBody>
                  <a:tcPr/>
                </a:tc>
                <a:extLst>
                  <a:ext uri="{0D108BD9-81ED-4DB2-BD59-A6C34878D82A}">
                    <a16:rowId xmlns:a16="http://schemas.microsoft.com/office/drawing/2014/main" val="200578262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solidFill>
                            <a:schemeClr val="tx1"/>
                          </a:solidFill>
                          <a:latin typeface="DM Sans" pitchFamily="2" charset="0"/>
                        </a:rPr>
                        <a:t>Deep Speech – Large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err="1">
                          <a:solidFill>
                            <a:schemeClr val="tx1"/>
                          </a:solidFill>
                          <a:latin typeface="DM Sans" pitchFamily="2" charset="0"/>
                        </a:rPr>
                        <a:t>Univ</a:t>
                      </a:r>
                      <a:r>
                        <a:rPr lang="en-IN" sz="1600" dirty="0">
                          <a:solidFill>
                            <a:schemeClr val="tx1"/>
                          </a:solidFill>
                          <a:latin typeface="DM Sans" pitchFamily="2" charset="0"/>
                        </a:rPr>
                        <a:t> – No Noise</a:t>
                      </a:r>
                    </a:p>
                  </a:txBody>
                  <a:tcPr/>
                </a:tc>
                <a:tc>
                  <a:txBody>
                    <a:bodyPr/>
                    <a:lstStyle/>
                    <a:p>
                      <a:pPr algn="ctr"/>
                      <a:r>
                        <a:rPr lang="en-IN" sz="1600" dirty="0">
                          <a:latin typeface="DM Sans" pitchFamily="2" charset="0"/>
                        </a:rPr>
                        <a:t>99</a:t>
                      </a:r>
                    </a:p>
                  </a:txBody>
                  <a:tcPr/>
                </a:tc>
                <a:extLst>
                  <a:ext uri="{0D108BD9-81ED-4DB2-BD59-A6C34878D82A}">
                    <a16:rowId xmlns:a16="http://schemas.microsoft.com/office/drawing/2014/main" val="1683812657"/>
                  </a:ext>
                </a:extLst>
              </a:tr>
              <a:tr h="370840">
                <a:tc>
                  <a:txBody>
                    <a:bodyPr/>
                    <a:lstStyle/>
                    <a:p>
                      <a:endParaRPr lang="en-IN" sz="1600">
                        <a:latin typeface="DM Sans" pitchFamily="2" charset="0"/>
                      </a:endParaRPr>
                    </a:p>
                  </a:txBody>
                  <a:tcPr/>
                </a:tc>
                <a:tc>
                  <a:txBody>
                    <a:bodyPr/>
                    <a:lstStyle/>
                    <a:p>
                      <a:endParaRPr lang="en-IN" sz="1600">
                        <a:latin typeface="DM Sans" pitchFamily="2" charset="0"/>
                      </a:endParaRPr>
                    </a:p>
                  </a:txBody>
                  <a:tcPr/>
                </a:tc>
                <a:tc>
                  <a:txBody>
                    <a:bodyPr/>
                    <a:lstStyle/>
                    <a:p>
                      <a:endParaRPr lang="en-IN" sz="1600" dirty="0">
                        <a:latin typeface="DM Sans" pitchFamily="2" charset="0"/>
                      </a:endParaRPr>
                    </a:p>
                  </a:txBody>
                  <a:tcPr/>
                </a:tc>
                <a:extLst>
                  <a:ext uri="{0D108BD9-81ED-4DB2-BD59-A6C34878D82A}">
                    <a16:rowId xmlns:a16="http://schemas.microsoft.com/office/drawing/2014/main" val="3576532359"/>
                  </a:ext>
                </a:extLst>
              </a:tr>
            </a:tbl>
          </a:graphicData>
        </a:graphic>
      </p:graphicFrame>
    </p:spTree>
    <p:extLst>
      <p:ext uri="{BB962C8B-B14F-4D97-AF65-F5344CB8AC3E}">
        <p14:creationId xmlns:p14="http://schemas.microsoft.com/office/powerpoint/2010/main" val="240370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2201977" y="126626"/>
            <a:ext cx="11210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a:t> Conclusion and Future Work</a:t>
            </a:r>
            <a:endParaRPr dirty="0"/>
          </a:p>
        </p:txBody>
      </p:sp>
      <p:sp>
        <p:nvSpPr>
          <p:cNvPr id="2" name="TextBox 1">
            <a:extLst>
              <a:ext uri="{FF2B5EF4-FFF2-40B4-BE49-F238E27FC236}">
                <a16:creationId xmlns:a16="http://schemas.microsoft.com/office/drawing/2014/main" id="{9BAE9032-AD61-CE66-890C-C3E6294101BE}"/>
              </a:ext>
            </a:extLst>
          </p:cNvPr>
          <p:cNvSpPr txBox="1"/>
          <p:nvPr/>
        </p:nvSpPr>
        <p:spPr>
          <a:xfrm>
            <a:off x="321365" y="1779767"/>
            <a:ext cx="11549270" cy="2431435"/>
          </a:xfrm>
          <a:prstGeom prst="rect">
            <a:avLst/>
          </a:prstGeom>
          <a:noFill/>
        </p:spPr>
        <p:txBody>
          <a:bodyPr wrap="square" rtlCol="0">
            <a:spAutoFit/>
          </a:bodyPr>
          <a:lstStyle/>
          <a:p>
            <a:pPr algn="just"/>
            <a:r>
              <a:rPr lang="en-IN" sz="1900" dirty="0">
                <a:solidFill>
                  <a:schemeClr val="tx1"/>
                </a:solidFill>
                <a:latin typeface="DM Sans" pitchFamily="2" charset="0"/>
              </a:rPr>
              <a:t>We conclude our project on the note that though our model did a very good job in pre-training but failed to generalize to </a:t>
            </a:r>
            <a:r>
              <a:rPr lang="en-IN" sz="1900" dirty="0" err="1">
                <a:solidFill>
                  <a:schemeClr val="tx1"/>
                </a:solidFill>
                <a:latin typeface="DM Sans" pitchFamily="2" charset="0"/>
              </a:rPr>
              <a:t>Univ’s</a:t>
            </a:r>
            <a:r>
              <a:rPr lang="en-IN" sz="1900" dirty="0">
                <a:solidFill>
                  <a:schemeClr val="tx1"/>
                </a:solidFill>
                <a:latin typeface="DM Sans" pitchFamily="2" charset="0"/>
              </a:rPr>
              <a:t> data which could be because of the vast differences in both the datasets and a very few datapoints available for fine tuning.</a:t>
            </a:r>
          </a:p>
          <a:p>
            <a:pPr algn="just"/>
            <a:endParaRPr lang="en-IN" sz="1900" dirty="0">
              <a:solidFill>
                <a:schemeClr val="tx1"/>
              </a:solidFill>
              <a:latin typeface="DM Sans" pitchFamily="2" charset="0"/>
            </a:endParaRPr>
          </a:p>
          <a:p>
            <a:pPr algn="just"/>
            <a:r>
              <a:rPr lang="en-IN" sz="1900" dirty="0">
                <a:solidFill>
                  <a:schemeClr val="tx1"/>
                </a:solidFill>
                <a:latin typeface="DM Sans" pitchFamily="2" charset="0"/>
              </a:rPr>
              <a:t>In the future we would like to build transformer based automatic speech recognition system using transformers like the conformer model. Also we would like to make a few additions in our model like sequential batch normalization and a pretrained language model on a large corpus, which due to limited resources we weren’t able to do in this project.</a:t>
            </a:r>
          </a:p>
        </p:txBody>
      </p:sp>
    </p:spTree>
    <p:extLst>
      <p:ext uri="{BB962C8B-B14F-4D97-AF65-F5344CB8AC3E}">
        <p14:creationId xmlns:p14="http://schemas.microsoft.com/office/powerpoint/2010/main" val="2850611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3"/>
          <p:cNvSpPr txBox="1">
            <a:spLocks noGrp="1"/>
          </p:cNvSpPr>
          <p:nvPr>
            <p:ph type="title"/>
          </p:nvPr>
        </p:nvSpPr>
        <p:spPr>
          <a:xfrm>
            <a:off x="3228874" y="2087400"/>
            <a:ext cx="5873400" cy="1341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Thank you!</a:t>
            </a:r>
            <a:endParaRPr dirty="0"/>
          </a:p>
        </p:txBody>
      </p:sp>
    </p:spTree>
    <p:extLst>
      <p:ext uri="{BB962C8B-B14F-4D97-AF65-F5344CB8AC3E}">
        <p14:creationId xmlns:p14="http://schemas.microsoft.com/office/powerpoint/2010/main" val="396060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2695435" y="245252"/>
            <a:ext cx="11210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Table of Contents.</a:t>
            </a:r>
            <a:endParaRPr dirty="0"/>
          </a:p>
        </p:txBody>
      </p:sp>
      <p:sp>
        <p:nvSpPr>
          <p:cNvPr id="2" name="TextBox 1">
            <a:extLst>
              <a:ext uri="{FF2B5EF4-FFF2-40B4-BE49-F238E27FC236}">
                <a16:creationId xmlns:a16="http://schemas.microsoft.com/office/drawing/2014/main" id="{C9B148FB-5C6B-8BF9-065B-C2EBAFBC0791}"/>
              </a:ext>
            </a:extLst>
          </p:cNvPr>
          <p:cNvSpPr txBox="1"/>
          <p:nvPr/>
        </p:nvSpPr>
        <p:spPr>
          <a:xfrm flipH="1">
            <a:off x="1100375" y="3615710"/>
            <a:ext cx="3711273" cy="492443"/>
          </a:xfrm>
          <a:prstGeom prst="rect">
            <a:avLst/>
          </a:prstGeom>
          <a:noFill/>
        </p:spPr>
        <p:txBody>
          <a:bodyPr wrap="square" rtlCol="0">
            <a:spAutoFit/>
          </a:bodyPr>
          <a:lstStyle/>
          <a:p>
            <a:r>
              <a:rPr lang="en-IN" sz="2600" b="1" dirty="0">
                <a:solidFill>
                  <a:schemeClr val="tx1"/>
                </a:solidFill>
                <a:latin typeface="Ubuntu Condensed" panose="020B0506030602030204" pitchFamily="34" charset="0"/>
              </a:rPr>
              <a:t>03 Results </a:t>
            </a:r>
          </a:p>
        </p:txBody>
      </p:sp>
      <p:sp>
        <p:nvSpPr>
          <p:cNvPr id="9" name="TextBox 8">
            <a:extLst>
              <a:ext uri="{FF2B5EF4-FFF2-40B4-BE49-F238E27FC236}">
                <a16:creationId xmlns:a16="http://schemas.microsoft.com/office/drawing/2014/main" id="{E88468B0-1265-C1FB-7B8E-145CEDDD8E1B}"/>
              </a:ext>
            </a:extLst>
          </p:cNvPr>
          <p:cNvSpPr txBox="1"/>
          <p:nvPr/>
        </p:nvSpPr>
        <p:spPr>
          <a:xfrm flipH="1">
            <a:off x="1100374" y="2714574"/>
            <a:ext cx="3711273" cy="492443"/>
          </a:xfrm>
          <a:prstGeom prst="rect">
            <a:avLst/>
          </a:prstGeom>
          <a:noFill/>
        </p:spPr>
        <p:txBody>
          <a:bodyPr wrap="square" rtlCol="0">
            <a:spAutoFit/>
          </a:bodyPr>
          <a:lstStyle/>
          <a:p>
            <a:r>
              <a:rPr lang="en-IN" sz="2600" b="1" dirty="0">
                <a:solidFill>
                  <a:schemeClr val="tx1"/>
                </a:solidFill>
                <a:latin typeface="Ubuntu Condensed" panose="020B0506030602030204" pitchFamily="34" charset="0"/>
              </a:rPr>
              <a:t>02 Proposed Solution </a:t>
            </a:r>
          </a:p>
        </p:txBody>
      </p:sp>
      <p:sp>
        <p:nvSpPr>
          <p:cNvPr id="10" name="TextBox 9">
            <a:extLst>
              <a:ext uri="{FF2B5EF4-FFF2-40B4-BE49-F238E27FC236}">
                <a16:creationId xmlns:a16="http://schemas.microsoft.com/office/drawing/2014/main" id="{833EB5A9-3C57-96C9-2452-9534ECBBEC90}"/>
              </a:ext>
            </a:extLst>
          </p:cNvPr>
          <p:cNvSpPr txBox="1"/>
          <p:nvPr/>
        </p:nvSpPr>
        <p:spPr>
          <a:xfrm flipH="1">
            <a:off x="1100374" y="1819787"/>
            <a:ext cx="3711273" cy="492443"/>
          </a:xfrm>
          <a:prstGeom prst="rect">
            <a:avLst/>
          </a:prstGeom>
          <a:noFill/>
        </p:spPr>
        <p:txBody>
          <a:bodyPr wrap="square" rtlCol="0">
            <a:spAutoFit/>
          </a:bodyPr>
          <a:lstStyle/>
          <a:p>
            <a:r>
              <a:rPr lang="en-IN" sz="2600" b="1" dirty="0">
                <a:solidFill>
                  <a:schemeClr val="tx1"/>
                </a:solidFill>
                <a:latin typeface="Ubuntu Condensed" panose="020B0506030602030204" pitchFamily="34" charset="0"/>
              </a:rPr>
              <a:t>01 Problem Statement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7"/>
          <p:cNvSpPr txBox="1">
            <a:spLocks noGrp="1"/>
          </p:cNvSpPr>
          <p:nvPr>
            <p:ph type="title"/>
          </p:nvPr>
        </p:nvSpPr>
        <p:spPr>
          <a:xfrm>
            <a:off x="1121580" y="490194"/>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01 Problem Statement</a:t>
            </a:r>
            <a:endParaRPr dirty="0"/>
          </a:p>
        </p:txBody>
      </p:sp>
      <p:sp>
        <p:nvSpPr>
          <p:cNvPr id="206" name="Google Shape;206;p27"/>
          <p:cNvSpPr txBox="1">
            <a:spLocks noGrp="1"/>
          </p:cNvSpPr>
          <p:nvPr>
            <p:ph type="body" idx="2"/>
          </p:nvPr>
        </p:nvSpPr>
        <p:spPr>
          <a:xfrm>
            <a:off x="1121580" y="2283388"/>
            <a:ext cx="4553356" cy="2189100"/>
          </a:xfrm>
          <a:prstGeom prst="rect">
            <a:avLst/>
          </a:prstGeom>
        </p:spPr>
        <p:txBody>
          <a:bodyPr spcFirstLastPara="1" wrap="square" lIns="121900" tIns="121900" rIns="121900" bIns="121900" anchor="t" anchorCtr="0">
            <a:noAutofit/>
          </a:bodyPr>
          <a:lstStyle/>
          <a:p>
            <a:pPr marL="0" lvl="0" indent="0" algn="just" rtl="0">
              <a:spcBef>
                <a:spcPts val="0"/>
              </a:spcBef>
              <a:spcAft>
                <a:spcPts val="0"/>
              </a:spcAft>
              <a:buNone/>
            </a:pPr>
            <a:r>
              <a:rPr lang="en-IN" dirty="0"/>
              <a:t>One of the most fascinating problems to solve when it comes to deep learning is speech to text conversion. In this project we tend to solve the same and also for the voices of </a:t>
            </a:r>
            <a:r>
              <a:rPr lang="en-IN" dirty="0" err="1"/>
              <a:t>Univ.Ai</a:t>
            </a:r>
            <a:r>
              <a:rPr lang="en-IN" dirty="0"/>
              <a:t>.</a:t>
            </a:r>
            <a:endParaRPr dirty="0"/>
          </a:p>
        </p:txBody>
      </p:sp>
      <p:pic>
        <p:nvPicPr>
          <p:cNvPr id="1026" name="Picture 2" descr="Speech Recognition in Outlook">
            <a:extLst>
              <a:ext uri="{FF2B5EF4-FFF2-40B4-BE49-F238E27FC236}">
                <a16:creationId xmlns:a16="http://schemas.microsoft.com/office/drawing/2014/main" id="{19468D52-FAC2-39C2-A6D0-E384DDE8B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1" y="1773025"/>
            <a:ext cx="4402316" cy="331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39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2764261" y="196091"/>
            <a:ext cx="11210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a:t>02 Proposed Solution</a:t>
            </a:r>
            <a:endParaRPr dirty="0"/>
          </a:p>
        </p:txBody>
      </p:sp>
      <p:sp>
        <p:nvSpPr>
          <p:cNvPr id="3" name="TextBox 2">
            <a:extLst>
              <a:ext uri="{FF2B5EF4-FFF2-40B4-BE49-F238E27FC236}">
                <a16:creationId xmlns:a16="http://schemas.microsoft.com/office/drawing/2014/main" id="{3C768D4D-99F8-68F6-29D2-B5D911AD46DD}"/>
              </a:ext>
            </a:extLst>
          </p:cNvPr>
          <p:cNvSpPr txBox="1"/>
          <p:nvPr/>
        </p:nvSpPr>
        <p:spPr>
          <a:xfrm>
            <a:off x="775253" y="1272208"/>
            <a:ext cx="11210400" cy="3308598"/>
          </a:xfrm>
          <a:prstGeom prst="rect">
            <a:avLst/>
          </a:prstGeom>
          <a:noFill/>
        </p:spPr>
        <p:txBody>
          <a:bodyPr wrap="square" rtlCol="0">
            <a:spAutoFit/>
          </a:bodyPr>
          <a:lstStyle/>
          <a:p>
            <a:r>
              <a:rPr lang="en-IN" sz="1900" b="0" dirty="0">
                <a:solidFill>
                  <a:schemeClr val="tx1"/>
                </a:solidFill>
                <a:latin typeface="DM Sans" pitchFamily="2" charset="0"/>
              </a:rPr>
              <a:t>The proposed solution is a hybrid Convolutional Neural Network and GRU model inspired by the DeepSpeech2 model propose by </a:t>
            </a:r>
            <a:r>
              <a:rPr lang="en-IN" sz="1900" b="0" dirty="0" err="1">
                <a:solidFill>
                  <a:schemeClr val="tx1"/>
                </a:solidFill>
                <a:latin typeface="DM Sans" pitchFamily="2" charset="0"/>
              </a:rPr>
              <a:t>Hanun</a:t>
            </a:r>
            <a:r>
              <a:rPr lang="en-IN" sz="1900" b="0" dirty="0">
                <a:solidFill>
                  <a:schemeClr val="tx1"/>
                </a:solidFill>
                <a:latin typeface="DM Sans" pitchFamily="2" charset="0"/>
              </a:rPr>
              <a:t> et al.(2015).</a:t>
            </a:r>
            <a:br>
              <a:rPr lang="en-IN" sz="1900" b="0" dirty="0">
                <a:solidFill>
                  <a:schemeClr val="tx1"/>
                </a:solidFill>
                <a:latin typeface="DM Sans" pitchFamily="2" charset="0"/>
              </a:rPr>
            </a:br>
            <a:br>
              <a:rPr lang="en-IN" sz="1900" b="0" dirty="0">
                <a:solidFill>
                  <a:schemeClr val="tx1"/>
                </a:solidFill>
                <a:latin typeface="DM Sans" pitchFamily="2" charset="0"/>
              </a:rPr>
            </a:br>
            <a:r>
              <a:rPr lang="en-IN" sz="1900" b="0" dirty="0">
                <a:solidFill>
                  <a:schemeClr val="tx1"/>
                </a:solidFill>
                <a:latin typeface="DM Sans" pitchFamily="2" charset="0"/>
              </a:rPr>
              <a:t>The CNN and GRU hybrid gives us a perfect solution for what we want to do; we want to take localised information of the speech spectrogram as not every utterance corresponds to a word which we achieve through CNN’s, while we harness the power of sequential data computing with GRU which works as a language model to convert the speech to text.</a:t>
            </a:r>
            <a:br>
              <a:rPr lang="en-IN" sz="1900" b="0" dirty="0">
                <a:solidFill>
                  <a:schemeClr val="tx1"/>
                </a:solidFill>
                <a:latin typeface="DM Sans" pitchFamily="2" charset="0"/>
              </a:rPr>
            </a:br>
            <a:br>
              <a:rPr lang="en-IN" sz="1900" b="0" dirty="0">
                <a:solidFill>
                  <a:schemeClr val="tx1"/>
                </a:solidFill>
                <a:latin typeface="DM Sans" pitchFamily="2" charset="0"/>
              </a:rPr>
            </a:br>
            <a:r>
              <a:rPr lang="en-IN" sz="1900" b="0" dirty="0">
                <a:solidFill>
                  <a:schemeClr val="tx1"/>
                </a:solidFill>
                <a:latin typeface="DM Sans" pitchFamily="2" charset="0"/>
              </a:rPr>
              <a:t>This hybrid model will be pretrained on a large speech data set which will work as the base to build upon to decode the </a:t>
            </a:r>
            <a:r>
              <a:rPr lang="en-IN" sz="1900" b="0" dirty="0" err="1">
                <a:solidFill>
                  <a:schemeClr val="tx1"/>
                </a:solidFill>
                <a:latin typeface="DM Sans" pitchFamily="2" charset="0"/>
              </a:rPr>
              <a:t>Univ</a:t>
            </a:r>
            <a:r>
              <a:rPr lang="en-IN" sz="1900" b="0" dirty="0">
                <a:solidFill>
                  <a:schemeClr val="tx1"/>
                </a:solidFill>
                <a:latin typeface="DM Sans" pitchFamily="2" charset="0"/>
              </a:rPr>
              <a:t> voice to text.</a:t>
            </a:r>
          </a:p>
          <a:p>
            <a:endParaRPr lang="en-IN" sz="1900" dirty="0">
              <a:solidFill>
                <a:schemeClr val="tx1"/>
              </a:solidFill>
            </a:endParaRPr>
          </a:p>
        </p:txBody>
      </p:sp>
    </p:spTree>
    <p:extLst>
      <p:ext uri="{BB962C8B-B14F-4D97-AF65-F5344CB8AC3E}">
        <p14:creationId xmlns:p14="http://schemas.microsoft.com/office/powerpoint/2010/main" val="226673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1397576" y="186260"/>
            <a:ext cx="11210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a:t>02 Proposed Solution - Architecture </a:t>
            </a:r>
            <a:endParaRPr dirty="0"/>
          </a:p>
        </p:txBody>
      </p:sp>
      <p:sp>
        <p:nvSpPr>
          <p:cNvPr id="15" name="Rectangle: Rounded Corners 14">
            <a:extLst>
              <a:ext uri="{FF2B5EF4-FFF2-40B4-BE49-F238E27FC236}">
                <a16:creationId xmlns:a16="http://schemas.microsoft.com/office/drawing/2014/main" id="{1619223A-59C5-572D-BE55-599AFE802B7F}"/>
              </a:ext>
            </a:extLst>
          </p:cNvPr>
          <p:cNvSpPr/>
          <p:nvPr/>
        </p:nvSpPr>
        <p:spPr>
          <a:xfrm>
            <a:off x="2225003" y="1550075"/>
            <a:ext cx="2535533" cy="7635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IN" dirty="0">
                <a:latin typeface="DM Sans" pitchFamily="2" charset="0"/>
              </a:rPr>
              <a:t>The input spectrogram to the model, which captures spectral information.</a:t>
            </a:r>
          </a:p>
        </p:txBody>
      </p:sp>
      <p:pic>
        <p:nvPicPr>
          <p:cNvPr id="17" name="Picture 16">
            <a:extLst>
              <a:ext uri="{FF2B5EF4-FFF2-40B4-BE49-F238E27FC236}">
                <a16:creationId xmlns:a16="http://schemas.microsoft.com/office/drawing/2014/main" id="{6C7AFDFC-3122-CF4B-B671-47B5CADF3B60}"/>
              </a:ext>
            </a:extLst>
          </p:cNvPr>
          <p:cNvPicPr>
            <a:picLocks noChangeAspect="1"/>
          </p:cNvPicPr>
          <p:nvPr/>
        </p:nvPicPr>
        <p:blipFill>
          <a:blip r:embed="rId3"/>
          <a:stretch>
            <a:fillRect/>
          </a:stretch>
        </p:blipFill>
        <p:spPr>
          <a:xfrm>
            <a:off x="210021" y="2313575"/>
            <a:ext cx="1316463" cy="1115425"/>
          </a:xfrm>
          <a:prstGeom prst="rect">
            <a:avLst/>
          </a:prstGeom>
        </p:spPr>
      </p:pic>
      <p:pic>
        <p:nvPicPr>
          <p:cNvPr id="10" name="Picture 9">
            <a:extLst>
              <a:ext uri="{FF2B5EF4-FFF2-40B4-BE49-F238E27FC236}">
                <a16:creationId xmlns:a16="http://schemas.microsoft.com/office/drawing/2014/main" id="{F03C81C9-9D49-D1C0-1B7C-126E0080E008}"/>
              </a:ext>
            </a:extLst>
          </p:cNvPr>
          <p:cNvPicPr>
            <a:picLocks noChangeAspect="1"/>
          </p:cNvPicPr>
          <p:nvPr/>
        </p:nvPicPr>
        <p:blipFill>
          <a:blip r:embed="rId3"/>
          <a:stretch>
            <a:fillRect/>
          </a:stretch>
        </p:blipFill>
        <p:spPr>
          <a:xfrm>
            <a:off x="362421" y="2465975"/>
            <a:ext cx="1316463" cy="1115425"/>
          </a:xfrm>
          <a:prstGeom prst="rect">
            <a:avLst/>
          </a:prstGeom>
        </p:spPr>
      </p:pic>
      <p:pic>
        <p:nvPicPr>
          <p:cNvPr id="11" name="Picture 10">
            <a:extLst>
              <a:ext uri="{FF2B5EF4-FFF2-40B4-BE49-F238E27FC236}">
                <a16:creationId xmlns:a16="http://schemas.microsoft.com/office/drawing/2014/main" id="{BC1E62E2-58B6-F85C-375D-707903009B14}"/>
              </a:ext>
            </a:extLst>
          </p:cNvPr>
          <p:cNvPicPr>
            <a:picLocks noChangeAspect="1"/>
          </p:cNvPicPr>
          <p:nvPr/>
        </p:nvPicPr>
        <p:blipFill>
          <a:blip r:embed="rId3"/>
          <a:stretch>
            <a:fillRect/>
          </a:stretch>
        </p:blipFill>
        <p:spPr>
          <a:xfrm>
            <a:off x="514821" y="2618375"/>
            <a:ext cx="1316463" cy="1115425"/>
          </a:xfrm>
          <a:prstGeom prst="rect">
            <a:avLst/>
          </a:prstGeom>
        </p:spPr>
      </p:pic>
      <p:sp>
        <p:nvSpPr>
          <p:cNvPr id="12" name="TextBox 11">
            <a:extLst>
              <a:ext uri="{FF2B5EF4-FFF2-40B4-BE49-F238E27FC236}">
                <a16:creationId xmlns:a16="http://schemas.microsoft.com/office/drawing/2014/main" id="{D6F8D866-E998-C102-FB6A-D01D0E048FEB}"/>
              </a:ext>
            </a:extLst>
          </p:cNvPr>
          <p:cNvSpPr txBox="1"/>
          <p:nvPr/>
        </p:nvSpPr>
        <p:spPr>
          <a:xfrm>
            <a:off x="382162" y="2872770"/>
            <a:ext cx="1581780" cy="523220"/>
          </a:xfrm>
          <a:prstGeom prst="rect">
            <a:avLst/>
          </a:prstGeom>
          <a:noFill/>
        </p:spPr>
        <p:txBody>
          <a:bodyPr wrap="square">
            <a:spAutoFit/>
          </a:bodyPr>
          <a:lstStyle/>
          <a:p>
            <a:pPr algn="ctr"/>
            <a:r>
              <a:rPr lang="en-IN" dirty="0">
                <a:latin typeface="DM Sans" pitchFamily="2" charset="0"/>
              </a:rPr>
              <a:t>Input Spectrogram</a:t>
            </a:r>
          </a:p>
        </p:txBody>
      </p:sp>
      <p:sp>
        <p:nvSpPr>
          <p:cNvPr id="8" name="Rectangle: Rounded Corners 7">
            <a:extLst>
              <a:ext uri="{FF2B5EF4-FFF2-40B4-BE49-F238E27FC236}">
                <a16:creationId xmlns:a16="http://schemas.microsoft.com/office/drawing/2014/main" id="{642D77EB-378C-1E99-5C79-4BD42D116B0A}"/>
              </a:ext>
            </a:extLst>
          </p:cNvPr>
          <p:cNvSpPr/>
          <p:nvPr/>
        </p:nvSpPr>
        <p:spPr>
          <a:xfrm>
            <a:off x="2225002" y="3581400"/>
            <a:ext cx="2535533" cy="96302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dirty="0">
                <a:latin typeface="DM Sans" pitchFamily="2" charset="0"/>
              </a:rPr>
              <a:t>The spectrograms are obtained from the short time </a:t>
            </a:r>
            <a:r>
              <a:rPr lang="en-US" dirty="0" err="1">
                <a:latin typeface="DM Sans" pitchFamily="2" charset="0"/>
              </a:rPr>
              <a:t>fourier</a:t>
            </a:r>
            <a:r>
              <a:rPr lang="en-US" dirty="0">
                <a:latin typeface="DM Sans" pitchFamily="2" charset="0"/>
              </a:rPr>
              <a:t> transform of the signals.</a:t>
            </a:r>
            <a:endParaRPr lang="en-IN" dirty="0">
              <a:latin typeface="DM Sans" pitchFamily="2" charset="0"/>
            </a:endParaRPr>
          </a:p>
        </p:txBody>
      </p:sp>
    </p:spTree>
    <p:extLst>
      <p:ext uri="{BB962C8B-B14F-4D97-AF65-F5344CB8AC3E}">
        <p14:creationId xmlns:p14="http://schemas.microsoft.com/office/powerpoint/2010/main" val="12251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1397576" y="186260"/>
            <a:ext cx="11210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a:t>02 Proposed Solution - Architecture </a:t>
            </a:r>
            <a:endParaRPr dirty="0"/>
          </a:p>
        </p:txBody>
      </p:sp>
      <p:sp>
        <p:nvSpPr>
          <p:cNvPr id="2" name="Rectangle 1">
            <a:extLst>
              <a:ext uri="{FF2B5EF4-FFF2-40B4-BE49-F238E27FC236}">
                <a16:creationId xmlns:a16="http://schemas.microsoft.com/office/drawing/2014/main" id="{A00F8F61-AA36-EC2C-4000-3C8FD5EAF895}"/>
              </a:ext>
            </a:extLst>
          </p:cNvPr>
          <p:cNvSpPr/>
          <p:nvPr/>
        </p:nvSpPr>
        <p:spPr>
          <a:xfrm>
            <a:off x="2761837" y="2246803"/>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6CA616B2-4678-4FED-9B34-D176F8081D4F}"/>
              </a:ext>
            </a:extLst>
          </p:cNvPr>
          <p:cNvSpPr/>
          <p:nvPr/>
        </p:nvSpPr>
        <p:spPr>
          <a:xfrm>
            <a:off x="2914237" y="23897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038F88CB-8FF0-666E-A341-868321671A0F}"/>
              </a:ext>
            </a:extLst>
          </p:cNvPr>
          <p:cNvSpPr/>
          <p:nvPr/>
        </p:nvSpPr>
        <p:spPr>
          <a:xfrm>
            <a:off x="3066637" y="25421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Convolutional</a:t>
            </a:r>
          </a:p>
          <a:p>
            <a:pPr algn="ctr"/>
            <a:r>
              <a:rPr lang="en-IN" dirty="0">
                <a:latin typeface="DM Sans" pitchFamily="2" charset="0"/>
              </a:rPr>
              <a:t>Layers</a:t>
            </a:r>
          </a:p>
        </p:txBody>
      </p:sp>
      <p:sp>
        <p:nvSpPr>
          <p:cNvPr id="15" name="Rectangle: Rounded Corners 14">
            <a:extLst>
              <a:ext uri="{FF2B5EF4-FFF2-40B4-BE49-F238E27FC236}">
                <a16:creationId xmlns:a16="http://schemas.microsoft.com/office/drawing/2014/main" id="{1619223A-59C5-572D-BE55-599AFE802B7F}"/>
              </a:ext>
            </a:extLst>
          </p:cNvPr>
          <p:cNvSpPr/>
          <p:nvPr/>
        </p:nvSpPr>
        <p:spPr>
          <a:xfrm>
            <a:off x="2255310" y="1168327"/>
            <a:ext cx="2716491" cy="7635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IN" dirty="0">
                <a:latin typeface="DM Sans" pitchFamily="2" charset="0"/>
              </a:rPr>
              <a:t>We used Convolutional layers to get localized features from audio spectrogram.</a:t>
            </a:r>
          </a:p>
        </p:txBody>
      </p:sp>
      <p:sp>
        <p:nvSpPr>
          <p:cNvPr id="18" name="Rectangle: Rounded Corners 17">
            <a:extLst>
              <a:ext uri="{FF2B5EF4-FFF2-40B4-BE49-F238E27FC236}">
                <a16:creationId xmlns:a16="http://schemas.microsoft.com/office/drawing/2014/main" id="{007292E6-AB3C-FC9A-0A5C-CB0B3FB97B12}"/>
              </a:ext>
            </a:extLst>
          </p:cNvPr>
          <p:cNvSpPr/>
          <p:nvPr/>
        </p:nvSpPr>
        <p:spPr>
          <a:xfrm>
            <a:off x="2914237" y="3886951"/>
            <a:ext cx="2425071" cy="7635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IN" dirty="0">
                <a:latin typeface="DM Sans" pitchFamily="2" charset="0"/>
              </a:rPr>
              <a:t>Kernel Sizes = (11,21) , (11,41)</a:t>
            </a:r>
          </a:p>
          <a:p>
            <a:r>
              <a:rPr lang="en-IN" dirty="0">
                <a:latin typeface="DM Sans" pitchFamily="2" charset="0"/>
              </a:rPr>
              <a:t>Number of filters = 32,64</a:t>
            </a:r>
          </a:p>
        </p:txBody>
      </p:sp>
      <p:sp>
        <p:nvSpPr>
          <p:cNvPr id="21" name="Rectangle: Rounded Corners 20">
            <a:extLst>
              <a:ext uri="{FF2B5EF4-FFF2-40B4-BE49-F238E27FC236}">
                <a16:creationId xmlns:a16="http://schemas.microsoft.com/office/drawing/2014/main" id="{17B23274-2426-FF70-F106-6E30264DB4E7}"/>
              </a:ext>
            </a:extLst>
          </p:cNvPr>
          <p:cNvSpPr/>
          <p:nvPr/>
        </p:nvSpPr>
        <p:spPr>
          <a:xfrm>
            <a:off x="5136204" y="2458386"/>
            <a:ext cx="2590522" cy="7635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IN" dirty="0">
                <a:latin typeface="DM Sans" pitchFamily="2" charset="0"/>
              </a:rPr>
              <a:t>It provides rich embeddings to feed into the RNN layers</a:t>
            </a:r>
          </a:p>
        </p:txBody>
      </p:sp>
      <p:pic>
        <p:nvPicPr>
          <p:cNvPr id="27" name="Picture 26">
            <a:extLst>
              <a:ext uri="{FF2B5EF4-FFF2-40B4-BE49-F238E27FC236}">
                <a16:creationId xmlns:a16="http://schemas.microsoft.com/office/drawing/2014/main" id="{0C252325-1566-68EA-1875-E1525F7B1B17}"/>
              </a:ext>
            </a:extLst>
          </p:cNvPr>
          <p:cNvPicPr>
            <a:picLocks noChangeAspect="1"/>
          </p:cNvPicPr>
          <p:nvPr/>
        </p:nvPicPr>
        <p:blipFill>
          <a:blip r:embed="rId3"/>
          <a:stretch>
            <a:fillRect/>
          </a:stretch>
        </p:blipFill>
        <p:spPr>
          <a:xfrm>
            <a:off x="130756" y="2237376"/>
            <a:ext cx="1149550" cy="974001"/>
          </a:xfrm>
          <a:prstGeom prst="rect">
            <a:avLst/>
          </a:prstGeom>
        </p:spPr>
      </p:pic>
      <p:pic>
        <p:nvPicPr>
          <p:cNvPr id="28" name="Picture 27">
            <a:extLst>
              <a:ext uri="{FF2B5EF4-FFF2-40B4-BE49-F238E27FC236}">
                <a16:creationId xmlns:a16="http://schemas.microsoft.com/office/drawing/2014/main" id="{5850458D-86B1-E8FD-ECCB-41EBB142C8D6}"/>
              </a:ext>
            </a:extLst>
          </p:cNvPr>
          <p:cNvPicPr>
            <a:picLocks noChangeAspect="1"/>
          </p:cNvPicPr>
          <p:nvPr/>
        </p:nvPicPr>
        <p:blipFill>
          <a:blip r:embed="rId3"/>
          <a:stretch>
            <a:fillRect/>
          </a:stretch>
        </p:blipFill>
        <p:spPr>
          <a:xfrm>
            <a:off x="283156" y="2389776"/>
            <a:ext cx="1149550" cy="974001"/>
          </a:xfrm>
          <a:prstGeom prst="rect">
            <a:avLst/>
          </a:prstGeom>
        </p:spPr>
      </p:pic>
      <p:pic>
        <p:nvPicPr>
          <p:cNvPr id="29" name="Picture 28">
            <a:extLst>
              <a:ext uri="{FF2B5EF4-FFF2-40B4-BE49-F238E27FC236}">
                <a16:creationId xmlns:a16="http://schemas.microsoft.com/office/drawing/2014/main" id="{2A424EF9-8D5C-3F91-C6F4-1F7F3BBFD54F}"/>
              </a:ext>
            </a:extLst>
          </p:cNvPr>
          <p:cNvPicPr>
            <a:picLocks noChangeAspect="1"/>
          </p:cNvPicPr>
          <p:nvPr/>
        </p:nvPicPr>
        <p:blipFill>
          <a:blip r:embed="rId3"/>
          <a:stretch>
            <a:fillRect/>
          </a:stretch>
        </p:blipFill>
        <p:spPr>
          <a:xfrm>
            <a:off x="283156" y="2389776"/>
            <a:ext cx="1149550" cy="974001"/>
          </a:xfrm>
          <a:prstGeom prst="rect">
            <a:avLst/>
          </a:prstGeom>
        </p:spPr>
      </p:pic>
      <p:pic>
        <p:nvPicPr>
          <p:cNvPr id="30" name="Picture 29">
            <a:extLst>
              <a:ext uri="{FF2B5EF4-FFF2-40B4-BE49-F238E27FC236}">
                <a16:creationId xmlns:a16="http://schemas.microsoft.com/office/drawing/2014/main" id="{4E4C637F-6F3A-9103-B2E8-3CED06BBBA8C}"/>
              </a:ext>
            </a:extLst>
          </p:cNvPr>
          <p:cNvPicPr>
            <a:picLocks noChangeAspect="1"/>
          </p:cNvPicPr>
          <p:nvPr/>
        </p:nvPicPr>
        <p:blipFill>
          <a:blip r:embed="rId3"/>
          <a:stretch>
            <a:fillRect/>
          </a:stretch>
        </p:blipFill>
        <p:spPr>
          <a:xfrm>
            <a:off x="435556" y="2542176"/>
            <a:ext cx="1149550" cy="974001"/>
          </a:xfrm>
          <a:prstGeom prst="rect">
            <a:avLst/>
          </a:prstGeom>
        </p:spPr>
      </p:pic>
      <p:sp>
        <p:nvSpPr>
          <p:cNvPr id="24" name="Arrow: Notched Right 23">
            <a:extLst>
              <a:ext uri="{FF2B5EF4-FFF2-40B4-BE49-F238E27FC236}">
                <a16:creationId xmlns:a16="http://schemas.microsoft.com/office/drawing/2014/main" id="{C3F6855F-7D29-8787-966C-B239CB639DCB}"/>
              </a:ext>
            </a:extLst>
          </p:cNvPr>
          <p:cNvSpPr/>
          <p:nvPr/>
        </p:nvSpPr>
        <p:spPr>
          <a:xfrm>
            <a:off x="2017336" y="2686639"/>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2438D6D8-46E8-763E-33E7-A5559D278731}"/>
              </a:ext>
            </a:extLst>
          </p:cNvPr>
          <p:cNvSpPr txBox="1"/>
          <p:nvPr/>
        </p:nvSpPr>
        <p:spPr>
          <a:xfrm>
            <a:off x="210692" y="2723979"/>
            <a:ext cx="1581780" cy="523220"/>
          </a:xfrm>
          <a:prstGeom prst="rect">
            <a:avLst/>
          </a:prstGeom>
          <a:noFill/>
        </p:spPr>
        <p:txBody>
          <a:bodyPr wrap="square">
            <a:spAutoFit/>
          </a:bodyPr>
          <a:lstStyle/>
          <a:p>
            <a:pPr algn="ctr"/>
            <a:r>
              <a:rPr lang="en-IN" dirty="0">
                <a:latin typeface="DM Sans" pitchFamily="2" charset="0"/>
              </a:rPr>
              <a:t>Input Spectrogram</a:t>
            </a:r>
          </a:p>
        </p:txBody>
      </p:sp>
    </p:spTree>
    <p:extLst>
      <p:ext uri="{BB962C8B-B14F-4D97-AF65-F5344CB8AC3E}">
        <p14:creationId xmlns:p14="http://schemas.microsoft.com/office/powerpoint/2010/main" val="97309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1397576" y="186260"/>
            <a:ext cx="11210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a:t>02 Proposed Solution - Architecture </a:t>
            </a:r>
            <a:endParaRPr dirty="0"/>
          </a:p>
        </p:txBody>
      </p:sp>
      <p:sp>
        <p:nvSpPr>
          <p:cNvPr id="2" name="Rectangle 1">
            <a:extLst>
              <a:ext uri="{FF2B5EF4-FFF2-40B4-BE49-F238E27FC236}">
                <a16:creationId xmlns:a16="http://schemas.microsoft.com/office/drawing/2014/main" id="{A00F8F61-AA36-EC2C-4000-3C8FD5EAF895}"/>
              </a:ext>
            </a:extLst>
          </p:cNvPr>
          <p:cNvSpPr/>
          <p:nvPr/>
        </p:nvSpPr>
        <p:spPr>
          <a:xfrm>
            <a:off x="2761837" y="2246803"/>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6CA616B2-4678-4FED-9B34-D176F8081D4F}"/>
              </a:ext>
            </a:extLst>
          </p:cNvPr>
          <p:cNvSpPr/>
          <p:nvPr/>
        </p:nvSpPr>
        <p:spPr>
          <a:xfrm>
            <a:off x="2914237" y="23897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038F88CB-8FF0-666E-A341-868321671A0F}"/>
              </a:ext>
            </a:extLst>
          </p:cNvPr>
          <p:cNvSpPr/>
          <p:nvPr/>
        </p:nvSpPr>
        <p:spPr>
          <a:xfrm>
            <a:off x="3066637" y="25421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Convolutional</a:t>
            </a:r>
          </a:p>
          <a:p>
            <a:pPr algn="ctr"/>
            <a:r>
              <a:rPr lang="en-IN" dirty="0">
                <a:latin typeface="DM Sans" pitchFamily="2" charset="0"/>
              </a:rPr>
              <a:t>Layers</a:t>
            </a:r>
          </a:p>
        </p:txBody>
      </p:sp>
      <p:pic>
        <p:nvPicPr>
          <p:cNvPr id="27" name="Picture 26">
            <a:extLst>
              <a:ext uri="{FF2B5EF4-FFF2-40B4-BE49-F238E27FC236}">
                <a16:creationId xmlns:a16="http://schemas.microsoft.com/office/drawing/2014/main" id="{0C252325-1566-68EA-1875-E1525F7B1B17}"/>
              </a:ext>
            </a:extLst>
          </p:cNvPr>
          <p:cNvPicPr>
            <a:picLocks noChangeAspect="1"/>
          </p:cNvPicPr>
          <p:nvPr/>
        </p:nvPicPr>
        <p:blipFill>
          <a:blip r:embed="rId3"/>
          <a:stretch>
            <a:fillRect/>
          </a:stretch>
        </p:blipFill>
        <p:spPr>
          <a:xfrm>
            <a:off x="130756" y="2237376"/>
            <a:ext cx="1149550" cy="974001"/>
          </a:xfrm>
          <a:prstGeom prst="rect">
            <a:avLst/>
          </a:prstGeom>
        </p:spPr>
      </p:pic>
      <p:pic>
        <p:nvPicPr>
          <p:cNvPr id="28" name="Picture 27">
            <a:extLst>
              <a:ext uri="{FF2B5EF4-FFF2-40B4-BE49-F238E27FC236}">
                <a16:creationId xmlns:a16="http://schemas.microsoft.com/office/drawing/2014/main" id="{5850458D-86B1-E8FD-ECCB-41EBB142C8D6}"/>
              </a:ext>
            </a:extLst>
          </p:cNvPr>
          <p:cNvPicPr>
            <a:picLocks noChangeAspect="1"/>
          </p:cNvPicPr>
          <p:nvPr/>
        </p:nvPicPr>
        <p:blipFill>
          <a:blip r:embed="rId3"/>
          <a:stretch>
            <a:fillRect/>
          </a:stretch>
        </p:blipFill>
        <p:spPr>
          <a:xfrm>
            <a:off x="283156" y="2389776"/>
            <a:ext cx="1149550" cy="974001"/>
          </a:xfrm>
          <a:prstGeom prst="rect">
            <a:avLst/>
          </a:prstGeom>
        </p:spPr>
      </p:pic>
      <p:pic>
        <p:nvPicPr>
          <p:cNvPr id="29" name="Picture 28">
            <a:extLst>
              <a:ext uri="{FF2B5EF4-FFF2-40B4-BE49-F238E27FC236}">
                <a16:creationId xmlns:a16="http://schemas.microsoft.com/office/drawing/2014/main" id="{2A424EF9-8D5C-3F91-C6F4-1F7F3BBFD54F}"/>
              </a:ext>
            </a:extLst>
          </p:cNvPr>
          <p:cNvPicPr>
            <a:picLocks noChangeAspect="1"/>
          </p:cNvPicPr>
          <p:nvPr/>
        </p:nvPicPr>
        <p:blipFill>
          <a:blip r:embed="rId3"/>
          <a:stretch>
            <a:fillRect/>
          </a:stretch>
        </p:blipFill>
        <p:spPr>
          <a:xfrm>
            <a:off x="283156" y="2389776"/>
            <a:ext cx="1149550" cy="974001"/>
          </a:xfrm>
          <a:prstGeom prst="rect">
            <a:avLst/>
          </a:prstGeom>
        </p:spPr>
      </p:pic>
      <p:pic>
        <p:nvPicPr>
          <p:cNvPr id="30" name="Picture 29">
            <a:extLst>
              <a:ext uri="{FF2B5EF4-FFF2-40B4-BE49-F238E27FC236}">
                <a16:creationId xmlns:a16="http://schemas.microsoft.com/office/drawing/2014/main" id="{4E4C637F-6F3A-9103-B2E8-3CED06BBBA8C}"/>
              </a:ext>
            </a:extLst>
          </p:cNvPr>
          <p:cNvPicPr>
            <a:picLocks noChangeAspect="1"/>
          </p:cNvPicPr>
          <p:nvPr/>
        </p:nvPicPr>
        <p:blipFill>
          <a:blip r:embed="rId3"/>
          <a:stretch>
            <a:fillRect/>
          </a:stretch>
        </p:blipFill>
        <p:spPr>
          <a:xfrm>
            <a:off x="435556" y="2542176"/>
            <a:ext cx="1149550" cy="974001"/>
          </a:xfrm>
          <a:prstGeom prst="rect">
            <a:avLst/>
          </a:prstGeom>
        </p:spPr>
      </p:pic>
      <p:sp>
        <p:nvSpPr>
          <p:cNvPr id="24" name="Arrow: Notched Right 23">
            <a:extLst>
              <a:ext uri="{FF2B5EF4-FFF2-40B4-BE49-F238E27FC236}">
                <a16:creationId xmlns:a16="http://schemas.microsoft.com/office/drawing/2014/main" id="{C3F6855F-7D29-8787-966C-B239CB639DCB}"/>
              </a:ext>
            </a:extLst>
          </p:cNvPr>
          <p:cNvSpPr/>
          <p:nvPr/>
        </p:nvSpPr>
        <p:spPr>
          <a:xfrm>
            <a:off x="2017336" y="2686639"/>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E6E52A9-DA29-2D7B-27A7-FFC1A04C60F2}"/>
              </a:ext>
            </a:extLst>
          </p:cNvPr>
          <p:cNvSpPr/>
          <p:nvPr/>
        </p:nvSpPr>
        <p:spPr>
          <a:xfrm>
            <a:off x="5489607" y="2246803"/>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653A7395-61DE-66F0-768D-E8B4BACFB670}"/>
              </a:ext>
            </a:extLst>
          </p:cNvPr>
          <p:cNvSpPr/>
          <p:nvPr/>
        </p:nvSpPr>
        <p:spPr>
          <a:xfrm>
            <a:off x="5642007" y="23897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6CD9D2CF-98C7-01F3-94E6-09F30C4F2986}"/>
              </a:ext>
            </a:extLst>
          </p:cNvPr>
          <p:cNvSpPr/>
          <p:nvPr/>
        </p:nvSpPr>
        <p:spPr>
          <a:xfrm>
            <a:off x="5794407" y="25421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Gated Recurrent Unit (GRU)</a:t>
            </a:r>
          </a:p>
        </p:txBody>
      </p:sp>
      <p:sp>
        <p:nvSpPr>
          <p:cNvPr id="19" name="Arrow: Notched Right 18">
            <a:extLst>
              <a:ext uri="{FF2B5EF4-FFF2-40B4-BE49-F238E27FC236}">
                <a16:creationId xmlns:a16="http://schemas.microsoft.com/office/drawing/2014/main" id="{25FC3885-36DF-DB6C-86BB-4B6A332D6FC8}"/>
              </a:ext>
            </a:extLst>
          </p:cNvPr>
          <p:cNvSpPr/>
          <p:nvPr/>
        </p:nvSpPr>
        <p:spPr>
          <a:xfrm>
            <a:off x="4745106" y="2686639"/>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AEB8EE22-CBA5-4E57-BE71-8CA98E3DA682}"/>
              </a:ext>
            </a:extLst>
          </p:cNvPr>
          <p:cNvSpPr/>
          <p:nvPr/>
        </p:nvSpPr>
        <p:spPr>
          <a:xfrm>
            <a:off x="7520491" y="2495026"/>
            <a:ext cx="2132180" cy="7635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dirty="0">
                <a:latin typeface="DM Sans" pitchFamily="2" charset="0"/>
              </a:rPr>
              <a:t>GRU layers in our model act as a language model.</a:t>
            </a:r>
          </a:p>
        </p:txBody>
      </p:sp>
      <p:sp>
        <p:nvSpPr>
          <p:cNvPr id="22" name="Rectangle: Rounded Corners 21">
            <a:extLst>
              <a:ext uri="{FF2B5EF4-FFF2-40B4-BE49-F238E27FC236}">
                <a16:creationId xmlns:a16="http://schemas.microsoft.com/office/drawing/2014/main" id="{E01A3C84-6057-E148-3105-9467FF98A930}"/>
              </a:ext>
            </a:extLst>
          </p:cNvPr>
          <p:cNvSpPr/>
          <p:nvPr/>
        </p:nvSpPr>
        <p:spPr>
          <a:xfrm>
            <a:off x="5489607" y="1092420"/>
            <a:ext cx="2310327" cy="7635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IN" dirty="0">
                <a:latin typeface="DM Sans" pitchFamily="2" charset="0"/>
              </a:rPr>
              <a:t>The GRU layers helps us to leverage the power of sequential computing.</a:t>
            </a:r>
          </a:p>
        </p:txBody>
      </p:sp>
      <p:sp>
        <p:nvSpPr>
          <p:cNvPr id="23" name="TextBox 22">
            <a:extLst>
              <a:ext uri="{FF2B5EF4-FFF2-40B4-BE49-F238E27FC236}">
                <a16:creationId xmlns:a16="http://schemas.microsoft.com/office/drawing/2014/main" id="{BC96EC0C-3FE8-6D9B-F645-84E1495B4FA2}"/>
              </a:ext>
            </a:extLst>
          </p:cNvPr>
          <p:cNvSpPr txBox="1"/>
          <p:nvPr/>
        </p:nvSpPr>
        <p:spPr>
          <a:xfrm>
            <a:off x="210692" y="2723979"/>
            <a:ext cx="1581780" cy="523220"/>
          </a:xfrm>
          <a:prstGeom prst="rect">
            <a:avLst/>
          </a:prstGeom>
          <a:noFill/>
        </p:spPr>
        <p:txBody>
          <a:bodyPr wrap="square">
            <a:spAutoFit/>
          </a:bodyPr>
          <a:lstStyle/>
          <a:p>
            <a:pPr algn="ctr"/>
            <a:r>
              <a:rPr lang="en-IN" dirty="0">
                <a:latin typeface="DM Sans" pitchFamily="2" charset="0"/>
              </a:rPr>
              <a:t>Input Spectrogram</a:t>
            </a:r>
          </a:p>
        </p:txBody>
      </p:sp>
    </p:spTree>
    <p:extLst>
      <p:ext uri="{BB962C8B-B14F-4D97-AF65-F5344CB8AC3E}">
        <p14:creationId xmlns:p14="http://schemas.microsoft.com/office/powerpoint/2010/main" val="206740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1397576" y="186260"/>
            <a:ext cx="11210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a:t>02 Proposed Solution - Architecture </a:t>
            </a:r>
            <a:endParaRPr dirty="0"/>
          </a:p>
        </p:txBody>
      </p:sp>
      <p:sp>
        <p:nvSpPr>
          <p:cNvPr id="2" name="Rectangle 1">
            <a:extLst>
              <a:ext uri="{FF2B5EF4-FFF2-40B4-BE49-F238E27FC236}">
                <a16:creationId xmlns:a16="http://schemas.microsoft.com/office/drawing/2014/main" id="{A00F8F61-AA36-EC2C-4000-3C8FD5EAF895}"/>
              </a:ext>
            </a:extLst>
          </p:cNvPr>
          <p:cNvSpPr/>
          <p:nvPr/>
        </p:nvSpPr>
        <p:spPr>
          <a:xfrm>
            <a:off x="2761837" y="2246803"/>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6CA616B2-4678-4FED-9B34-D176F8081D4F}"/>
              </a:ext>
            </a:extLst>
          </p:cNvPr>
          <p:cNvSpPr/>
          <p:nvPr/>
        </p:nvSpPr>
        <p:spPr>
          <a:xfrm>
            <a:off x="2914237" y="23897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038F88CB-8FF0-666E-A341-868321671A0F}"/>
              </a:ext>
            </a:extLst>
          </p:cNvPr>
          <p:cNvSpPr/>
          <p:nvPr/>
        </p:nvSpPr>
        <p:spPr>
          <a:xfrm>
            <a:off x="3066637" y="25421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Convolutional</a:t>
            </a:r>
          </a:p>
          <a:p>
            <a:pPr algn="ctr"/>
            <a:r>
              <a:rPr lang="en-IN" dirty="0">
                <a:latin typeface="DM Sans" pitchFamily="2" charset="0"/>
              </a:rPr>
              <a:t>Layers</a:t>
            </a:r>
          </a:p>
        </p:txBody>
      </p:sp>
      <p:pic>
        <p:nvPicPr>
          <p:cNvPr id="27" name="Picture 26">
            <a:extLst>
              <a:ext uri="{FF2B5EF4-FFF2-40B4-BE49-F238E27FC236}">
                <a16:creationId xmlns:a16="http://schemas.microsoft.com/office/drawing/2014/main" id="{0C252325-1566-68EA-1875-E1525F7B1B17}"/>
              </a:ext>
            </a:extLst>
          </p:cNvPr>
          <p:cNvPicPr>
            <a:picLocks noChangeAspect="1"/>
          </p:cNvPicPr>
          <p:nvPr/>
        </p:nvPicPr>
        <p:blipFill>
          <a:blip r:embed="rId3"/>
          <a:stretch>
            <a:fillRect/>
          </a:stretch>
        </p:blipFill>
        <p:spPr>
          <a:xfrm>
            <a:off x="130756" y="2237376"/>
            <a:ext cx="1149550" cy="974001"/>
          </a:xfrm>
          <a:prstGeom prst="rect">
            <a:avLst/>
          </a:prstGeom>
        </p:spPr>
      </p:pic>
      <p:pic>
        <p:nvPicPr>
          <p:cNvPr id="28" name="Picture 27">
            <a:extLst>
              <a:ext uri="{FF2B5EF4-FFF2-40B4-BE49-F238E27FC236}">
                <a16:creationId xmlns:a16="http://schemas.microsoft.com/office/drawing/2014/main" id="{5850458D-86B1-E8FD-ECCB-41EBB142C8D6}"/>
              </a:ext>
            </a:extLst>
          </p:cNvPr>
          <p:cNvPicPr>
            <a:picLocks noChangeAspect="1"/>
          </p:cNvPicPr>
          <p:nvPr/>
        </p:nvPicPr>
        <p:blipFill>
          <a:blip r:embed="rId3"/>
          <a:stretch>
            <a:fillRect/>
          </a:stretch>
        </p:blipFill>
        <p:spPr>
          <a:xfrm>
            <a:off x="283156" y="2389776"/>
            <a:ext cx="1149550" cy="974001"/>
          </a:xfrm>
          <a:prstGeom prst="rect">
            <a:avLst/>
          </a:prstGeom>
        </p:spPr>
      </p:pic>
      <p:pic>
        <p:nvPicPr>
          <p:cNvPr id="29" name="Picture 28">
            <a:extLst>
              <a:ext uri="{FF2B5EF4-FFF2-40B4-BE49-F238E27FC236}">
                <a16:creationId xmlns:a16="http://schemas.microsoft.com/office/drawing/2014/main" id="{2A424EF9-8D5C-3F91-C6F4-1F7F3BBFD54F}"/>
              </a:ext>
            </a:extLst>
          </p:cNvPr>
          <p:cNvPicPr>
            <a:picLocks noChangeAspect="1"/>
          </p:cNvPicPr>
          <p:nvPr/>
        </p:nvPicPr>
        <p:blipFill>
          <a:blip r:embed="rId3"/>
          <a:stretch>
            <a:fillRect/>
          </a:stretch>
        </p:blipFill>
        <p:spPr>
          <a:xfrm>
            <a:off x="283156" y="2389776"/>
            <a:ext cx="1149550" cy="974001"/>
          </a:xfrm>
          <a:prstGeom prst="rect">
            <a:avLst/>
          </a:prstGeom>
        </p:spPr>
      </p:pic>
      <p:pic>
        <p:nvPicPr>
          <p:cNvPr id="30" name="Picture 29">
            <a:extLst>
              <a:ext uri="{FF2B5EF4-FFF2-40B4-BE49-F238E27FC236}">
                <a16:creationId xmlns:a16="http://schemas.microsoft.com/office/drawing/2014/main" id="{4E4C637F-6F3A-9103-B2E8-3CED06BBBA8C}"/>
              </a:ext>
            </a:extLst>
          </p:cNvPr>
          <p:cNvPicPr>
            <a:picLocks noChangeAspect="1"/>
          </p:cNvPicPr>
          <p:nvPr/>
        </p:nvPicPr>
        <p:blipFill>
          <a:blip r:embed="rId3"/>
          <a:stretch>
            <a:fillRect/>
          </a:stretch>
        </p:blipFill>
        <p:spPr>
          <a:xfrm>
            <a:off x="435556" y="2542176"/>
            <a:ext cx="1149550" cy="974001"/>
          </a:xfrm>
          <a:prstGeom prst="rect">
            <a:avLst/>
          </a:prstGeom>
        </p:spPr>
      </p:pic>
      <p:sp>
        <p:nvSpPr>
          <p:cNvPr id="24" name="Arrow: Notched Right 23">
            <a:extLst>
              <a:ext uri="{FF2B5EF4-FFF2-40B4-BE49-F238E27FC236}">
                <a16:creationId xmlns:a16="http://schemas.microsoft.com/office/drawing/2014/main" id="{C3F6855F-7D29-8787-966C-B239CB639DCB}"/>
              </a:ext>
            </a:extLst>
          </p:cNvPr>
          <p:cNvSpPr/>
          <p:nvPr/>
        </p:nvSpPr>
        <p:spPr>
          <a:xfrm>
            <a:off x="2017336" y="2686639"/>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E6E52A9-DA29-2D7B-27A7-FFC1A04C60F2}"/>
              </a:ext>
            </a:extLst>
          </p:cNvPr>
          <p:cNvSpPr/>
          <p:nvPr/>
        </p:nvSpPr>
        <p:spPr>
          <a:xfrm>
            <a:off x="5489607" y="2246803"/>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653A7395-61DE-66F0-768D-E8B4BACFB670}"/>
              </a:ext>
            </a:extLst>
          </p:cNvPr>
          <p:cNvSpPr/>
          <p:nvPr/>
        </p:nvSpPr>
        <p:spPr>
          <a:xfrm>
            <a:off x="5642007" y="23897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6CD9D2CF-98C7-01F3-94E6-09F30C4F2986}"/>
              </a:ext>
            </a:extLst>
          </p:cNvPr>
          <p:cNvSpPr/>
          <p:nvPr/>
        </p:nvSpPr>
        <p:spPr>
          <a:xfrm>
            <a:off x="5794407" y="25421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Gated Recurrent Unit (GRU)</a:t>
            </a:r>
          </a:p>
        </p:txBody>
      </p:sp>
      <p:sp>
        <p:nvSpPr>
          <p:cNvPr id="19" name="Arrow: Notched Right 18">
            <a:extLst>
              <a:ext uri="{FF2B5EF4-FFF2-40B4-BE49-F238E27FC236}">
                <a16:creationId xmlns:a16="http://schemas.microsoft.com/office/drawing/2014/main" id="{25FC3885-36DF-DB6C-86BB-4B6A332D6FC8}"/>
              </a:ext>
            </a:extLst>
          </p:cNvPr>
          <p:cNvSpPr/>
          <p:nvPr/>
        </p:nvSpPr>
        <p:spPr>
          <a:xfrm>
            <a:off x="4745106" y="2686639"/>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99250CF-0A09-5DA3-284F-40948B15CAF2}"/>
              </a:ext>
            </a:extLst>
          </p:cNvPr>
          <p:cNvSpPr/>
          <p:nvPr/>
        </p:nvSpPr>
        <p:spPr>
          <a:xfrm>
            <a:off x="8031524" y="1161097"/>
            <a:ext cx="754257" cy="34313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Dense</a:t>
            </a:r>
          </a:p>
          <a:p>
            <a:pPr algn="ctr"/>
            <a:r>
              <a:rPr lang="en-IN" dirty="0">
                <a:latin typeface="DM Sans" pitchFamily="2" charset="0"/>
              </a:rPr>
              <a:t>Block</a:t>
            </a:r>
          </a:p>
        </p:txBody>
      </p:sp>
      <p:sp>
        <p:nvSpPr>
          <p:cNvPr id="21" name="Arrow: Notched Right 20">
            <a:extLst>
              <a:ext uri="{FF2B5EF4-FFF2-40B4-BE49-F238E27FC236}">
                <a16:creationId xmlns:a16="http://schemas.microsoft.com/office/drawing/2014/main" id="{F3018132-B53C-5713-5FC3-21BC9E113F18}"/>
              </a:ext>
            </a:extLst>
          </p:cNvPr>
          <p:cNvSpPr/>
          <p:nvPr/>
        </p:nvSpPr>
        <p:spPr>
          <a:xfrm>
            <a:off x="7462478" y="2702814"/>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3" name="Arrow: Notched Right 22">
            <a:extLst>
              <a:ext uri="{FF2B5EF4-FFF2-40B4-BE49-F238E27FC236}">
                <a16:creationId xmlns:a16="http://schemas.microsoft.com/office/drawing/2014/main" id="{8CE6FD10-4217-AF28-E2E1-CBEC35DF24ED}"/>
              </a:ext>
            </a:extLst>
          </p:cNvPr>
          <p:cNvSpPr/>
          <p:nvPr/>
        </p:nvSpPr>
        <p:spPr>
          <a:xfrm>
            <a:off x="7488026" y="2686639"/>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3FB56C4F-D9DD-A7C8-8C6A-99E938AC2F91}"/>
              </a:ext>
            </a:extLst>
          </p:cNvPr>
          <p:cNvSpPr txBox="1"/>
          <p:nvPr/>
        </p:nvSpPr>
        <p:spPr>
          <a:xfrm>
            <a:off x="210692" y="2723979"/>
            <a:ext cx="1581780" cy="523220"/>
          </a:xfrm>
          <a:prstGeom prst="rect">
            <a:avLst/>
          </a:prstGeom>
          <a:noFill/>
        </p:spPr>
        <p:txBody>
          <a:bodyPr wrap="square">
            <a:spAutoFit/>
          </a:bodyPr>
          <a:lstStyle/>
          <a:p>
            <a:pPr algn="ctr"/>
            <a:r>
              <a:rPr lang="en-IN" dirty="0">
                <a:latin typeface="DM Sans" pitchFamily="2" charset="0"/>
              </a:rPr>
              <a:t>Input Spectrogram</a:t>
            </a:r>
          </a:p>
        </p:txBody>
      </p:sp>
      <p:sp>
        <p:nvSpPr>
          <p:cNvPr id="32" name="Rectangle: Rounded Corners 31">
            <a:extLst>
              <a:ext uri="{FF2B5EF4-FFF2-40B4-BE49-F238E27FC236}">
                <a16:creationId xmlns:a16="http://schemas.microsoft.com/office/drawing/2014/main" id="{2263A4EE-DE64-5B94-F22D-1CF753003BDB}"/>
              </a:ext>
            </a:extLst>
          </p:cNvPr>
          <p:cNvSpPr/>
          <p:nvPr/>
        </p:nvSpPr>
        <p:spPr>
          <a:xfrm>
            <a:off x="9272295" y="2510939"/>
            <a:ext cx="2615127" cy="89815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just"/>
            <a:r>
              <a:rPr lang="en-IN" dirty="0">
                <a:latin typeface="DM Sans" pitchFamily="2" charset="0"/>
              </a:rPr>
              <a:t>The Dense block contains a FC layers with dropout and a </a:t>
            </a:r>
            <a:r>
              <a:rPr lang="en-IN" dirty="0" err="1">
                <a:latin typeface="DM Sans" pitchFamily="2" charset="0"/>
              </a:rPr>
              <a:t>softmax</a:t>
            </a:r>
            <a:r>
              <a:rPr lang="en-IN" dirty="0">
                <a:latin typeface="DM Sans" pitchFamily="2" charset="0"/>
              </a:rPr>
              <a:t> output.</a:t>
            </a:r>
          </a:p>
        </p:txBody>
      </p:sp>
    </p:spTree>
    <p:extLst>
      <p:ext uri="{BB962C8B-B14F-4D97-AF65-F5344CB8AC3E}">
        <p14:creationId xmlns:p14="http://schemas.microsoft.com/office/powerpoint/2010/main" val="285041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1397576" y="186260"/>
            <a:ext cx="11210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IN" dirty="0"/>
              <a:t>02 Proposed Solution - Architecture </a:t>
            </a:r>
            <a:endParaRPr dirty="0"/>
          </a:p>
        </p:txBody>
      </p:sp>
      <p:sp>
        <p:nvSpPr>
          <p:cNvPr id="2" name="Rectangle 1">
            <a:extLst>
              <a:ext uri="{FF2B5EF4-FFF2-40B4-BE49-F238E27FC236}">
                <a16:creationId xmlns:a16="http://schemas.microsoft.com/office/drawing/2014/main" id="{A00F8F61-AA36-EC2C-4000-3C8FD5EAF895}"/>
              </a:ext>
            </a:extLst>
          </p:cNvPr>
          <p:cNvSpPr/>
          <p:nvPr/>
        </p:nvSpPr>
        <p:spPr>
          <a:xfrm>
            <a:off x="2761837" y="2246803"/>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6CA616B2-4678-4FED-9B34-D176F8081D4F}"/>
              </a:ext>
            </a:extLst>
          </p:cNvPr>
          <p:cNvSpPr/>
          <p:nvPr/>
        </p:nvSpPr>
        <p:spPr>
          <a:xfrm>
            <a:off x="2914237" y="23897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038F88CB-8FF0-666E-A341-868321671A0F}"/>
              </a:ext>
            </a:extLst>
          </p:cNvPr>
          <p:cNvSpPr/>
          <p:nvPr/>
        </p:nvSpPr>
        <p:spPr>
          <a:xfrm>
            <a:off x="3066637" y="25421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Convolutional</a:t>
            </a:r>
          </a:p>
          <a:p>
            <a:pPr algn="ctr"/>
            <a:r>
              <a:rPr lang="en-IN" dirty="0">
                <a:latin typeface="DM Sans" pitchFamily="2" charset="0"/>
              </a:rPr>
              <a:t>Layers</a:t>
            </a:r>
          </a:p>
        </p:txBody>
      </p:sp>
      <p:pic>
        <p:nvPicPr>
          <p:cNvPr id="27" name="Picture 26">
            <a:extLst>
              <a:ext uri="{FF2B5EF4-FFF2-40B4-BE49-F238E27FC236}">
                <a16:creationId xmlns:a16="http://schemas.microsoft.com/office/drawing/2014/main" id="{0C252325-1566-68EA-1875-E1525F7B1B17}"/>
              </a:ext>
            </a:extLst>
          </p:cNvPr>
          <p:cNvPicPr>
            <a:picLocks noChangeAspect="1"/>
          </p:cNvPicPr>
          <p:nvPr/>
        </p:nvPicPr>
        <p:blipFill>
          <a:blip r:embed="rId3"/>
          <a:stretch>
            <a:fillRect/>
          </a:stretch>
        </p:blipFill>
        <p:spPr>
          <a:xfrm>
            <a:off x="130756" y="2237376"/>
            <a:ext cx="1149550" cy="974001"/>
          </a:xfrm>
          <a:prstGeom prst="rect">
            <a:avLst/>
          </a:prstGeom>
        </p:spPr>
      </p:pic>
      <p:pic>
        <p:nvPicPr>
          <p:cNvPr id="28" name="Picture 27">
            <a:extLst>
              <a:ext uri="{FF2B5EF4-FFF2-40B4-BE49-F238E27FC236}">
                <a16:creationId xmlns:a16="http://schemas.microsoft.com/office/drawing/2014/main" id="{5850458D-86B1-E8FD-ECCB-41EBB142C8D6}"/>
              </a:ext>
            </a:extLst>
          </p:cNvPr>
          <p:cNvPicPr>
            <a:picLocks noChangeAspect="1"/>
          </p:cNvPicPr>
          <p:nvPr/>
        </p:nvPicPr>
        <p:blipFill>
          <a:blip r:embed="rId3"/>
          <a:stretch>
            <a:fillRect/>
          </a:stretch>
        </p:blipFill>
        <p:spPr>
          <a:xfrm>
            <a:off x="283156" y="2389776"/>
            <a:ext cx="1149550" cy="974001"/>
          </a:xfrm>
          <a:prstGeom prst="rect">
            <a:avLst/>
          </a:prstGeom>
        </p:spPr>
      </p:pic>
      <p:pic>
        <p:nvPicPr>
          <p:cNvPr id="29" name="Picture 28">
            <a:extLst>
              <a:ext uri="{FF2B5EF4-FFF2-40B4-BE49-F238E27FC236}">
                <a16:creationId xmlns:a16="http://schemas.microsoft.com/office/drawing/2014/main" id="{2A424EF9-8D5C-3F91-C6F4-1F7F3BBFD54F}"/>
              </a:ext>
            </a:extLst>
          </p:cNvPr>
          <p:cNvPicPr>
            <a:picLocks noChangeAspect="1"/>
          </p:cNvPicPr>
          <p:nvPr/>
        </p:nvPicPr>
        <p:blipFill>
          <a:blip r:embed="rId3"/>
          <a:stretch>
            <a:fillRect/>
          </a:stretch>
        </p:blipFill>
        <p:spPr>
          <a:xfrm>
            <a:off x="283156" y="2389776"/>
            <a:ext cx="1149550" cy="974001"/>
          </a:xfrm>
          <a:prstGeom prst="rect">
            <a:avLst/>
          </a:prstGeom>
        </p:spPr>
      </p:pic>
      <p:pic>
        <p:nvPicPr>
          <p:cNvPr id="30" name="Picture 29">
            <a:extLst>
              <a:ext uri="{FF2B5EF4-FFF2-40B4-BE49-F238E27FC236}">
                <a16:creationId xmlns:a16="http://schemas.microsoft.com/office/drawing/2014/main" id="{4E4C637F-6F3A-9103-B2E8-3CED06BBBA8C}"/>
              </a:ext>
            </a:extLst>
          </p:cNvPr>
          <p:cNvPicPr>
            <a:picLocks noChangeAspect="1"/>
          </p:cNvPicPr>
          <p:nvPr/>
        </p:nvPicPr>
        <p:blipFill>
          <a:blip r:embed="rId3"/>
          <a:stretch>
            <a:fillRect/>
          </a:stretch>
        </p:blipFill>
        <p:spPr>
          <a:xfrm>
            <a:off x="435556" y="2542176"/>
            <a:ext cx="1149550" cy="974001"/>
          </a:xfrm>
          <a:prstGeom prst="rect">
            <a:avLst/>
          </a:prstGeom>
        </p:spPr>
      </p:pic>
      <p:sp>
        <p:nvSpPr>
          <p:cNvPr id="24" name="Arrow: Notched Right 23">
            <a:extLst>
              <a:ext uri="{FF2B5EF4-FFF2-40B4-BE49-F238E27FC236}">
                <a16:creationId xmlns:a16="http://schemas.microsoft.com/office/drawing/2014/main" id="{C3F6855F-7D29-8787-966C-B239CB639DCB}"/>
              </a:ext>
            </a:extLst>
          </p:cNvPr>
          <p:cNvSpPr/>
          <p:nvPr/>
        </p:nvSpPr>
        <p:spPr>
          <a:xfrm>
            <a:off x="2017336" y="2686639"/>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E6E52A9-DA29-2D7B-27A7-FFC1A04C60F2}"/>
              </a:ext>
            </a:extLst>
          </p:cNvPr>
          <p:cNvSpPr/>
          <p:nvPr/>
        </p:nvSpPr>
        <p:spPr>
          <a:xfrm>
            <a:off x="5489607" y="2246803"/>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653A7395-61DE-66F0-768D-E8B4BACFB670}"/>
              </a:ext>
            </a:extLst>
          </p:cNvPr>
          <p:cNvSpPr/>
          <p:nvPr/>
        </p:nvSpPr>
        <p:spPr>
          <a:xfrm>
            <a:off x="5642007" y="23897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6CD9D2CF-98C7-01F3-94E6-09F30C4F2986}"/>
              </a:ext>
            </a:extLst>
          </p:cNvPr>
          <p:cNvSpPr/>
          <p:nvPr/>
        </p:nvSpPr>
        <p:spPr>
          <a:xfrm>
            <a:off x="5794407" y="2542177"/>
            <a:ext cx="1398639" cy="8868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Gated Recurrent Unit (GRU)</a:t>
            </a:r>
          </a:p>
        </p:txBody>
      </p:sp>
      <p:sp>
        <p:nvSpPr>
          <p:cNvPr id="19" name="Arrow: Notched Right 18">
            <a:extLst>
              <a:ext uri="{FF2B5EF4-FFF2-40B4-BE49-F238E27FC236}">
                <a16:creationId xmlns:a16="http://schemas.microsoft.com/office/drawing/2014/main" id="{25FC3885-36DF-DB6C-86BB-4B6A332D6FC8}"/>
              </a:ext>
            </a:extLst>
          </p:cNvPr>
          <p:cNvSpPr/>
          <p:nvPr/>
        </p:nvSpPr>
        <p:spPr>
          <a:xfrm>
            <a:off x="4745106" y="2686639"/>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99250CF-0A09-5DA3-284F-40948B15CAF2}"/>
              </a:ext>
            </a:extLst>
          </p:cNvPr>
          <p:cNvSpPr/>
          <p:nvPr/>
        </p:nvSpPr>
        <p:spPr>
          <a:xfrm>
            <a:off x="8031524" y="1161097"/>
            <a:ext cx="754257" cy="34313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Dense</a:t>
            </a:r>
          </a:p>
          <a:p>
            <a:pPr algn="ctr"/>
            <a:r>
              <a:rPr lang="en-IN" dirty="0">
                <a:latin typeface="DM Sans" pitchFamily="2" charset="0"/>
              </a:rPr>
              <a:t>Block</a:t>
            </a:r>
          </a:p>
        </p:txBody>
      </p:sp>
      <p:sp>
        <p:nvSpPr>
          <p:cNvPr id="21" name="Arrow: Notched Right 20">
            <a:extLst>
              <a:ext uri="{FF2B5EF4-FFF2-40B4-BE49-F238E27FC236}">
                <a16:creationId xmlns:a16="http://schemas.microsoft.com/office/drawing/2014/main" id="{F3018132-B53C-5713-5FC3-21BC9E113F18}"/>
              </a:ext>
            </a:extLst>
          </p:cNvPr>
          <p:cNvSpPr/>
          <p:nvPr/>
        </p:nvSpPr>
        <p:spPr>
          <a:xfrm>
            <a:off x="7462478" y="2702814"/>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3" name="Arrow: Notched Right 22">
            <a:extLst>
              <a:ext uri="{FF2B5EF4-FFF2-40B4-BE49-F238E27FC236}">
                <a16:creationId xmlns:a16="http://schemas.microsoft.com/office/drawing/2014/main" id="{8CE6FD10-4217-AF28-E2E1-CBEC35DF24ED}"/>
              </a:ext>
            </a:extLst>
          </p:cNvPr>
          <p:cNvSpPr/>
          <p:nvPr/>
        </p:nvSpPr>
        <p:spPr>
          <a:xfrm>
            <a:off x="7488026" y="2686639"/>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5" name="Arrow: Notched Right 24">
            <a:extLst>
              <a:ext uri="{FF2B5EF4-FFF2-40B4-BE49-F238E27FC236}">
                <a16:creationId xmlns:a16="http://schemas.microsoft.com/office/drawing/2014/main" id="{89ACDC9A-49C7-E5C9-BEC3-2A96CE16C2A8}"/>
              </a:ext>
            </a:extLst>
          </p:cNvPr>
          <p:cNvSpPr/>
          <p:nvPr/>
        </p:nvSpPr>
        <p:spPr>
          <a:xfrm>
            <a:off x="9082214" y="2686638"/>
            <a:ext cx="391098" cy="273377"/>
          </a:xfrm>
          <a:prstGeom prst="notch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3FB56C4F-D9DD-A7C8-8C6A-99E938AC2F91}"/>
              </a:ext>
            </a:extLst>
          </p:cNvPr>
          <p:cNvSpPr txBox="1"/>
          <p:nvPr/>
        </p:nvSpPr>
        <p:spPr>
          <a:xfrm>
            <a:off x="210692" y="2723979"/>
            <a:ext cx="1581780" cy="523220"/>
          </a:xfrm>
          <a:prstGeom prst="rect">
            <a:avLst/>
          </a:prstGeom>
          <a:noFill/>
        </p:spPr>
        <p:txBody>
          <a:bodyPr wrap="square">
            <a:spAutoFit/>
          </a:bodyPr>
          <a:lstStyle/>
          <a:p>
            <a:pPr algn="ctr"/>
            <a:r>
              <a:rPr lang="en-IN" dirty="0">
                <a:latin typeface="DM Sans" pitchFamily="2" charset="0"/>
              </a:rPr>
              <a:t>Input Spectrogram</a:t>
            </a:r>
          </a:p>
        </p:txBody>
      </p:sp>
      <p:sp>
        <p:nvSpPr>
          <p:cNvPr id="31" name="Rectangle 30">
            <a:extLst>
              <a:ext uri="{FF2B5EF4-FFF2-40B4-BE49-F238E27FC236}">
                <a16:creationId xmlns:a16="http://schemas.microsoft.com/office/drawing/2014/main" id="{F18E0C73-DC29-FF30-BEF3-B64B117C2385}"/>
              </a:ext>
            </a:extLst>
          </p:cNvPr>
          <p:cNvSpPr/>
          <p:nvPr/>
        </p:nvSpPr>
        <p:spPr>
          <a:xfrm>
            <a:off x="9776659" y="2549900"/>
            <a:ext cx="906657" cy="661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latin typeface="DM Sans" pitchFamily="2" charset="0"/>
              </a:rPr>
              <a:t>Output</a:t>
            </a:r>
          </a:p>
        </p:txBody>
      </p:sp>
      <p:sp>
        <p:nvSpPr>
          <p:cNvPr id="22" name="Rectangle: Rounded Corners 21">
            <a:extLst>
              <a:ext uri="{FF2B5EF4-FFF2-40B4-BE49-F238E27FC236}">
                <a16:creationId xmlns:a16="http://schemas.microsoft.com/office/drawing/2014/main" id="{67E92D1E-F356-A1E7-45F0-D3FF82ED74E9}"/>
              </a:ext>
            </a:extLst>
          </p:cNvPr>
          <p:cNvSpPr/>
          <p:nvPr/>
        </p:nvSpPr>
        <p:spPr>
          <a:xfrm>
            <a:off x="9360816" y="1161097"/>
            <a:ext cx="2553641" cy="110617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IN" dirty="0">
                <a:latin typeface="DM Sans" pitchFamily="2" charset="0"/>
              </a:rPr>
              <a:t>The output sequences are the probabilities for each character in the vocabulary for the generated size of outputs.</a:t>
            </a:r>
          </a:p>
        </p:txBody>
      </p:sp>
      <p:sp>
        <p:nvSpPr>
          <p:cNvPr id="32" name="Rectangle: Rounded Corners 31">
            <a:extLst>
              <a:ext uri="{FF2B5EF4-FFF2-40B4-BE49-F238E27FC236}">
                <a16:creationId xmlns:a16="http://schemas.microsoft.com/office/drawing/2014/main" id="{5FAC6452-F59A-3C85-D564-CCCA1BDD7930}"/>
              </a:ext>
            </a:extLst>
          </p:cNvPr>
          <p:cNvSpPr/>
          <p:nvPr/>
        </p:nvSpPr>
        <p:spPr>
          <a:xfrm>
            <a:off x="9683567" y="3585950"/>
            <a:ext cx="1698280" cy="100477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IN" dirty="0">
                <a:latin typeface="DM Sans" pitchFamily="2" charset="0"/>
              </a:rPr>
              <a:t>We use CTC loss and WER rate for measuring the performance.</a:t>
            </a:r>
          </a:p>
        </p:txBody>
      </p:sp>
    </p:spTree>
    <p:extLst>
      <p:ext uri="{BB962C8B-B14F-4D97-AF65-F5344CB8AC3E}">
        <p14:creationId xmlns:p14="http://schemas.microsoft.com/office/powerpoint/2010/main" val="3590332206"/>
      </p:ext>
    </p:extLst>
  </p:cSld>
  <p:clrMapOvr>
    <a:masterClrMapping/>
  </p:clrMapOvr>
</p:sld>
</file>

<file path=ppt/theme/theme1.xml><?xml version="1.0" encoding="utf-8"?>
<a:theme xmlns:a="http://schemas.openxmlformats.org/drawingml/2006/main" name="SlidesMania">
  <a:themeElements>
    <a:clrScheme name="Simple Light">
      <a:dk1>
        <a:srgbClr val="FFFFFF"/>
      </a:dk1>
      <a:lt1>
        <a:srgbClr val="161F2E"/>
      </a:lt1>
      <a:dk2>
        <a:srgbClr val="000000"/>
      </a:dk2>
      <a:lt2>
        <a:srgbClr val="EEEEEE"/>
      </a:lt2>
      <a:accent1>
        <a:srgbClr val="F61F5A"/>
      </a:accent1>
      <a:accent2>
        <a:srgbClr val="F86A34"/>
      </a:accent2>
      <a:accent3>
        <a:srgbClr val="FAA21F"/>
      </a:accent3>
      <a:accent4>
        <a:srgbClr val="FDEB20"/>
      </a:accent4>
      <a:accent5>
        <a:srgbClr val="98DF69"/>
      </a:accent5>
      <a:accent6>
        <a:srgbClr val="3AC0DB"/>
      </a:accent6>
      <a:hlink>
        <a:srgbClr val="F61F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747</Words>
  <Application>Microsoft Office PowerPoint</Application>
  <PresentationFormat>Widescreen</PresentationFormat>
  <Paragraphs>101</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DM Sans</vt:lpstr>
      <vt:lpstr>Ubuntu Condensed</vt:lpstr>
      <vt:lpstr>Aldrich</vt:lpstr>
      <vt:lpstr>Abril Fatface</vt:lpstr>
      <vt:lpstr>Arial</vt:lpstr>
      <vt:lpstr>SlidesMania</vt:lpstr>
      <vt:lpstr>The Speech Detector</vt:lpstr>
      <vt:lpstr>Table of Contents.</vt:lpstr>
      <vt:lpstr>01 Problem Statement</vt:lpstr>
      <vt:lpstr>02 Proposed Solution</vt:lpstr>
      <vt:lpstr>02 Proposed Solution - Architecture </vt:lpstr>
      <vt:lpstr>02 Proposed Solution - Architecture </vt:lpstr>
      <vt:lpstr>02 Proposed Solution - Architecture </vt:lpstr>
      <vt:lpstr>02 Proposed Solution - Architecture </vt:lpstr>
      <vt:lpstr>02 Proposed Solution - Architecture </vt:lpstr>
      <vt:lpstr>02 Proposed Solution - Architecture </vt:lpstr>
      <vt:lpstr>02 Proposed Solution - Architecture </vt:lpstr>
      <vt:lpstr>02 Proposed Solution – Datasets </vt:lpstr>
      <vt:lpstr>02 Proposed Solution – Pre-processing </vt:lpstr>
      <vt:lpstr>02 Proposed Solution – The Process </vt:lpstr>
      <vt:lpstr>03 Results </vt:lpstr>
      <vt:lpstr> 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Speech Detector</dc:title>
  <dc:creator>Aamir</dc:creator>
  <cp:lastModifiedBy>Aamir Ahmad Ansari</cp:lastModifiedBy>
  <cp:revision>9</cp:revision>
  <dcterms:modified xsi:type="dcterms:W3CDTF">2022-06-19T15:15:57Z</dcterms:modified>
</cp:coreProperties>
</file>