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7315200" cx="11887200"/>
  <p:notesSz cx="6858000" cy="9144000"/>
  <p:embeddedFontLst>
    <p:embeddedFont>
      <p:font typeface="Raleway"/>
      <p:regular r:id="rId26"/>
      <p:bold r:id="rId27"/>
      <p:italic r:id="rId28"/>
      <p:boldItalic r:id="rId29"/>
    </p:embeddedFont>
    <p:embeddedFont>
      <p:font typeface="Lato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304">
          <p15:clr>
            <a:srgbClr val="000000"/>
          </p15:clr>
        </p15:guide>
        <p15:guide id="2" pos="3744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34" roundtripDataSignature="AMtx7mhPHP+ae5OKyNYCKhSyCnyL/Fg7Z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304" orient="horz"/>
        <p:guide pos="374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-regular.fntdata"/><Relationship Id="rId25" Type="http://schemas.openxmlformats.org/officeDocument/2006/relationships/slide" Target="slides/slide20.xml"/><Relationship Id="rId28" Type="http://schemas.openxmlformats.org/officeDocument/2006/relationships/font" Target="fonts/Raleway-italic.fntdata"/><Relationship Id="rId27" Type="http://schemas.openxmlformats.org/officeDocument/2006/relationships/font" Target="fonts/Raleway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aleway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bold.fntdata"/><Relationship Id="rId30" Type="http://schemas.openxmlformats.org/officeDocument/2006/relationships/font" Target="fonts/Lato-regular.fntdata"/><Relationship Id="rId11" Type="http://schemas.openxmlformats.org/officeDocument/2006/relationships/slide" Target="slides/slide6.xml"/><Relationship Id="rId33" Type="http://schemas.openxmlformats.org/officeDocument/2006/relationships/font" Target="fonts/Lato-boldItalic.fntdata"/><Relationship Id="rId10" Type="http://schemas.openxmlformats.org/officeDocument/2006/relationships/slide" Target="slides/slide5.xml"/><Relationship Id="rId32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customschemas.google.com/relationships/presentationmetadata" Target="meta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643132" y="685800"/>
            <a:ext cx="5572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:notes"/>
          <p:cNvSpPr/>
          <p:nvPr>
            <p:ph idx="2" type="sldImg"/>
          </p:nvPr>
        </p:nvSpPr>
        <p:spPr>
          <a:xfrm>
            <a:off x="643132" y="685800"/>
            <a:ext cx="5572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8:notes"/>
          <p:cNvSpPr/>
          <p:nvPr>
            <p:ph idx="2" type="sldImg"/>
          </p:nvPr>
        </p:nvSpPr>
        <p:spPr>
          <a:xfrm>
            <a:off x="643132" y="685800"/>
            <a:ext cx="5572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9:notes"/>
          <p:cNvSpPr/>
          <p:nvPr>
            <p:ph idx="2" type="sldImg"/>
          </p:nvPr>
        </p:nvSpPr>
        <p:spPr>
          <a:xfrm>
            <a:off x="643132" y="685800"/>
            <a:ext cx="5572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0:notes"/>
          <p:cNvSpPr/>
          <p:nvPr>
            <p:ph idx="2" type="sldImg"/>
          </p:nvPr>
        </p:nvSpPr>
        <p:spPr>
          <a:xfrm>
            <a:off x="643132" y="685800"/>
            <a:ext cx="5572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1:notes"/>
          <p:cNvSpPr/>
          <p:nvPr>
            <p:ph idx="2" type="sldImg"/>
          </p:nvPr>
        </p:nvSpPr>
        <p:spPr>
          <a:xfrm>
            <a:off x="643132" y="685800"/>
            <a:ext cx="5572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2:notes"/>
          <p:cNvSpPr/>
          <p:nvPr>
            <p:ph idx="2" type="sldImg"/>
          </p:nvPr>
        </p:nvSpPr>
        <p:spPr>
          <a:xfrm>
            <a:off x="643132" y="685800"/>
            <a:ext cx="5572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3:notes"/>
          <p:cNvSpPr/>
          <p:nvPr>
            <p:ph idx="2" type="sldImg"/>
          </p:nvPr>
        </p:nvSpPr>
        <p:spPr>
          <a:xfrm>
            <a:off x="643132" y="685800"/>
            <a:ext cx="5572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5:notes"/>
          <p:cNvSpPr/>
          <p:nvPr>
            <p:ph idx="2" type="sldImg"/>
          </p:nvPr>
        </p:nvSpPr>
        <p:spPr>
          <a:xfrm>
            <a:off x="643132" y="685800"/>
            <a:ext cx="5572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6:notes"/>
          <p:cNvSpPr/>
          <p:nvPr>
            <p:ph idx="2" type="sldImg"/>
          </p:nvPr>
        </p:nvSpPr>
        <p:spPr>
          <a:xfrm>
            <a:off x="643132" y="685800"/>
            <a:ext cx="5572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7:notes"/>
          <p:cNvSpPr/>
          <p:nvPr>
            <p:ph idx="2" type="sldImg"/>
          </p:nvPr>
        </p:nvSpPr>
        <p:spPr>
          <a:xfrm>
            <a:off x="643132" y="685800"/>
            <a:ext cx="5572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8:notes"/>
          <p:cNvSpPr/>
          <p:nvPr>
            <p:ph idx="2" type="sldImg"/>
          </p:nvPr>
        </p:nvSpPr>
        <p:spPr>
          <a:xfrm>
            <a:off x="643132" y="685800"/>
            <a:ext cx="5572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2:notes"/>
          <p:cNvSpPr/>
          <p:nvPr>
            <p:ph idx="2" type="sldImg"/>
          </p:nvPr>
        </p:nvSpPr>
        <p:spPr>
          <a:xfrm>
            <a:off x="643132" y="685800"/>
            <a:ext cx="5572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9:notes"/>
          <p:cNvSpPr/>
          <p:nvPr>
            <p:ph idx="2" type="sldImg"/>
          </p:nvPr>
        </p:nvSpPr>
        <p:spPr>
          <a:xfrm>
            <a:off x="643132" y="685800"/>
            <a:ext cx="5572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3:notes"/>
          <p:cNvSpPr/>
          <p:nvPr>
            <p:ph idx="2" type="sldImg"/>
          </p:nvPr>
        </p:nvSpPr>
        <p:spPr>
          <a:xfrm>
            <a:off x="643132" y="685800"/>
            <a:ext cx="5572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4:notes"/>
          <p:cNvSpPr/>
          <p:nvPr>
            <p:ph idx="2" type="sldImg"/>
          </p:nvPr>
        </p:nvSpPr>
        <p:spPr>
          <a:xfrm>
            <a:off x="643132" y="685800"/>
            <a:ext cx="5572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5:notes"/>
          <p:cNvSpPr/>
          <p:nvPr>
            <p:ph idx="2" type="sldImg"/>
          </p:nvPr>
        </p:nvSpPr>
        <p:spPr>
          <a:xfrm>
            <a:off x="643132" y="685800"/>
            <a:ext cx="5572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6:notes"/>
          <p:cNvSpPr/>
          <p:nvPr>
            <p:ph idx="2" type="sldImg"/>
          </p:nvPr>
        </p:nvSpPr>
        <p:spPr>
          <a:xfrm>
            <a:off x="643132" y="685800"/>
            <a:ext cx="5572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7:notes"/>
          <p:cNvSpPr/>
          <p:nvPr>
            <p:ph idx="2" type="sldImg"/>
          </p:nvPr>
        </p:nvSpPr>
        <p:spPr>
          <a:xfrm>
            <a:off x="643132" y="685800"/>
            <a:ext cx="5572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346e634fa7_1_0:notes"/>
          <p:cNvSpPr/>
          <p:nvPr>
            <p:ph idx="2" type="sldImg"/>
          </p:nvPr>
        </p:nvSpPr>
        <p:spPr>
          <a:xfrm>
            <a:off x="643119" y="685800"/>
            <a:ext cx="5572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346e634fa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346e634fa7_2_0:notes"/>
          <p:cNvSpPr/>
          <p:nvPr>
            <p:ph idx="2" type="sldImg"/>
          </p:nvPr>
        </p:nvSpPr>
        <p:spPr>
          <a:xfrm>
            <a:off x="643132" y="685800"/>
            <a:ext cx="5572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346e634fa7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g6bf6f69073_0_1249"/>
          <p:cNvCxnSpPr/>
          <p:nvPr/>
        </p:nvCxnSpPr>
        <p:spPr>
          <a:xfrm>
            <a:off x="3221042" y="591147"/>
            <a:ext cx="81174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g6bf6f69073_0_1249"/>
          <p:cNvCxnSpPr/>
          <p:nvPr/>
        </p:nvCxnSpPr>
        <p:spPr>
          <a:xfrm>
            <a:off x="3221042" y="6741333"/>
            <a:ext cx="8117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g6bf6f69073_0_1249"/>
          <p:cNvCxnSpPr/>
          <p:nvPr/>
        </p:nvCxnSpPr>
        <p:spPr>
          <a:xfrm>
            <a:off x="552758" y="591147"/>
            <a:ext cx="2385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g6bf6f69073_0_1249"/>
          <p:cNvSpPr txBox="1"/>
          <p:nvPr>
            <p:ph type="ctrTitle"/>
          </p:nvPr>
        </p:nvSpPr>
        <p:spPr>
          <a:xfrm>
            <a:off x="3083243" y="896320"/>
            <a:ext cx="8231100" cy="2193000"/>
          </a:xfrm>
          <a:prstGeom prst="rect">
            <a:avLst/>
          </a:prstGeom>
        </p:spPr>
        <p:txBody>
          <a:bodyPr anchorCtr="0" anchor="t" bIns="134775" lIns="134775" spcFirstLastPara="1" rIns="134775" wrap="square" tIns="1347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100"/>
              <a:buNone/>
              <a:defRPr sz="71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100"/>
              <a:buNone/>
              <a:defRPr sz="71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100"/>
              <a:buNone/>
              <a:defRPr sz="71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100"/>
              <a:buNone/>
              <a:defRPr sz="71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100"/>
              <a:buNone/>
              <a:defRPr sz="71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100"/>
              <a:buNone/>
              <a:defRPr sz="71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100"/>
              <a:buNone/>
              <a:defRPr sz="71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100"/>
              <a:buNone/>
              <a:defRPr sz="71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100"/>
              <a:buNone/>
              <a:defRPr sz="7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g6bf6f69073_0_1249"/>
          <p:cNvSpPr txBox="1"/>
          <p:nvPr>
            <p:ph idx="1" type="subTitle"/>
          </p:nvPr>
        </p:nvSpPr>
        <p:spPr>
          <a:xfrm>
            <a:off x="3107347" y="4605796"/>
            <a:ext cx="8231100" cy="1766100"/>
          </a:xfrm>
          <a:prstGeom prst="rect">
            <a:avLst/>
          </a:prstGeom>
        </p:spPr>
        <p:txBody>
          <a:bodyPr anchorCtr="0" anchor="b" bIns="134775" lIns="134775" spcFirstLastPara="1" rIns="134775" wrap="square" tIns="13477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27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27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27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27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27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27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27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27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g6bf6f69073_0_1249"/>
          <p:cNvSpPr txBox="1"/>
          <p:nvPr>
            <p:ph idx="12" type="sldNum"/>
          </p:nvPr>
        </p:nvSpPr>
        <p:spPr>
          <a:xfrm>
            <a:off x="11047399" y="6668457"/>
            <a:ext cx="713400" cy="559800"/>
          </a:xfrm>
          <a:prstGeom prst="rect">
            <a:avLst/>
          </a:prstGeom>
        </p:spPr>
        <p:txBody>
          <a:bodyPr anchorCtr="0" anchor="ctr" bIns="134775" lIns="134775" spcFirstLastPara="1" rIns="134775" wrap="square" tIns="13477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g6bf6f69073_0_1300"/>
          <p:cNvCxnSpPr/>
          <p:nvPr/>
        </p:nvCxnSpPr>
        <p:spPr>
          <a:xfrm>
            <a:off x="552760" y="6741333"/>
            <a:ext cx="107859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g6bf6f69073_0_1300"/>
          <p:cNvCxnSpPr/>
          <p:nvPr/>
        </p:nvCxnSpPr>
        <p:spPr>
          <a:xfrm>
            <a:off x="552760" y="591147"/>
            <a:ext cx="107859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g6bf6f69073_0_1300"/>
          <p:cNvSpPr txBox="1"/>
          <p:nvPr>
            <p:ph hasCustomPrompt="1" type="title"/>
          </p:nvPr>
        </p:nvSpPr>
        <p:spPr>
          <a:xfrm>
            <a:off x="1110135" y="1855787"/>
            <a:ext cx="9667200" cy="2187900"/>
          </a:xfrm>
          <a:prstGeom prst="rect">
            <a:avLst/>
          </a:prstGeom>
        </p:spPr>
        <p:txBody>
          <a:bodyPr anchorCtr="0" anchor="ctr" bIns="134775" lIns="134775" spcFirstLastPara="1" rIns="134775" wrap="square" tIns="1347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200"/>
              <a:buFont typeface="Lato"/>
              <a:buNone/>
              <a:defRPr sz="14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200"/>
              <a:buFont typeface="Lato"/>
              <a:buNone/>
              <a:defRPr sz="14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200"/>
              <a:buFont typeface="Lato"/>
              <a:buNone/>
              <a:defRPr sz="14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200"/>
              <a:buFont typeface="Lato"/>
              <a:buNone/>
              <a:defRPr sz="14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200"/>
              <a:buFont typeface="Lato"/>
              <a:buNone/>
              <a:defRPr sz="14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200"/>
              <a:buFont typeface="Lato"/>
              <a:buNone/>
              <a:defRPr sz="14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200"/>
              <a:buFont typeface="Lato"/>
              <a:buNone/>
              <a:defRPr sz="14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200"/>
              <a:buFont typeface="Lato"/>
              <a:buNone/>
              <a:defRPr sz="14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200"/>
              <a:buFont typeface="Lato"/>
              <a:buNone/>
              <a:defRPr sz="14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g6bf6f69073_0_1300"/>
          <p:cNvSpPr txBox="1"/>
          <p:nvPr>
            <p:ph idx="1" type="body"/>
          </p:nvPr>
        </p:nvSpPr>
        <p:spPr>
          <a:xfrm>
            <a:off x="1110135" y="4152107"/>
            <a:ext cx="9667200" cy="1524000"/>
          </a:xfrm>
          <a:prstGeom prst="rect">
            <a:avLst/>
          </a:prstGeom>
        </p:spPr>
        <p:txBody>
          <a:bodyPr anchorCtr="0" anchor="t" bIns="134775" lIns="134775" spcFirstLastPara="1" rIns="134775" wrap="square" tIns="134775">
            <a:noAutofit/>
          </a:bodyPr>
          <a:lstStyle>
            <a:lvl1pPr indent="-400050" lvl="0" marL="457200" algn="ctr">
              <a:spcBef>
                <a:spcPts val="0"/>
              </a:spcBef>
              <a:spcAft>
                <a:spcPts val="0"/>
              </a:spcAft>
              <a:buSzPts val="2700"/>
              <a:buChar char="●"/>
              <a:defRPr/>
            </a:lvl1pPr>
            <a:lvl2pPr indent="-361950" lvl="1" marL="914400" algn="ctr">
              <a:spcBef>
                <a:spcPts val="2400"/>
              </a:spcBef>
              <a:spcAft>
                <a:spcPts val="0"/>
              </a:spcAft>
              <a:buSzPts val="2100"/>
              <a:buChar char="○"/>
              <a:defRPr/>
            </a:lvl2pPr>
            <a:lvl3pPr indent="-361950" lvl="2" marL="1371600" algn="ctr">
              <a:spcBef>
                <a:spcPts val="2400"/>
              </a:spcBef>
              <a:spcAft>
                <a:spcPts val="0"/>
              </a:spcAft>
              <a:buSzPts val="2100"/>
              <a:buChar char="■"/>
              <a:defRPr/>
            </a:lvl3pPr>
            <a:lvl4pPr indent="-361950" lvl="3" marL="1828800" algn="ctr">
              <a:spcBef>
                <a:spcPts val="2400"/>
              </a:spcBef>
              <a:spcAft>
                <a:spcPts val="0"/>
              </a:spcAft>
              <a:buSzPts val="2100"/>
              <a:buChar char="●"/>
              <a:defRPr/>
            </a:lvl4pPr>
            <a:lvl5pPr indent="-361950" lvl="4" marL="2286000" algn="ctr">
              <a:spcBef>
                <a:spcPts val="2400"/>
              </a:spcBef>
              <a:spcAft>
                <a:spcPts val="0"/>
              </a:spcAft>
              <a:buSzPts val="2100"/>
              <a:buChar char="○"/>
              <a:defRPr/>
            </a:lvl5pPr>
            <a:lvl6pPr indent="-361950" lvl="5" marL="2743200" algn="ctr">
              <a:spcBef>
                <a:spcPts val="2400"/>
              </a:spcBef>
              <a:spcAft>
                <a:spcPts val="0"/>
              </a:spcAft>
              <a:buSzPts val="2100"/>
              <a:buChar char="■"/>
              <a:defRPr/>
            </a:lvl6pPr>
            <a:lvl7pPr indent="-361950" lvl="6" marL="3200400" algn="ctr">
              <a:spcBef>
                <a:spcPts val="2400"/>
              </a:spcBef>
              <a:spcAft>
                <a:spcPts val="0"/>
              </a:spcAft>
              <a:buSzPts val="2100"/>
              <a:buChar char="●"/>
              <a:defRPr/>
            </a:lvl7pPr>
            <a:lvl8pPr indent="-361950" lvl="7" marL="3657600" algn="ctr">
              <a:spcBef>
                <a:spcPts val="2400"/>
              </a:spcBef>
              <a:spcAft>
                <a:spcPts val="0"/>
              </a:spcAft>
              <a:buSzPts val="2100"/>
              <a:buChar char="○"/>
              <a:defRPr/>
            </a:lvl8pPr>
            <a:lvl9pPr indent="-361950" lvl="8" marL="4114800" algn="ctr">
              <a:spcBef>
                <a:spcPts val="2400"/>
              </a:spcBef>
              <a:spcAft>
                <a:spcPts val="2400"/>
              </a:spcAft>
              <a:buSzPts val="2100"/>
              <a:buChar char="■"/>
              <a:defRPr/>
            </a:lvl9pPr>
          </a:lstStyle>
          <a:p/>
        </p:txBody>
      </p:sp>
      <p:sp>
        <p:nvSpPr>
          <p:cNvPr id="65" name="Google Shape;65;g6bf6f69073_0_1300"/>
          <p:cNvSpPr txBox="1"/>
          <p:nvPr>
            <p:ph idx="12" type="sldNum"/>
          </p:nvPr>
        </p:nvSpPr>
        <p:spPr>
          <a:xfrm>
            <a:off x="11047399" y="6668457"/>
            <a:ext cx="713400" cy="559800"/>
          </a:xfrm>
          <a:prstGeom prst="rect">
            <a:avLst/>
          </a:prstGeom>
        </p:spPr>
        <p:txBody>
          <a:bodyPr anchorCtr="0" anchor="ctr" bIns="134775" lIns="134775" spcFirstLastPara="1" rIns="134775" wrap="square" tIns="1347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6bf6f69073_0_1306"/>
          <p:cNvSpPr txBox="1"/>
          <p:nvPr>
            <p:ph idx="12" type="sldNum"/>
          </p:nvPr>
        </p:nvSpPr>
        <p:spPr>
          <a:xfrm>
            <a:off x="11047399" y="6668457"/>
            <a:ext cx="713400" cy="559800"/>
          </a:xfrm>
          <a:prstGeom prst="rect">
            <a:avLst/>
          </a:prstGeom>
        </p:spPr>
        <p:txBody>
          <a:bodyPr anchorCtr="0" anchor="ctr" bIns="134775" lIns="134775" spcFirstLastPara="1" rIns="134775" wrap="square" tIns="1347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6bf6f69073_0_1308"/>
          <p:cNvSpPr txBox="1"/>
          <p:nvPr>
            <p:ph type="title"/>
          </p:nvPr>
        </p:nvSpPr>
        <p:spPr>
          <a:xfrm>
            <a:off x="594360" y="341376"/>
            <a:ext cx="9410700" cy="1219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67375" spcFirstLastPara="1" rIns="67375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FEF7F0"/>
              </a:buClr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9pPr>
          </a:lstStyle>
          <a:p/>
        </p:txBody>
      </p:sp>
      <p:sp>
        <p:nvSpPr>
          <p:cNvPr id="70" name="Google Shape;70;g6bf6f69073_0_1308"/>
          <p:cNvSpPr txBox="1"/>
          <p:nvPr>
            <p:ph idx="1" type="body"/>
          </p:nvPr>
        </p:nvSpPr>
        <p:spPr>
          <a:xfrm>
            <a:off x="594360" y="1716710"/>
            <a:ext cx="9410700" cy="51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67375" lIns="134775" spcFirstLastPara="1" rIns="134775" wrap="square" tIns="67375">
            <a:noAutofit/>
          </a:bodyPr>
          <a:lstStyle>
            <a:lvl1pPr indent="-349250" lvl="0" marL="457200" rtl="0" algn="l">
              <a:spcBef>
                <a:spcPts val="900"/>
              </a:spcBef>
              <a:spcAft>
                <a:spcPts val="0"/>
              </a:spcAft>
              <a:buSzPts val="1900"/>
              <a:buChar char="●"/>
              <a:defRPr/>
            </a:lvl1pPr>
            <a:lvl2pPr indent="-361950" lvl="1" marL="914400" rtl="0" algn="l">
              <a:spcBef>
                <a:spcPts val="2400"/>
              </a:spcBef>
              <a:spcAft>
                <a:spcPts val="0"/>
              </a:spcAft>
              <a:buSzPts val="2100"/>
              <a:buChar char="○"/>
              <a:defRPr/>
            </a:lvl2pPr>
            <a:lvl3pPr indent="-330200" lvl="2" marL="1371600" rtl="0" algn="l">
              <a:spcBef>
                <a:spcPts val="2400"/>
              </a:spcBef>
              <a:spcAft>
                <a:spcPts val="0"/>
              </a:spcAft>
              <a:buSzPts val="1600"/>
              <a:buChar char="■"/>
              <a:defRPr/>
            </a:lvl3pPr>
            <a:lvl4pPr indent="-361950" lvl="3" marL="1828800" rtl="0" algn="l">
              <a:spcBef>
                <a:spcPts val="2400"/>
              </a:spcBef>
              <a:spcAft>
                <a:spcPts val="0"/>
              </a:spcAft>
              <a:buSzPts val="2100"/>
              <a:buChar char="●"/>
              <a:defRPr/>
            </a:lvl4pPr>
            <a:lvl5pPr indent="-349250" lvl="4" marL="2286000" rtl="0" algn="l">
              <a:spcBef>
                <a:spcPts val="2400"/>
              </a:spcBef>
              <a:spcAft>
                <a:spcPts val="0"/>
              </a:spcAft>
              <a:buSzPts val="1900"/>
              <a:buChar char="○"/>
              <a:defRPr/>
            </a:lvl5pPr>
            <a:lvl6pPr indent="-361950" lvl="5" marL="2743200" rtl="0" algn="l">
              <a:spcBef>
                <a:spcPts val="2400"/>
              </a:spcBef>
              <a:spcAft>
                <a:spcPts val="0"/>
              </a:spcAft>
              <a:buSzPts val="2100"/>
              <a:buChar char="■"/>
              <a:defRPr/>
            </a:lvl6pPr>
            <a:lvl7pPr indent="-361950" lvl="6" marL="3200400" rtl="0" algn="l">
              <a:spcBef>
                <a:spcPts val="2400"/>
              </a:spcBef>
              <a:spcAft>
                <a:spcPts val="0"/>
              </a:spcAft>
              <a:buSzPts val="2100"/>
              <a:buChar char="●"/>
              <a:defRPr/>
            </a:lvl7pPr>
            <a:lvl8pPr indent="-400050" lvl="7" marL="3657600" rtl="0" algn="l">
              <a:spcBef>
                <a:spcPts val="2400"/>
              </a:spcBef>
              <a:spcAft>
                <a:spcPts val="0"/>
              </a:spcAft>
              <a:buSzPts val="2700"/>
              <a:buChar char="○"/>
              <a:defRPr/>
            </a:lvl8pPr>
            <a:lvl9pPr indent="-400050" lvl="8" marL="4114800" rtl="0" algn="l">
              <a:spcBef>
                <a:spcPts val="2400"/>
              </a:spcBef>
              <a:spcAft>
                <a:spcPts val="2400"/>
              </a:spcAft>
              <a:buSzPts val="2700"/>
              <a:buChar char="■"/>
              <a:defRPr/>
            </a:lvl9pPr>
          </a:lstStyle>
          <a:p/>
        </p:txBody>
      </p:sp>
      <p:sp>
        <p:nvSpPr>
          <p:cNvPr id="71" name="Google Shape;71;g6bf6f69073_0_1308"/>
          <p:cNvSpPr txBox="1"/>
          <p:nvPr>
            <p:ph idx="10" type="dt"/>
          </p:nvPr>
        </p:nvSpPr>
        <p:spPr>
          <a:xfrm>
            <a:off x="5519717" y="6995143"/>
            <a:ext cx="2603400" cy="241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34775" spcFirstLastPara="1" rIns="134775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2" name="Google Shape;72;g6bf6f69073_0_1308"/>
          <p:cNvSpPr txBox="1"/>
          <p:nvPr>
            <p:ph idx="11" type="ftr"/>
          </p:nvPr>
        </p:nvSpPr>
        <p:spPr>
          <a:xfrm>
            <a:off x="594360" y="6995143"/>
            <a:ext cx="47550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34775" spcFirstLastPara="1" rIns="13477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3" name="Google Shape;73;g6bf6f69073_0_1308"/>
          <p:cNvSpPr txBox="1"/>
          <p:nvPr>
            <p:ph idx="12" type="sldNum"/>
          </p:nvPr>
        </p:nvSpPr>
        <p:spPr>
          <a:xfrm>
            <a:off x="8126882" y="6993331"/>
            <a:ext cx="7650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g6bf6f69073_0_1256"/>
          <p:cNvCxnSpPr/>
          <p:nvPr/>
        </p:nvCxnSpPr>
        <p:spPr>
          <a:xfrm>
            <a:off x="552760" y="591147"/>
            <a:ext cx="107859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g6bf6f69073_0_1256"/>
          <p:cNvCxnSpPr/>
          <p:nvPr/>
        </p:nvCxnSpPr>
        <p:spPr>
          <a:xfrm>
            <a:off x="552760" y="6741333"/>
            <a:ext cx="107859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g6bf6f69073_0_1256"/>
          <p:cNvSpPr txBox="1"/>
          <p:nvPr>
            <p:ph type="title"/>
          </p:nvPr>
        </p:nvSpPr>
        <p:spPr>
          <a:xfrm>
            <a:off x="528353" y="2569707"/>
            <a:ext cx="10785900" cy="2193000"/>
          </a:xfrm>
          <a:prstGeom prst="rect">
            <a:avLst/>
          </a:prstGeom>
        </p:spPr>
        <p:txBody>
          <a:bodyPr anchorCtr="0" anchor="ctr" bIns="134775" lIns="134775" spcFirstLastPara="1" rIns="134775" wrap="square" tIns="1347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100"/>
              <a:buNone/>
              <a:defRPr sz="71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100"/>
              <a:buNone/>
              <a:defRPr sz="71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100"/>
              <a:buNone/>
              <a:defRPr sz="71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100"/>
              <a:buNone/>
              <a:defRPr sz="71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100"/>
              <a:buNone/>
              <a:defRPr sz="71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100"/>
              <a:buNone/>
              <a:defRPr sz="71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100"/>
              <a:buNone/>
              <a:defRPr sz="71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100"/>
              <a:buNone/>
              <a:defRPr sz="71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100"/>
              <a:buNone/>
              <a:defRPr sz="7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g6bf6f69073_0_1256"/>
          <p:cNvSpPr txBox="1"/>
          <p:nvPr>
            <p:ph idx="12" type="sldNum"/>
          </p:nvPr>
        </p:nvSpPr>
        <p:spPr>
          <a:xfrm>
            <a:off x="11047399" y="6668457"/>
            <a:ext cx="713400" cy="559800"/>
          </a:xfrm>
          <a:prstGeom prst="rect">
            <a:avLst/>
          </a:prstGeom>
        </p:spPr>
        <p:txBody>
          <a:bodyPr anchorCtr="0" anchor="ctr" bIns="134775" lIns="134775" spcFirstLastPara="1" rIns="134775" wrap="square" tIns="13477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g6bf6f69073_0_1261"/>
          <p:cNvCxnSpPr/>
          <p:nvPr/>
        </p:nvCxnSpPr>
        <p:spPr>
          <a:xfrm>
            <a:off x="3221042" y="591147"/>
            <a:ext cx="81174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g6bf6f69073_0_1261"/>
          <p:cNvCxnSpPr/>
          <p:nvPr/>
        </p:nvCxnSpPr>
        <p:spPr>
          <a:xfrm>
            <a:off x="3221042" y="6741333"/>
            <a:ext cx="8117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g6bf6f69073_0_1261"/>
          <p:cNvCxnSpPr/>
          <p:nvPr/>
        </p:nvCxnSpPr>
        <p:spPr>
          <a:xfrm>
            <a:off x="552758" y="591147"/>
            <a:ext cx="238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g6bf6f69073_0_1261"/>
          <p:cNvSpPr txBox="1"/>
          <p:nvPr>
            <p:ph type="title"/>
          </p:nvPr>
        </p:nvSpPr>
        <p:spPr>
          <a:xfrm>
            <a:off x="3120325" y="819129"/>
            <a:ext cx="8218200" cy="903600"/>
          </a:xfrm>
          <a:prstGeom prst="rect">
            <a:avLst/>
          </a:prstGeom>
        </p:spPr>
        <p:txBody>
          <a:bodyPr anchorCtr="0" anchor="t" bIns="134775" lIns="134775" spcFirstLastPara="1" rIns="134775" wrap="square" tIns="1347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9pPr>
          </a:lstStyle>
          <a:p/>
        </p:txBody>
      </p:sp>
      <p:sp>
        <p:nvSpPr>
          <p:cNvPr id="26" name="Google Shape;26;g6bf6f69073_0_1261"/>
          <p:cNvSpPr txBox="1"/>
          <p:nvPr>
            <p:ph idx="1" type="body"/>
          </p:nvPr>
        </p:nvSpPr>
        <p:spPr>
          <a:xfrm>
            <a:off x="3133146" y="2269548"/>
            <a:ext cx="8218200" cy="4270200"/>
          </a:xfrm>
          <a:prstGeom prst="rect">
            <a:avLst/>
          </a:prstGeom>
        </p:spPr>
        <p:txBody>
          <a:bodyPr anchorCtr="0" anchor="t" bIns="134775" lIns="134775" spcFirstLastPara="1" rIns="134775" wrap="square" tIns="134775">
            <a:noAutofit/>
          </a:bodyPr>
          <a:lstStyle>
            <a:lvl1pPr indent="-400050" lvl="0" marL="457200">
              <a:spcBef>
                <a:spcPts val="0"/>
              </a:spcBef>
              <a:spcAft>
                <a:spcPts val="0"/>
              </a:spcAft>
              <a:buSzPts val="2700"/>
              <a:buChar char="●"/>
              <a:defRPr/>
            </a:lvl1pPr>
            <a:lvl2pPr indent="-361950" lvl="1" marL="914400">
              <a:spcBef>
                <a:spcPts val="2400"/>
              </a:spcBef>
              <a:spcAft>
                <a:spcPts val="0"/>
              </a:spcAft>
              <a:buSzPts val="2100"/>
              <a:buChar char="○"/>
              <a:defRPr/>
            </a:lvl2pPr>
            <a:lvl3pPr indent="-361950" lvl="2" marL="1371600">
              <a:spcBef>
                <a:spcPts val="2400"/>
              </a:spcBef>
              <a:spcAft>
                <a:spcPts val="0"/>
              </a:spcAft>
              <a:buSzPts val="2100"/>
              <a:buChar char="■"/>
              <a:defRPr/>
            </a:lvl3pPr>
            <a:lvl4pPr indent="-361950" lvl="3" marL="1828800">
              <a:spcBef>
                <a:spcPts val="2400"/>
              </a:spcBef>
              <a:spcAft>
                <a:spcPts val="0"/>
              </a:spcAft>
              <a:buSzPts val="2100"/>
              <a:buChar char="●"/>
              <a:defRPr/>
            </a:lvl4pPr>
            <a:lvl5pPr indent="-361950" lvl="4" marL="2286000">
              <a:spcBef>
                <a:spcPts val="2400"/>
              </a:spcBef>
              <a:spcAft>
                <a:spcPts val="0"/>
              </a:spcAft>
              <a:buSzPts val="2100"/>
              <a:buChar char="○"/>
              <a:defRPr/>
            </a:lvl5pPr>
            <a:lvl6pPr indent="-361950" lvl="5" marL="2743200">
              <a:spcBef>
                <a:spcPts val="2400"/>
              </a:spcBef>
              <a:spcAft>
                <a:spcPts val="0"/>
              </a:spcAft>
              <a:buSzPts val="2100"/>
              <a:buChar char="■"/>
              <a:defRPr/>
            </a:lvl6pPr>
            <a:lvl7pPr indent="-361950" lvl="6" marL="3200400">
              <a:spcBef>
                <a:spcPts val="2400"/>
              </a:spcBef>
              <a:spcAft>
                <a:spcPts val="0"/>
              </a:spcAft>
              <a:buSzPts val="2100"/>
              <a:buChar char="●"/>
              <a:defRPr/>
            </a:lvl7pPr>
            <a:lvl8pPr indent="-361950" lvl="7" marL="3657600">
              <a:spcBef>
                <a:spcPts val="2400"/>
              </a:spcBef>
              <a:spcAft>
                <a:spcPts val="0"/>
              </a:spcAft>
              <a:buSzPts val="2100"/>
              <a:buChar char="○"/>
              <a:defRPr/>
            </a:lvl8pPr>
            <a:lvl9pPr indent="-361950" lvl="8" marL="4114800">
              <a:spcBef>
                <a:spcPts val="2400"/>
              </a:spcBef>
              <a:spcAft>
                <a:spcPts val="2400"/>
              </a:spcAft>
              <a:buSzPts val="2100"/>
              <a:buChar char="■"/>
              <a:defRPr/>
            </a:lvl9pPr>
          </a:lstStyle>
          <a:p/>
        </p:txBody>
      </p:sp>
      <p:sp>
        <p:nvSpPr>
          <p:cNvPr id="27" name="Google Shape;27;g6bf6f69073_0_1261"/>
          <p:cNvSpPr txBox="1"/>
          <p:nvPr>
            <p:ph idx="12" type="sldNum"/>
          </p:nvPr>
        </p:nvSpPr>
        <p:spPr>
          <a:xfrm>
            <a:off x="11047399" y="6668457"/>
            <a:ext cx="713400" cy="559800"/>
          </a:xfrm>
          <a:prstGeom prst="rect">
            <a:avLst/>
          </a:prstGeom>
        </p:spPr>
        <p:txBody>
          <a:bodyPr anchorCtr="0" anchor="ctr" bIns="134775" lIns="134775" spcFirstLastPara="1" rIns="134775" wrap="square" tIns="1347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g6bf6f69073_0_1268"/>
          <p:cNvCxnSpPr/>
          <p:nvPr/>
        </p:nvCxnSpPr>
        <p:spPr>
          <a:xfrm>
            <a:off x="3221042" y="591147"/>
            <a:ext cx="81174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g6bf6f69073_0_1268"/>
          <p:cNvCxnSpPr/>
          <p:nvPr/>
        </p:nvCxnSpPr>
        <p:spPr>
          <a:xfrm>
            <a:off x="3221042" y="6741333"/>
            <a:ext cx="8117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g6bf6f69073_0_1268"/>
          <p:cNvCxnSpPr/>
          <p:nvPr/>
        </p:nvCxnSpPr>
        <p:spPr>
          <a:xfrm>
            <a:off x="552758" y="591147"/>
            <a:ext cx="238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g6bf6f69073_0_1268"/>
          <p:cNvSpPr txBox="1"/>
          <p:nvPr>
            <p:ph type="title"/>
          </p:nvPr>
        </p:nvSpPr>
        <p:spPr>
          <a:xfrm>
            <a:off x="3120325" y="819129"/>
            <a:ext cx="8218200" cy="903600"/>
          </a:xfrm>
          <a:prstGeom prst="rect">
            <a:avLst/>
          </a:prstGeom>
        </p:spPr>
        <p:txBody>
          <a:bodyPr anchorCtr="0" anchor="t" bIns="134775" lIns="134775" spcFirstLastPara="1" rIns="134775" wrap="square" tIns="1347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9pPr>
          </a:lstStyle>
          <a:p/>
        </p:txBody>
      </p:sp>
      <p:sp>
        <p:nvSpPr>
          <p:cNvPr id="33" name="Google Shape;33;g6bf6f69073_0_1268"/>
          <p:cNvSpPr txBox="1"/>
          <p:nvPr>
            <p:ph idx="1" type="body"/>
          </p:nvPr>
        </p:nvSpPr>
        <p:spPr>
          <a:xfrm>
            <a:off x="3120393" y="2279360"/>
            <a:ext cx="3992700" cy="4270200"/>
          </a:xfrm>
          <a:prstGeom prst="rect">
            <a:avLst/>
          </a:prstGeom>
        </p:spPr>
        <p:txBody>
          <a:bodyPr anchorCtr="0" anchor="t" bIns="134775" lIns="134775" spcFirstLastPara="1" rIns="134775" wrap="square" tIns="134775">
            <a:noAutofit/>
          </a:bodyPr>
          <a:lstStyle>
            <a:lvl1pPr indent="-361950" lvl="0" marL="457200"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1pPr>
            <a:lvl2pPr indent="-342900" lvl="1" marL="914400">
              <a:spcBef>
                <a:spcPts val="240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>
              <a:spcBef>
                <a:spcPts val="240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>
              <a:spcBef>
                <a:spcPts val="24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>
              <a:spcBef>
                <a:spcPts val="24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>
              <a:spcBef>
                <a:spcPts val="24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>
              <a:spcBef>
                <a:spcPts val="24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24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2400"/>
              </a:spcBef>
              <a:spcAft>
                <a:spcPts val="24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34" name="Google Shape;34;g6bf6f69073_0_1268"/>
          <p:cNvSpPr txBox="1"/>
          <p:nvPr>
            <p:ph idx="2" type="body"/>
          </p:nvPr>
        </p:nvSpPr>
        <p:spPr>
          <a:xfrm>
            <a:off x="7345743" y="2279360"/>
            <a:ext cx="3992700" cy="4270200"/>
          </a:xfrm>
          <a:prstGeom prst="rect">
            <a:avLst/>
          </a:prstGeom>
        </p:spPr>
        <p:txBody>
          <a:bodyPr anchorCtr="0" anchor="t" bIns="134775" lIns="134775" spcFirstLastPara="1" rIns="134775" wrap="square" tIns="134775">
            <a:noAutofit/>
          </a:bodyPr>
          <a:lstStyle>
            <a:lvl1pPr indent="-361950" lvl="0" marL="457200"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1pPr>
            <a:lvl2pPr indent="-342900" lvl="1" marL="914400">
              <a:spcBef>
                <a:spcPts val="240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>
              <a:spcBef>
                <a:spcPts val="240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>
              <a:spcBef>
                <a:spcPts val="24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>
              <a:spcBef>
                <a:spcPts val="24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>
              <a:spcBef>
                <a:spcPts val="24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>
              <a:spcBef>
                <a:spcPts val="24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24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2400"/>
              </a:spcBef>
              <a:spcAft>
                <a:spcPts val="24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35" name="Google Shape;35;g6bf6f69073_0_1268"/>
          <p:cNvSpPr txBox="1"/>
          <p:nvPr>
            <p:ph idx="12" type="sldNum"/>
          </p:nvPr>
        </p:nvSpPr>
        <p:spPr>
          <a:xfrm>
            <a:off x="11047399" y="6668457"/>
            <a:ext cx="713400" cy="559800"/>
          </a:xfrm>
          <a:prstGeom prst="rect">
            <a:avLst/>
          </a:prstGeom>
        </p:spPr>
        <p:txBody>
          <a:bodyPr anchorCtr="0" anchor="ctr" bIns="134775" lIns="134775" spcFirstLastPara="1" rIns="134775" wrap="square" tIns="1347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6bf6f69073_0_1276"/>
          <p:cNvSpPr txBox="1"/>
          <p:nvPr>
            <p:ph type="title"/>
          </p:nvPr>
        </p:nvSpPr>
        <p:spPr>
          <a:xfrm>
            <a:off x="394290" y="585351"/>
            <a:ext cx="11076900" cy="909600"/>
          </a:xfrm>
          <a:prstGeom prst="rect">
            <a:avLst/>
          </a:prstGeom>
        </p:spPr>
        <p:txBody>
          <a:bodyPr anchorCtr="0" anchor="t" bIns="134775" lIns="134775" spcFirstLastPara="1" rIns="134775" wrap="square" tIns="1347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9pPr>
          </a:lstStyle>
          <a:p/>
        </p:txBody>
      </p:sp>
      <p:sp>
        <p:nvSpPr>
          <p:cNvPr id="38" name="Google Shape;38;g6bf6f69073_0_1276"/>
          <p:cNvSpPr txBox="1"/>
          <p:nvPr>
            <p:ph idx="12" type="sldNum"/>
          </p:nvPr>
        </p:nvSpPr>
        <p:spPr>
          <a:xfrm>
            <a:off x="11047399" y="6668457"/>
            <a:ext cx="713400" cy="559800"/>
          </a:xfrm>
          <a:prstGeom prst="rect">
            <a:avLst/>
          </a:prstGeom>
        </p:spPr>
        <p:txBody>
          <a:bodyPr anchorCtr="0" anchor="ctr" bIns="134775" lIns="134775" spcFirstLastPara="1" rIns="134775" wrap="square" tIns="1347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g6bf6f69073_0_1279"/>
          <p:cNvCxnSpPr/>
          <p:nvPr/>
        </p:nvCxnSpPr>
        <p:spPr>
          <a:xfrm>
            <a:off x="552758" y="591147"/>
            <a:ext cx="238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g6bf6f69073_0_1279"/>
          <p:cNvSpPr txBox="1"/>
          <p:nvPr>
            <p:ph type="title"/>
          </p:nvPr>
        </p:nvSpPr>
        <p:spPr>
          <a:xfrm>
            <a:off x="415350" y="1332053"/>
            <a:ext cx="3650400" cy="1074900"/>
          </a:xfrm>
          <a:prstGeom prst="rect">
            <a:avLst/>
          </a:prstGeom>
        </p:spPr>
        <p:txBody>
          <a:bodyPr anchorCtr="0" anchor="b" bIns="134775" lIns="134775" spcFirstLastPara="1" rIns="134775" wrap="square" tIns="1347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/>
        </p:txBody>
      </p:sp>
      <p:sp>
        <p:nvSpPr>
          <p:cNvPr id="42" name="Google Shape;42;g6bf6f69073_0_1279"/>
          <p:cNvSpPr txBox="1"/>
          <p:nvPr>
            <p:ph idx="1" type="body"/>
          </p:nvPr>
        </p:nvSpPr>
        <p:spPr>
          <a:xfrm>
            <a:off x="415350" y="2626566"/>
            <a:ext cx="3650400" cy="3990900"/>
          </a:xfrm>
          <a:prstGeom prst="rect">
            <a:avLst/>
          </a:prstGeom>
        </p:spPr>
        <p:txBody>
          <a:bodyPr anchorCtr="0" anchor="t" bIns="134775" lIns="134775" spcFirstLastPara="1" rIns="134775" wrap="square" tIns="13477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42900" lvl="1" marL="914400">
              <a:spcBef>
                <a:spcPts val="240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>
              <a:spcBef>
                <a:spcPts val="240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>
              <a:spcBef>
                <a:spcPts val="24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>
              <a:spcBef>
                <a:spcPts val="24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>
              <a:spcBef>
                <a:spcPts val="24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>
              <a:spcBef>
                <a:spcPts val="24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24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2400"/>
              </a:spcBef>
              <a:spcAft>
                <a:spcPts val="24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43" name="Google Shape;43;g6bf6f69073_0_1279"/>
          <p:cNvSpPr txBox="1"/>
          <p:nvPr>
            <p:ph idx="12" type="sldNum"/>
          </p:nvPr>
        </p:nvSpPr>
        <p:spPr>
          <a:xfrm>
            <a:off x="11047399" y="6668457"/>
            <a:ext cx="713400" cy="559800"/>
          </a:xfrm>
          <a:prstGeom prst="rect">
            <a:avLst/>
          </a:prstGeom>
        </p:spPr>
        <p:txBody>
          <a:bodyPr anchorCtr="0" anchor="ctr" bIns="134775" lIns="134775" spcFirstLastPara="1" rIns="134775" wrap="square" tIns="1347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g6bf6f69073_0_1284"/>
          <p:cNvCxnSpPr/>
          <p:nvPr/>
        </p:nvCxnSpPr>
        <p:spPr>
          <a:xfrm>
            <a:off x="552758" y="591147"/>
            <a:ext cx="2385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g6bf6f69073_0_1284"/>
          <p:cNvSpPr txBox="1"/>
          <p:nvPr>
            <p:ph type="title"/>
          </p:nvPr>
        </p:nvSpPr>
        <p:spPr>
          <a:xfrm>
            <a:off x="368034" y="1012822"/>
            <a:ext cx="8117400" cy="5454900"/>
          </a:xfrm>
          <a:prstGeom prst="rect">
            <a:avLst/>
          </a:prstGeom>
        </p:spPr>
        <p:txBody>
          <a:bodyPr anchorCtr="0" anchor="ctr" bIns="134775" lIns="134775" spcFirstLastPara="1" rIns="134775" wrap="square" tIns="1347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100"/>
              <a:buNone/>
              <a:defRPr sz="71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100"/>
              <a:buNone/>
              <a:defRPr sz="71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100"/>
              <a:buNone/>
              <a:defRPr sz="71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100"/>
              <a:buNone/>
              <a:defRPr sz="71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100"/>
              <a:buNone/>
              <a:defRPr sz="71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100"/>
              <a:buNone/>
              <a:defRPr sz="71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100"/>
              <a:buNone/>
              <a:defRPr sz="71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100"/>
              <a:buNone/>
              <a:defRPr sz="71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100"/>
              <a:buNone/>
              <a:defRPr sz="7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g6bf6f69073_0_1284"/>
          <p:cNvSpPr txBox="1"/>
          <p:nvPr>
            <p:ph idx="12" type="sldNum"/>
          </p:nvPr>
        </p:nvSpPr>
        <p:spPr>
          <a:xfrm>
            <a:off x="11047399" y="6668457"/>
            <a:ext cx="713400" cy="559800"/>
          </a:xfrm>
          <a:prstGeom prst="rect">
            <a:avLst/>
          </a:prstGeom>
        </p:spPr>
        <p:txBody>
          <a:bodyPr anchorCtr="0" anchor="ctr" bIns="134775" lIns="134775" spcFirstLastPara="1" rIns="134775" wrap="square" tIns="13477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6bf6f69073_0_1288"/>
          <p:cNvSpPr/>
          <p:nvPr/>
        </p:nvSpPr>
        <p:spPr>
          <a:xfrm>
            <a:off x="5943600" y="178"/>
            <a:ext cx="5943600" cy="7315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34775" lIns="134775" spcFirstLastPara="1" rIns="134775" wrap="square" tIns="1347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g6bf6f69073_0_1288"/>
          <p:cNvCxnSpPr/>
          <p:nvPr/>
        </p:nvCxnSpPr>
        <p:spPr>
          <a:xfrm>
            <a:off x="6538577" y="6393600"/>
            <a:ext cx="6087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g6bf6f69073_0_1288"/>
          <p:cNvSpPr txBox="1"/>
          <p:nvPr>
            <p:ph type="title"/>
          </p:nvPr>
        </p:nvSpPr>
        <p:spPr>
          <a:xfrm>
            <a:off x="345150" y="1987342"/>
            <a:ext cx="5258700" cy="1874700"/>
          </a:xfrm>
          <a:prstGeom prst="rect">
            <a:avLst/>
          </a:prstGeom>
        </p:spPr>
        <p:txBody>
          <a:bodyPr anchorCtr="0" anchor="b" bIns="134775" lIns="134775" spcFirstLastPara="1" rIns="134775" wrap="square" tIns="1347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None/>
              <a:defRPr sz="53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None/>
              <a:defRPr sz="53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None/>
              <a:defRPr sz="53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None/>
              <a:defRPr sz="53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None/>
              <a:defRPr sz="53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None/>
              <a:defRPr sz="53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None/>
              <a:defRPr sz="53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None/>
              <a:defRPr sz="53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None/>
              <a:defRPr sz="53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g6bf6f69073_0_1288"/>
          <p:cNvSpPr txBox="1"/>
          <p:nvPr>
            <p:ph idx="1" type="subTitle"/>
          </p:nvPr>
        </p:nvSpPr>
        <p:spPr>
          <a:xfrm>
            <a:off x="345150" y="3890305"/>
            <a:ext cx="5258700" cy="1913700"/>
          </a:xfrm>
          <a:prstGeom prst="rect">
            <a:avLst/>
          </a:prstGeom>
        </p:spPr>
        <p:txBody>
          <a:bodyPr anchorCtr="0" anchor="t" bIns="134775" lIns="134775" spcFirstLastPara="1" rIns="134775" wrap="square" tIns="1347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9pPr>
          </a:lstStyle>
          <a:p/>
        </p:txBody>
      </p:sp>
      <p:sp>
        <p:nvSpPr>
          <p:cNvPr id="53" name="Google Shape;53;g6bf6f69073_0_1288"/>
          <p:cNvSpPr txBox="1"/>
          <p:nvPr>
            <p:ph idx="2" type="body"/>
          </p:nvPr>
        </p:nvSpPr>
        <p:spPr>
          <a:xfrm>
            <a:off x="6421350" y="1029973"/>
            <a:ext cx="4988100" cy="5255400"/>
          </a:xfrm>
          <a:prstGeom prst="rect">
            <a:avLst/>
          </a:prstGeom>
        </p:spPr>
        <p:txBody>
          <a:bodyPr anchorCtr="0" anchor="ctr" bIns="134775" lIns="134775" spcFirstLastPara="1" rIns="134775" wrap="square" tIns="134775">
            <a:noAutofit/>
          </a:bodyPr>
          <a:lstStyle>
            <a:lvl1pPr indent="-400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Char char="●"/>
              <a:defRPr>
                <a:solidFill>
                  <a:schemeClr val="lt1"/>
                </a:solidFill>
              </a:defRPr>
            </a:lvl1pPr>
            <a:lvl2pPr indent="-361950" lvl="1" marL="914400">
              <a:spcBef>
                <a:spcPts val="2400"/>
              </a:spcBef>
              <a:spcAft>
                <a:spcPts val="0"/>
              </a:spcAft>
              <a:buClr>
                <a:schemeClr val="lt1"/>
              </a:buClr>
              <a:buSzPts val="2100"/>
              <a:buChar char="○"/>
              <a:defRPr>
                <a:solidFill>
                  <a:schemeClr val="lt1"/>
                </a:solidFill>
              </a:defRPr>
            </a:lvl2pPr>
            <a:lvl3pPr indent="-361950" lvl="2" marL="1371600">
              <a:spcBef>
                <a:spcPts val="2400"/>
              </a:spcBef>
              <a:spcAft>
                <a:spcPts val="0"/>
              </a:spcAft>
              <a:buClr>
                <a:schemeClr val="lt1"/>
              </a:buClr>
              <a:buSzPts val="2100"/>
              <a:buChar char="■"/>
              <a:defRPr>
                <a:solidFill>
                  <a:schemeClr val="lt1"/>
                </a:solidFill>
              </a:defRPr>
            </a:lvl3pPr>
            <a:lvl4pPr indent="-361950" lvl="3" marL="1828800">
              <a:spcBef>
                <a:spcPts val="2400"/>
              </a:spcBef>
              <a:spcAft>
                <a:spcPts val="0"/>
              </a:spcAft>
              <a:buClr>
                <a:schemeClr val="lt1"/>
              </a:buClr>
              <a:buSzPts val="2100"/>
              <a:buChar char="●"/>
              <a:defRPr>
                <a:solidFill>
                  <a:schemeClr val="lt1"/>
                </a:solidFill>
              </a:defRPr>
            </a:lvl4pPr>
            <a:lvl5pPr indent="-361950" lvl="4" marL="2286000">
              <a:spcBef>
                <a:spcPts val="2400"/>
              </a:spcBef>
              <a:spcAft>
                <a:spcPts val="0"/>
              </a:spcAft>
              <a:buClr>
                <a:schemeClr val="lt1"/>
              </a:buClr>
              <a:buSzPts val="2100"/>
              <a:buChar char="○"/>
              <a:defRPr>
                <a:solidFill>
                  <a:schemeClr val="lt1"/>
                </a:solidFill>
              </a:defRPr>
            </a:lvl5pPr>
            <a:lvl6pPr indent="-361950" lvl="5" marL="2743200">
              <a:spcBef>
                <a:spcPts val="2400"/>
              </a:spcBef>
              <a:spcAft>
                <a:spcPts val="0"/>
              </a:spcAft>
              <a:buClr>
                <a:schemeClr val="lt1"/>
              </a:buClr>
              <a:buSzPts val="2100"/>
              <a:buChar char="■"/>
              <a:defRPr>
                <a:solidFill>
                  <a:schemeClr val="lt1"/>
                </a:solidFill>
              </a:defRPr>
            </a:lvl6pPr>
            <a:lvl7pPr indent="-361950" lvl="6" marL="3200400">
              <a:spcBef>
                <a:spcPts val="2400"/>
              </a:spcBef>
              <a:spcAft>
                <a:spcPts val="0"/>
              </a:spcAft>
              <a:buClr>
                <a:schemeClr val="lt1"/>
              </a:buClr>
              <a:buSzPts val="2100"/>
              <a:buChar char="●"/>
              <a:defRPr>
                <a:solidFill>
                  <a:schemeClr val="lt1"/>
                </a:solidFill>
              </a:defRPr>
            </a:lvl7pPr>
            <a:lvl8pPr indent="-361950" lvl="7" marL="3657600">
              <a:spcBef>
                <a:spcPts val="2400"/>
              </a:spcBef>
              <a:spcAft>
                <a:spcPts val="0"/>
              </a:spcAft>
              <a:buClr>
                <a:schemeClr val="lt1"/>
              </a:buClr>
              <a:buSzPts val="2100"/>
              <a:buChar char="○"/>
              <a:defRPr>
                <a:solidFill>
                  <a:schemeClr val="lt1"/>
                </a:solidFill>
              </a:defRPr>
            </a:lvl8pPr>
            <a:lvl9pPr indent="-361950" lvl="8" marL="4114800">
              <a:spcBef>
                <a:spcPts val="2400"/>
              </a:spcBef>
              <a:spcAft>
                <a:spcPts val="2400"/>
              </a:spcAft>
              <a:buClr>
                <a:schemeClr val="lt1"/>
              </a:buClr>
              <a:buSzPts val="2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g6bf6f69073_0_1288"/>
          <p:cNvSpPr txBox="1"/>
          <p:nvPr>
            <p:ph idx="12" type="sldNum"/>
          </p:nvPr>
        </p:nvSpPr>
        <p:spPr>
          <a:xfrm>
            <a:off x="11047399" y="6668457"/>
            <a:ext cx="713400" cy="559800"/>
          </a:xfrm>
          <a:prstGeom prst="rect">
            <a:avLst/>
          </a:prstGeom>
        </p:spPr>
        <p:txBody>
          <a:bodyPr anchorCtr="0" anchor="ctr" bIns="134775" lIns="134775" spcFirstLastPara="1" rIns="134775" wrap="square" tIns="13477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g6bf6f69073_0_1295"/>
          <p:cNvCxnSpPr/>
          <p:nvPr/>
        </p:nvCxnSpPr>
        <p:spPr>
          <a:xfrm>
            <a:off x="552760" y="6741333"/>
            <a:ext cx="107859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g6bf6f69073_0_1295"/>
          <p:cNvCxnSpPr/>
          <p:nvPr/>
        </p:nvCxnSpPr>
        <p:spPr>
          <a:xfrm>
            <a:off x="552758" y="591147"/>
            <a:ext cx="238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g6bf6f69073_0_1295"/>
          <p:cNvSpPr txBox="1"/>
          <p:nvPr>
            <p:ph idx="1" type="body"/>
          </p:nvPr>
        </p:nvSpPr>
        <p:spPr>
          <a:xfrm>
            <a:off x="426422" y="6010347"/>
            <a:ext cx="10905300" cy="559800"/>
          </a:xfrm>
          <a:prstGeom prst="rect">
            <a:avLst/>
          </a:prstGeom>
        </p:spPr>
        <p:txBody>
          <a:bodyPr anchorCtr="0" anchor="ctr" bIns="134775" lIns="134775" spcFirstLastPara="1" rIns="134775" wrap="square" tIns="13477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</a:lstStyle>
          <a:p/>
        </p:txBody>
      </p:sp>
      <p:sp>
        <p:nvSpPr>
          <p:cNvPr id="59" name="Google Shape;59;g6bf6f69073_0_1295"/>
          <p:cNvSpPr txBox="1"/>
          <p:nvPr>
            <p:ph idx="12" type="sldNum"/>
          </p:nvPr>
        </p:nvSpPr>
        <p:spPr>
          <a:xfrm>
            <a:off x="11047399" y="6668457"/>
            <a:ext cx="713400" cy="559800"/>
          </a:xfrm>
          <a:prstGeom prst="rect">
            <a:avLst/>
          </a:prstGeom>
        </p:spPr>
        <p:txBody>
          <a:bodyPr anchorCtr="0" anchor="ctr" bIns="134775" lIns="134775" spcFirstLastPara="1" rIns="134775" wrap="square" tIns="1347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6bf6f69073_0_1245"/>
          <p:cNvSpPr txBox="1"/>
          <p:nvPr>
            <p:ph type="title"/>
          </p:nvPr>
        </p:nvSpPr>
        <p:spPr>
          <a:xfrm>
            <a:off x="3120325" y="819129"/>
            <a:ext cx="8218200" cy="9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134775" lIns="134775" spcFirstLastPara="1" rIns="134775" wrap="square" tIns="1347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b="1" sz="44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b="1" sz="44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b="1" sz="44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b="1" sz="44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b="1" sz="44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b="1" sz="44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b="1" sz="44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b="1" sz="44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b="1" sz="44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g6bf6f69073_0_1245"/>
          <p:cNvSpPr txBox="1"/>
          <p:nvPr>
            <p:ph idx="1" type="body"/>
          </p:nvPr>
        </p:nvSpPr>
        <p:spPr>
          <a:xfrm>
            <a:off x="3133146" y="2269548"/>
            <a:ext cx="8218200" cy="42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134775" lIns="134775" spcFirstLastPara="1" rIns="134775" wrap="square" tIns="134775">
            <a:noAutofit/>
          </a:bodyPr>
          <a:lstStyle>
            <a:lvl1pPr indent="-4000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Lato"/>
              <a:buChar char="●"/>
              <a:defRPr sz="27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61950" lvl="1" marL="914400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Char char="○"/>
              <a:defRPr sz="2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61950" lvl="2" marL="1371600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Char char="■"/>
              <a:defRPr sz="2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61950" lvl="3" marL="1828800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Char char="●"/>
              <a:defRPr sz="2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61950" lvl="4" marL="2286000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Char char="○"/>
              <a:defRPr sz="2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61950" lvl="5" marL="2743200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Char char="■"/>
              <a:defRPr sz="2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61950" lvl="6" marL="3200400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Char char="●"/>
              <a:defRPr sz="2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61950" lvl="7" marL="3657600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Char char="○"/>
              <a:defRPr sz="2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61950" lvl="8" marL="4114800">
              <a:lnSpc>
                <a:spcPct val="115000"/>
              </a:lnSpc>
              <a:spcBef>
                <a:spcPts val="2400"/>
              </a:spcBef>
              <a:spcAft>
                <a:spcPts val="2400"/>
              </a:spcAft>
              <a:buClr>
                <a:schemeClr val="dk2"/>
              </a:buClr>
              <a:buSzPts val="2100"/>
              <a:buFont typeface="Lato"/>
              <a:buChar char="■"/>
              <a:defRPr sz="2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g6bf6f69073_0_1245"/>
          <p:cNvSpPr txBox="1"/>
          <p:nvPr>
            <p:ph idx="12" type="sldNum"/>
          </p:nvPr>
        </p:nvSpPr>
        <p:spPr>
          <a:xfrm>
            <a:off x="11047399" y="6668457"/>
            <a:ext cx="713400" cy="5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34775" lIns="134775" spcFirstLastPara="1" rIns="134775" wrap="square" tIns="134775">
            <a:noAutofit/>
          </a:bodyPr>
          <a:lstStyle>
            <a:lvl1pPr lvl="0" algn="r">
              <a:buNone/>
              <a:defRPr sz="1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"/>
          <p:cNvSpPr txBox="1"/>
          <p:nvPr>
            <p:ph type="ctrTitle"/>
          </p:nvPr>
        </p:nvSpPr>
        <p:spPr>
          <a:xfrm>
            <a:off x="3083243" y="896320"/>
            <a:ext cx="8231100" cy="219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67375" spcFirstLastPara="1" rIns="67375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FEF7F0"/>
              </a:buClr>
              <a:buSzPts val="6200"/>
              <a:buFont typeface="Trebuchet MS"/>
              <a:buNone/>
            </a:pPr>
            <a:r>
              <a:t/>
            </a:r>
            <a:endParaRPr/>
          </a:p>
        </p:txBody>
      </p:sp>
      <p:sp>
        <p:nvSpPr>
          <p:cNvPr id="79" name="Google Shape;79;p1"/>
          <p:cNvSpPr txBox="1"/>
          <p:nvPr>
            <p:ph idx="1" type="subTitle"/>
          </p:nvPr>
        </p:nvSpPr>
        <p:spPr>
          <a:xfrm>
            <a:off x="9410700" y="9591040"/>
            <a:ext cx="8321100" cy="18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67375" spcFirstLastPara="1" rIns="67375" wrap="square" tIns="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pic>
        <p:nvPicPr>
          <p:cNvPr descr="https://miro.medium.com/max/1280/1*cG6U1qstYDijh9bPL42e-Q.jpeg" id="80" name="Google Shape;80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87680"/>
            <a:ext cx="8453120" cy="528320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"/>
          <p:cNvSpPr txBox="1"/>
          <p:nvPr/>
        </p:nvSpPr>
        <p:spPr>
          <a:xfrm>
            <a:off x="792480" y="5770880"/>
            <a:ext cx="4755000" cy="3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67375" lIns="134775" spcFirstLastPara="1" rIns="134775" wrap="square" tIns="673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7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Prepared By: Prof. Vandana Kate</a:t>
            </a:r>
            <a:endParaRPr sz="27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8"/>
          <p:cNvSpPr txBox="1"/>
          <p:nvPr>
            <p:ph type="title"/>
          </p:nvPr>
        </p:nvSpPr>
        <p:spPr>
          <a:xfrm>
            <a:off x="594360" y="341376"/>
            <a:ext cx="9410700" cy="1219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67375" spcFirstLastPara="1" rIns="67375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EF7F0"/>
              </a:buClr>
              <a:buSzPts val="5000"/>
              <a:buFont typeface="Trebuchet MS"/>
              <a:buNone/>
            </a:pPr>
            <a:r>
              <a:rPr b="1" lang="en-US" sz="5000"/>
              <a:t>TYPES OF MACHINE LEARNING?</a:t>
            </a:r>
            <a:br>
              <a:rPr b="1" lang="en-US" sz="5000"/>
            </a:br>
            <a:endParaRPr sz="5000"/>
          </a:p>
        </p:txBody>
      </p:sp>
      <p:sp>
        <p:nvSpPr>
          <p:cNvPr id="137" name="Google Shape;137;p8"/>
          <p:cNvSpPr txBox="1"/>
          <p:nvPr>
            <p:ph idx="1" type="body"/>
          </p:nvPr>
        </p:nvSpPr>
        <p:spPr>
          <a:xfrm>
            <a:off x="594360" y="1716710"/>
            <a:ext cx="9410700" cy="51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67375" lIns="134775" spcFirstLastPara="1" rIns="134775" wrap="square" tIns="67375">
            <a:normAutofit/>
          </a:bodyPr>
          <a:lstStyle/>
          <a:p>
            <a:pPr indent="-406400" lvl="0" marL="406400" rtl="0" algn="l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3500"/>
              <a:t>Machine learning can be classified into 3 types of algorithms.</a:t>
            </a:r>
            <a:endParaRPr sz="3500"/>
          </a:p>
          <a:p>
            <a:pPr indent="-450850" lvl="0" marL="406400" rtl="0" algn="l">
              <a:spcBef>
                <a:spcPts val="900"/>
              </a:spcBef>
              <a:spcAft>
                <a:spcPts val="0"/>
              </a:spcAft>
              <a:buSzPts val="3500"/>
              <a:buChar char="●"/>
            </a:pPr>
            <a:r>
              <a:rPr lang="en-US" sz="3500"/>
              <a:t>Supervised Learning</a:t>
            </a:r>
            <a:endParaRPr sz="3500"/>
          </a:p>
          <a:p>
            <a:pPr indent="-228600" lvl="0" marL="406400" rtl="0" algn="l">
              <a:spcBef>
                <a:spcPts val="9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3500"/>
          </a:p>
          <a:p>
            <a:pPr indent="-450850" lvl="0" marL="406400" rtl="0" algn="l">
              <a:spcBef>
                <a:spcPts val="900"/>
              </a:spcBef>
              <a:spcAft>
                <a:spcPts val="0"/>
              </a:spcAft>
              <a:buSzPts val="3500"/>
              <a:buChar char="●"/>
            </a:pPr>
            <a:r>
              <a:rPr lang="en-US" sz="3500"/>
              <a:t>Unsupervised Learning</a:t>
            </a:r>
            <a:endParaRPr sz="3500"/>
          </a:p>
          <a:p>
            <a:pPr indent="-228600" lvl="0" marL="406400" rtl="0" algn="l">
              <a:spcBef>
                <a:spcPts val="9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3500"/>
          </a:p>
          <a:p>
            <a:pPr indent="-450850" lvl="0" marL="406400" rtl="0" algn="l">
              <a:spcBef>
                <a:spcPts val="900"/>
              </a:spcBef>
              <a:spcAft>
                <a:spcPts val="0"/>
              </a:spcAft>
              <a:buSzPts val="3500"/>
              <a:buChar char="●"/>
            </a:pPr>
            <a:r>
              <a:rPr lang="en-US" sz="3500"/>
              <a:t>Reinforcement Learning</a:t>
            </a:r>
            <a:endParaRPr sz="3500"/>
          </a:p>
          <a:p>
            <a:pPr indent="-228600" lvl="0" marL="406400" rtl="0" algn="l">
              <a:spcBef>
                <a:spcPts val="900"/>
              </a:spcBef>
              <a:spcAft>
                <a:spcPts val="2400"/>
              </a:spcAft>
              <a:buSzPts val="2800"/>
              <a:buNone/>
            </a:pPr>
            <a:r>
              <a:t/>
            </a:r>
            <a:endParaRPr sz="35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9"/>
          <p:cNvSpPr txBox="1"/>
          <p:nvPr>
            <p:ph type="title"/>
          </p:nvPr>
        </p:nvSpPr>
        <p:spPr>
          <a:xfrm>
            <a:off x="594360" y="341376"/>
            <a:ext cx="9410700" cy="1219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67375" spcFirstLastPara="1" rIns="67375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EF7F0"/>
              </a:buClr>
              <a:buSzPts val="5600"/>
              <a:buFont typeface="Trebuchet MS"/>
              <a:buNone/>
            </a:pPr>
            <a:r>
              <a:rPr lang="en-US"/>
              <a:t>SUPERVISED LEARNING</a:t>
            </a:r>
            <a:endParaRPr/>
          </a:p>
        </p:txBody>
      </p:sp>
      <p:pic>
        <p:nvPicPr>
          <p:cNvPr descr="https://miro.medium.com/max/1261/1*wYyo83QTlX5nCHy2USpVsA.png" id="143" name="Google Shape;143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4360" y="1544320"/>
            <a:ext cx="9439783" cy="528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9"/>
          <p:cNvSpPr txBox="1"/>
          <p:nvPr>
            <p:ph idx="1" type="body"/>
          </p:nvPr>
        </p:nvSpPr>
        <p:spPr>
          <a:xfrm>
            <a:off x="396240" y="1716710"/>
            <a:ext cx="9608700" cy="51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67375" lIns="134775" spcFirstLastPara="1" rIns="134775" wrap="square" tIns="67375">
            <a:normAutofit/>
          </a:bodyPr>
          <a:lstStyle/>
          <a:p>
            <a:pPr indent="-406400" lvl="0" marL="406400" rtl="0" algn="l">
              <a:spcBef>
                <a:spcPts val="0"/>
              </a:spcBef>
              <a:spcAft>
                <a:spcPts val="2400"/>
              </a:spcAft>
              <a:buSzPts val="2800"/>
              <a:buNone/>
            </a:pPr>
            <a:r>
              <a:rPr lang="en-US"/>
              <a:t>  the goal is to learn the </a:t>
            </a:r>
            <a:r>
              <a:rPr b="1" lang="en-US"/>
              <a:t>mapping </a:t>
            </a:r>
            <a:r>
              <a:rPr lang="en-US"/>
              <a:t>(the </a:t>
            </a:r>
            <a:r>
              <a:rPr b="1" lang="en-US"/>
              <a:t>rules</a:t>
            </a:r>
            <a:r>
              <a:rPr lang="en-US"/>
              <a:t>) between a set of </a:t>
            </a:r>
            <a:r>
              <a:rPr b="1" lang="en-US"/>
              <a:t>inputs </a:t>
            </a:r>
            <a:r>
              <a:rPr lang="en-US"/>
              <a:t>and </a:t>
            </a:r>
            <a:r>
              <a:rPr b="1" lang="en-US"/>
              <a:t>outputs.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0"/>
          <p:cNvSpPr txBox="1"/>
          <p:nvPr>
            <p:ph type="title"/>
          </p:nvPr>
        </p:nvSpPr>
        <p:spPr>
          <a:xfrm>
            <a:off x="594360" y="341376"/>
            <a:ext cx="9410700" cy="1219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67375" spcFirstLastPara="1" rIns="67375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EF7F0"/>
              </a:buClr>
              <a:buSzPts val="5000"/>
              <a:buFont typeface="Trebuchet MS"/>
              <a:buNone/>
            </a:pPr>
            <a:r>
              <a:rPr b="1" lang="en-US" sz="5000"/>
              <a:t>TYPES OF SUPERVISED LEARNING</a:t>
            </a:r>
            <a:br>
              <a:rPr b="1" lang="en-US" sz="5000"/>
            </a:br>
            <a:endParaRPr sz="5000"/>
          </a:p>
        </p:txBody>
      </p:sp>
      <p:sp>
        <p:nvSpPr>
          <p:cNvPr id="150" name="Google Shape;150;p10"/>
          <p:cNvSpPr txBox="1"/>
          <p:nvPr>
            <p:ph idx="1" type="body"/>
          </p:nvPr>
        </p:nvSpPr>
        <p:spPr>
          <a:xfrm>
            <a:off x="594360" y="1716720"/>
            <a:ext cx="10998000" cy="51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67375" lIns="134775" spcFirstLastPara="1" rIns="134775" wrap="square" tIns="67375">
            <a:normAutofit/>
          </a:bodyPr>
          <a:lstStyle/>
          <a:p>
            <a:pPr indent="-450850" lvl="0" marL="406400" rtl="0" algn="l">
              <a:spcBef>
                <a:spcPts val="0"/>
              </a:spcBef>
              <a:spcAft>
                <a:spcPts val="0"/>
              </a:spcAft>
              <a:buSzPts val="3500"/>
              <a:buChar char="●"/>
            </a:pPr>
            <a:r>
              <a:rPr b="1" lang="en-US" sz="3500"/>
              <a:t>Classification</a:t>
            </a:r>
            <a:r>
              <a:rPr lang="en-US" sz="3500"/>
              <a:t>: A classification problem is when the output variable is a category, such as “red” or “blue” or “disease” and “no disease”</a:t>
            </a:r>
            <a:endParaRPr sz="3500"/>
          </a:p>
          <a:p>
            <a:pPr indent="-228600" lvl="0" marL="406400" rtl="0" algn="l">
              <a:spcBef>
                <a:spcPts val="9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3500"/>
          </a:p>
          <a:p>
            <a:pPr indent="-450850" lvl="0" marL="406400" rtl="0" algn="l">
              <a:spcBef>
                <a:spcPts val="900"/>
              </a:spcBef>
              <a:spcAft>
                <a:spcPts val="0"/>
              </a:spcAft>
              <a:buSzPts val="3500"/>
              <a:buChar char="●"/>
            </a:pPr>
            <a:r>
              <a:rPr b="1" lang="en-US" sz="3500"/>
              <a:t>Regression</a:t>
            </a:r>
            <a:r>
              <a:rPr lang="en-US" sz="3500"/>
              <a:t>: A regression problem is when the output variable is a real value, such as “dollars” or “weight”.</a:t>
            </a:r>
            <a:endParaRPr sz="3500"/>
          </a:p>
          <a:p>
            <a:pPr indent="-228600" lvl="0" marL="406400" rtl="0" algn="l">
              <a:spcBef>
                <a:spcPts val="900"/>
              </a:spcBef>
              <a:spcAft>
                <a:spcPts val="2400"/>
              </a:spcAft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1"/>
          <p:cNvSpPr txBox="1"/>
          <p:nvPr>
            <p:ph type="title"/>
          </p:nvPr>
        </p:nvSpPr>
        <p:spPr>
          <a:xfrm>
            <a:off x="594360" y="341376"/>
            <a:ext cx="9410700" cy="1219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67375" spcFirstLastPara="1" rIns="67375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EF7F0"/>
              </a:buClr>
              <a:buSzPts val="5000"/>
              <a:buFont typeface="Trebuchet MS"/>
              <a:buNone/>
            </a:pPr>
            <a:r>
              <a:rPr b="1" lang="en-US" sz="5000"/>
              <a:t>UNSUPERVISED LEARNING ALGORITHM</a:t>
            </a:r>
            <a:endParaRPr/>
          </a:p>
        </p:txBody>
      </p:sp>
      <p:pic>
        <p:nvPicPr>
          <p:cNvPr descr="https://miro.medium.com/max/1005/1*af-tNiqd-3_ResjoDOFm5A.png" id="156" name="Google Shape;156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6241" y="1788160"/>
            <a:ext cx="10203180" cy="47142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2"/>
          <p:cNvSpPr txBox="1"/>
          <p:nvPr>
            <p:ph type="title"/>
          </p:nvPr>
        </p:nvSpPr>
        <p:spPr>
          <a:xfrm>
            <a:off x="594360" y="341376"/>
            <a:ext cx="9410700" cy="1219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67375" spcFirstLastPara="1" rIns="67375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EF7F0"/>
              </a:buClr>
              <a:buSzPts val="5000"/>
              <a:buFont typeface="Trebuchet MS"/>
              <a:buNone/>
            </a:pPr>
            <a:br>
              <a:rPr b="1" lang="en-US" sz="5000"/>
            </a:br>
            <a:br>
              <a:rPr lang="en-US" sz="5000"/>
            </a:br>
            <a:r>
              <a:rPr lang="en-US" sz="5000"/>
              <a:t>TYPES OF UNSUPERVISED LEARNING</a:t>
            </a:r>
            <a:endParaRPr sz="5000"/>
          </a:p>
        </p:txBody>
      </p:sp>
      <p:sp>
        <p:nvSpPr>
          <p:cNvPr id="162" name="Google Shape;162;p12"/>
          <p:cNvSpPr txBox="1"/>
          <p:nvPr>
            <p:ph idx="1" type="body"/>
          </p:nvPr>
        </p:nvSpPr>
        <p:spPr>
          <a:xfrm>
            <a:off x="396302" y="1676400"/>
            <a:ext cx="11490900" cy="51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67375" lIns="134775" spcFirstLastPara="1" rIns="134775" wrap="square" tIns="67375">
            <a:normAutofit/>
          </a:bodyPr>
          <a:lstStyle/>
          <a:p>
            <a:pPr indent="-450850" lvl="0" marL="406400" rtl="0" algn="l">
              <a:spcBef>
                <a:spcPts val="0"/>
              </a:spcBef>
              <a:spcAft>
                <a:spcPts val="0"/>
              </a:spcAft>
              <a:buSzPts val="3500"/>
              <a:buChar char="●"/>
            </a:pPr>
            <a:r>
              <a:rPr b="1" lang="en-US" sz="3500"/>
              <a:t>Clustering</a:t>
            </a:r>
            <a:r>
              <a:rPr lang="en-US" sz="3500"/>
              <a:t>: A clustering problem is where you want to discover the inherent groupings in the data, such as grouping customers by purchasing behavior</a:t>
            </a:r>
            <a:endParaRPr sz="3500"/>
          </a:p>
          <a:p>
            <a:pPr indent="-228600" lvl="0" marL="406400" rtl="0" algn="l">
              <a:spcBef>
                <a:spcPts val="9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3500"/>
          </a:p>
          <a:p>
            <a:pPr indent="-450850" lvl="0" marL="406400" rtl="0" algn="l">
              <a:spcBef>
                <a:spcPts val="900"/>
              </a:spcBef>
              <a:spcAft>
                <a:spcPts val="0"/>
              </a:spcAft>
              <a:buSzPts val="3500"/>
              <a:buChar char="●"/>
            </a:pPr>
            <a:r>
              <a:rPr b="1" lang="en-US" sz="3500"/>
              <a:t>Association</a:t>
            </a:r>
            <a:r>
              <a:rPr lang="en-US" sz="3500"/>
              <a:t>: An association rule learning problem is where you want to discover rules that describe large portions of your data, such as people that buy X also tend to buy Y</a:t>
            </a:r>
            <a:endParaRPr sz="3500"/>
          </a:p>
          <a:p>
            <a:pPr indent="-228600" lvl="0" marL="406400" rtl="0" algn="l">
              <a:spcBef>
                <a:spcPts val="900"/>
              </a:spcBef>
              <a:spcAft>
                <a:spcPts val="2400"/>
              </a:spcAft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3"/>
          <p:cNvSpPr txBox="1"/>
          <p:nvPr>
            <p:ph type="title"/>
          </p:nvPr>
        </p:nvSpPr>
        <p:spPr>
          <a:xfrm>
            <a:off x="594360" y="341376"/>
            <a:ext cx="9410700" cy="1219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67375" spcFirstLastPara="1" rIns="67375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EF7F0"/>
              </a:buClr>
              <a:buSzPts val="5000"/>
              <a:buFont typeface="Trebuchet MS"/>
              <a:buNone/>
            </a:pPr>
            <a:r>
              <a:rPr b="1" lang="en-US" sz="5000"/>
              <a:t>REINFORCEMENT LEARNING</a:t>
            </a:r>
            <a:br>
              <a:rPr b="1" lang="en-US" sz="5000"/>
            </a:br>
            <a:endParaRPr sz="5000"/>
          </a:p>
        </p:txBody>
      </p:sp>
      <p:pic>
        <p:nvPicPr>
          <p:cNvPr descr="https://miro.medium.com/max/602/1*sTXlD9Vo6shG8RLuigobvA.png" id="168" name="Google Shape;16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7180" y="1950720"/>
            <a:ext cx="10302240" cy="503936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13"/>
          <p:cNvSpPr/>
          <p:nvPr/>
        </p:nvSpPr>
        <p:spPr>
          <a:xfrm>
            <a:off x="495300" y="1056640"/>
            <a:ext cx="9807000" cy="6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67375" lIns="134775" spcFirstLastPara="1" rIns="134775" wrap="square" tIns="673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In this approach, </a:t>
            </a:r>
            <a:r>
              <a:rPr b="1" lang="en-US" sz="27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occasional positive and negative feedback</a:t>
            </a:r>
            <a:r>
              <a:rPr lang="en-US" sz="27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 is used to </a:t>
            </a:r>
            <a:r>
              <a:rPr b="1" lang="en-US" sz="27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reinforce behaviors</a:t>
            </a:r>
            <a:endParaRPr sz="27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5"/>
          <p:cNvSpPr txBox="1"/>
          <p:nvPr>
            <p:ph type="title"/>
          </p:nvPr>
        </p:nvSpPr>
        <p:spPr>
          <a:xfrm>
            <a:off x="594360" y="341376"/>
            <a:ext cx="9410700" cy="1219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67375" spcFirstLastPara="1" rIns="67375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EF7F0"/>
              </a:buClr>
              <a:buSzPts val="5600"/>
              <a:buFont typeface="Trebuchet MS"/>
              <a:buNone/>
            </a:pPr>
            <a:r>
              <a:rPr lang="en-US"/>
              <a:t>ML APPLICATIONS</a:t>
            </a:r>
            <a:endParaRPr/>
          </a:p>
        </p:txBody>
      </p:sp>
      <p:sp>
        <p:nvSpPr>
          <p:cNvPr id="175" name="Google Shape;175;p15"/>
          <p:cNvSpPr txBox="1"/>
          <p:nvPr>
            <p:ph idx="1" type="body"/>
          </p:nvPr>
        </p:nvSpPr>
        <p:spPr>
          <a:xfrm>
            <a:off x="594360" y="1716710"/>
            <a:ext cx="9410700" cy="51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67375" lIns="134775" spcFirstLastPara="1" rIns="134775" wrap="square" tIns="67375">
            <a:normAutofit/>
          </a:bodyPr>
          <a:lstStyle/>
          <a:p>
            <a:pPr indent="-450850" lvl="0" marL="406400" rtl="0" algn="l">
              <a:spcBef>
                <a:spcPts val="0"/>
              </a:spcBef>
              <a:spcAft>
                <a:spcPts val="0"/>
              </a:spcAft>
              <a:buSzPts val="3500"/>
              <a:buChar char="●"/>
            </a:pPr>
            <a:r>
              <a:rPr lang="en-US" sz="3500"/>
              <a:t>Enhanced Unsupervised Algorithm</a:t>
            </a:r>
            <a:endParaRPr sz="3500"/>
          </a:p>
          <a:p>
            <a:pPr indent="-228600" lvl="0" marL="406400" rtl="0" algn="l">
              <a:spcBef>
                <a:spcPts val="9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3500"/>
          </a:p>
          <a:p>
            <a:pPr indent="-450850" lvl="0" marL="406400" rtl="0" algn="l">
              <a:spcBef>
                <a:spcPts val="900"/>
              </a:spcBef>
              <a:spcAft>
                <a:spcPts val="0"/>
              </a:spcAft>
              <a:buSzPts val="3500"/>
              <a:buChar char="●"/>
            </a:pPr>
            <a:r>
              <a:rPr lang="en-US" sz="3500"/>
              <a:t>Highly Personalization</a:t>
            </a:r>
            <a:endParaRPr sz="3500"/>
          </a:p>
          <a:p>
            <a:pPr indent="-228600" lvl="0" marL="406400" rtl="0" algn="l">
              <a:spcBef>
                <a:spcPts val="9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3500"/>
          </a:p>
          <a:p>
            <a:pPr indent="-450850" lvl="0" marL="406400" rtl="0" algn="l">
              <a:spcBef>
                <a:spcPts val="900"/>
              </a:spcBef>
              <a:spcAft>
                <a:spcPts val="0"/>
              </a:spcAft>
              <a:buSzPts val="3500"/>
              <a:buChar char="●"/>
            </a:pPr>
            <a:r>
              <a:rPr lang="en-US" sz="3500"/>
              <a:t>Collaborative Learning/Edge Analytics</a:t>
            </a:r>
            <a:endParaRPr sz="3500"/>
          </a:p>
          <a:p>
            <a:pPr indent="-228600" lvl="0" marL="406400" rtl="0" algn="l">
              <a:spcBef>
                <a:spcPts val="9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3500"/>
          </a:p>
          <a:p>
            <a:pPr indent="-450850" lvl="0" marL="406400" rtl="0" algn="l">
              <a:spcBef>
                <a:spcPts val="900"/>
              </a:spcBef>
              <a:spcAft>
                <a:spcPts val="0"/>
              </a:spcAft>
              <a:buSzPts val="3500"/>
              <a:buChar char="●"/>
            </a:pPr>
            <a:r>
              <a:rPr lang="en-US" sz="3500"/>
              <a:t>Quantum Computing </a:t>
            </a:r>
            <a:endParaRPr sz="3500"/>
          </a:p>
          <a:p>
            <a:pPr indent="-228600" lvl="0" marL="406400" rtl="0" algn="l">
              <a:spcBef>
                <a:spcPts val="9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3500"/>
          </a:p>
          <a:p>
            <a:pPr indent="-450850" lvl="0" marL="406400" rtl="0" algn="l">
              <a:spcBef>
                <a:spcPts val="900"/>
              </a:spcBef>
              <a:spcAft>
                <a:spcPts val="0"/>
              </a:spcAft>
              <a:buSzPts val="3500"/>
              <a:buChar char="●"/>
            </a:pPr>
            <a:r>
              <a:rPr lang="en-US" sz="3500"/>
              <a:t>Cognitive services</a:t>
            </a:r>
            <a:endParaRPr sz="3500"/>
          </a:p>
          <a:p>
            <a:pPr indent="-228600" lvl="0" marL="406400" rtl="0" algn="l">
              <a:spcBef>
                <a:spcPts val="9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3500"/>
          </a:p>
          <a:p>
            <a:pPr indent="-228600" lvl="0" marL="406400" rtl="0" algn="l">
              <a:spcBef>
                <a:spcPts val="900"/>
              </a:spcBef>
              <a:spcAft>
                <a:spcPts val="2400"/>
              </a:spcAft>
              <a:buSzPts val="2800"/>
              <a:buNone/>
            </a:pPr>
            <a:r>
              <a:t/>
            </a:r>
            <a:endParaRPr sz="35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6"/>
          <p:cNvSpPr txBox="1"/>
          <p:nvPr>
            <p:ph type="title"/>
          </p:nvPr>
        </p:nvSpPr>
        <p:spPr>
          <a:xfrm>
            <a:off x="594360" y="341376"/>
            <a:ext cx="9410700" cy="1219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67375" spcFirstLastPara="1" rIns="67375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EF7F0"/>
              </a:buClr>
              <a:buSzPts val="5000"/>
              <a:buFont typeface="Trebuchet MS"/>
              <a:buNone/>
            </a:pPr>
            <a:r>
              <a:rPr lang="en-US" sz="5000"/>
              <a:t>WHAT YOU'LL LEARN</a:t>
            </a:r>
            <a:br>
              <a:rPr lang="en-US" sz="5000"/>
            </a:br>
            <a:endParaRPr sz="5000"/>
          </a:p>
        </p:txBody>
      </p:sp>
      <p:sp>
        <p:nvSpPr>
          <p:cNvPr id="181" name="Google Shape;181;p16"/>
          <p:cNvSpPr txBox="1"/>
          <p:nvPr>
            <p:ph idx="1" type="body"/>
          </p:nvPr>
        </p:nvSpPr>
        <p:spPr>
          <a:xfrm>
            <a:off x="594349" y="1716700"/>
            <a:ext cx="10454700" cy="51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67375" lIns="134775" spcFirstLastPara="1" rIns="134775" wrap="square" tIns="67375">
            <a:normAutofit/>
          </a:bodyPr>
          <a:lstStyle/>
          <a:p>
            <a:pPr indent="-450850" lvl="0" marL="406400" rtl="0" algn="l">
              <a:spcBef>
                <a:spcPts val="0"/>
              </a:spcBef>
              <a:spcAft>
                <a:spcPts val="0"/>
              </a:spcAft>
              <a:buSzPts val="3500"/>
              <a:buChar char="●"/>
            </a:pPr>
            <a:r>
              <a:rPr lang="en-US" sz="3500"/>
              <a:t>Fundamental concepts of machine learning</a:t>
            </a:r>
            <a:endParaRPr sz="3500"/>
          </a:p>
          <a:p>
            <a:pPr indent="-450850" lvl="0" marL="406400" rtl="0" algn="l">
              <a:spcBef>
                <a:spcPts val="900"/>
              </a:spcBef>
              <a:spcAft>
                <a:spcPts val="0"/>
              </a:spcAft>
              <a:buSzPts val="3500"/>
              <a:buChar char="●"/>
            </a:pPr>
            <a:r>
              <a:rPr lang="en-US" sz="3500"/>
              <a:t>Linear regression, correlation, and the phenomenon of regression to the mean</a:t>
            </a:r>
            <a:endParaRPr sz="3500"/>
          </a:p>
          <a:p>
            <a:pPr indent="-450850" lvl="0" marL="406400" rtl="0" algn="l">
              <a:spcBef>
                <a:spcPts val="900"/>
              </a:spcBef>
              <a:spcAft>
                <a:spcPts val="0"/>
              </a:spcAft>
              <a:buSzPts val="3500"/>
              <a:buChar char="●"/>
            </a:pPr>
            <a:r>
              <a:rPr lang="en-US" sz="3500"/>
              <a:t>Classification using the k-nearest neighbors algorithm</a:t>
            </a:r>
            <a:endParaRPr sz="3500"/>
          </a:p>
          <a:p>
            <a:pPr indent="-450850" lvl="0" marL="406400" rtl="0" algn="l">
              <a:spcBef>
                <a:spcPts val="900"/>
              </a:spcBef>
              <a:spcAft>
                <a:spcPts val="0"/>
              </a:spcAft>
              <a:buSzPts val="3500"/>
              <a:buChar char="●"/>
            </a:pPr>
            <a:r>
              <a:rPr lang="en-US" sz="3500"/>
              <a:t>How to compare and evaluate the accuracy of machine learning models</a:t>
            </a:r>
            <a:endParaRPr sz="3500"/>
          </a:p>
          <a:p>
            <a:pPr indent="-450850" lvl="0" marL="406400" rtl="0" algn="l">
              <a:spcBef>
                <a:spcPts val="900"/>
              </a:spcBef>
              <a:spcAft>
                <a:spcPts val="0"/>
              </a:spcAft>
              <a:buSzPts val="3500"/>
              <a:buChar char="●"/>
            </a:pPr>
            <a:r>
              <a:rPr lang="en-US" sz="3500"/>
              <a:t>Basic probability and Bayes’ theorem</a:t>
            </a:r>
            <a:endParaRPr sz="3500"/>
          </a:p>
          <a:p>
            <a:pPr indent="-228600" lvl="0" marL="406400" rtl="0" algn="l">
              <a:spcBef>
                <a:spcPts val="900"/>
              </a:spcBef>
              <a:spcAft>
                <a:spcPts val="2400"/>
              </a:spcAft>
              <a:buSzPts val="2800"/>
              <a:buNone/>
            </a:pPr>
            <a:r>
              <a:t/>
            </a:r>
            <a:endParaRPr sz="35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7"/>
          <p:cNvSpPr txBox="1"/>
          <p:nvPr>
            <p:ph type="title"/>
          </p:nvPr>
        </p:nvSpPr>
        <p:spPr>
          <a:xfrm>
            <a:off x="594360" y="243840"/>
            <a:ext cx="9410700" cy="1560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67375" spcFirstLastPara="1" rIns="67375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EF7F0"/>
              </a:buClr>
              <a:buSzPts val="5000"/>
              <a:buFont typeface="Trebuchet MS"/>
              <a:buNone/>
            </a:pPr>
            <a:br>
              <a:rPr b="0" lang="en-US" sz="5000"/>
            </a:br>
            <a:br>
              <a:rPr b="0" lang="en-US" sz="5000"/>
            </a:br>
            <a:br>
              <a:rPr b="0" lang="en-US" sz="5000"/>
            </a:br>
            <a:br>
              <a:rPr b="0" lang="en-US" sz="5000"/>
            </a:br>
            <a:br>
              <a:rPr b="0" lang="en-US" sz="5000"/>
            </a:br>
            <a:br>
              <a:rPr b="0" lang="en-US" sz="5000"/>
            </a:br>
            <a:br>
              <a:rPr b="0" lang="en-US" sz="5000"/>
            </a:br>
            <a:br>
              <a:rPr b="0" lang="en-US" sz="5000"/>
            </a:br>
            <a:r>
              <a:rPr b="0" lang="en-US" sz="5000"/>
              <a:t>PYTHON THE BEST-SUITED PROGRAMMING LANGUAGE FOR MACHINE LEARNING?</a:t>
            </a:r>
            <a:endParaRPr sz="5000"/>
          </a:p>
        </p:txBody>
      </p:sp>
      <p:sp>
        <p:nvSpPr>
          <p:cNvPr id="187" name="Google Shape;187;p17"/>
          <p:cNvSpPr txBox="1"/>
          <p:nvPr>
            <p:ph idx="1" type="body"/>
          </p:nvPr>
        </p:nvSpPr>
        <p:spPr>
          <a:xfrm>
            <a:off x="0" y="1788160"/>
            <a:ext cx="10797600" cy="51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67375" lIns="134775" spcFirstLastPara="1" rIns="134775" wrap="square" tIns="67375">
            <a:normAutofit/>
          </a:bodyPr>
          <a:lstStyle/>
          <a:p>
            <a:pPr indent="-406400" lvl="0" marL="406400" rtl="0" algn="l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/>
              <a:t>Python is Easy To Use:</a:t>
            </a:r>
            <a:r>
              <a:rPr lang="en-US"/>
              <a:t>  is </a:t>
            </a:r>
            <a:r>
              <a:rPr b="1" lang="en-US"/>
              <a:t>simple</a:t>
            </a:r>
            <a:r>
              <a:rPr lang="en-US"/>
              <a:t> with an </a:t>
            </a:r>
            <a:r>
              <a:rPr b="1" lang="en-US"/>
              <a:t>easily readable syntax</a:t>
            </a:r>
            <a:r>
              <a:rPr lang="en-US"/>
              <a:t> and that makes it well-loved by both seasoned developers and experimental students</a:t>
            </a:r>
            <a:endParaRPr b="1"/>
          </a:p>
          <a:p>
            <a:pPr indent="-406400" lvl="0" marL="406400" rtl="0" algn="l">
              <a:spcBef>
                <a:spcPts val="9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1"/>
          </a:p>
          <a:p>
            <a:pPr indent="-406400" lvl="0" marL="406400" rtl="0" algn="l">
              <a:spcBef>
                <a:spcPts val="900"/>
              </a:spcBef>
              <a:spcAft>
                <a:spcPts val="0"/>
              </a:spcAft>
              <a:buSzPts val="2800"/>
              <a:buNone/>
            </a:pPr>
            <a:r>
              <a:rPr b="1" lang="en-US"/>
              <a:t>Python has multiple Libraries and Frameworks: </a:t>
            </a:r>
            <a:endParaRPr/>
          </a:p>
          <a:p>
            <a:pPr indent="-463550" lvl="0" marL="406400" rtl="0" algn="l">
              <a:spcBef>
                <a:spcPts val="900"/>
              </a:spcBef>
              <a:spcAft>
                <a:spcPts val="0"/>
              </a:spcAft>
              <a:buSzPts val="2700"/>
              <a:buChar char="●"/>
            </a:pPr>
            <a:r>
              <a:rPr b="1" lang="en-US"/>
              <a:t>Keras</a:t>
            </a:r>
            <a:r>
              <a:rPr lang="en-US"/>
              <a:t> is an open-source library that is particularly focused on experimentation with deep neural networks.</a:t>
            </a:r>
            <a:endParaRPr/>
          </a:p>
          <a:p>
            <a:pPr indent="-463550" lvl="0" marL="406400" rtl="0" algn="l">
              <a:spcBef>
                <a:spcPts val="900"/>
              </a:spcBef>
              <a:spcAft>
                <a:spcPts val="0"/>
              </a:spcAft>
              <a:buSzPts val="2700"/>
              <a:buChar char="●"/>
            </a:pPr>
            <a:r>
              <a:rPr b="1" lang="en-US"/>
              <a:t>TensorFlow</a:t>
            </a:r>
            <a:r>
              <a:rPr lang="en-US"/>
              <a:t> is a free software library that is used for many machine learning applications like neural networks. (They seem to be quite popular!)</a:t>
            </a:r>
            <a:endParaRPr/>
          </a:p>
          <a:p>
            <a:pPr indent="-463550" lvl="0" marL="406400" rtl="0" algn="l">
              <a:spcBef>
                <a:spcPts val="900"/>
              </a:spcBef>
              <a:spcAft>
                <a:spcPts val="0"/>
              </a:spcAft>
              <a:buSzPts val="2700"/>
              <a:buChar char="●"/>
            </a:pPr>
            <a:r>
              <a:rPr b="1" lang="en-US"/>
              <a:t>Scikit-learn</a:t>
            </a:r>
            <a:r>
              <a:rPr lang="en-US"/>
              <a:t> is a free software library for Machine Learning that various classification, regression and clustering algorithms related to this. Also, Scikit-learn can be used in conjugation with NumPy and SciPy.</a:t>
            </a:r>
            <a:endParaRPr/>
          </a:p>
          <a:p>
            <a:pPr indent="-228600" lvl="0" marL="406400" rtl="0" algn="l">
              <a:spcBef>
                <a:spcPts val="9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1"/>
          </a:p>
          <a:p>
            <a:pPr indent="-228600" lvl="0" marL="406400" rtl="0" algn="l">
              <a:spcBef>
                <a:spcPts val="900"/>
              </a:spcBef>
              <a:spcAft>
                <a:spcPts val="2400"/>
              </a:spcAft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8"/>
          <p:cNvSpPr txBox="1"/>
          <p:nvPr>
            <p:ph type="title"/>
          </p:nvPr>
        </p:nvSpPr>
        <p:spPr>
          <a:xfrm>
            <a:off x="594360" y="341376"/>
            <a:ext cx="9410700" cy="1219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67375" spcFirstLastPara="1" rIns="67375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EF7F0"/>
              </a:buClr>
              <a:buSzPts val="5000"/>
              <a:buFont typeface="Trebuchet MS"/>
              <a:buNone/>
            </a:pPr>
            <a:r>
              <a:rPr b="0" lang="en-US" sz="5000"/>
              <a:t>PYTHON THE BEST-SUITED PROGRAMMING LANGUAGE FOR MACHINE LEARNING?</a:t>
            </a:r>
            <a:endParaRPr sz="5000"/>
          </a:p>
        </p:txBody>
      </p:sp>
      <p:sp>
        <p:nvSpPr>
          <p:cNvPr id="193" name="Google Shape;193;p18"/>
          <p:cNvSpPr txBox="1"/>
          <p:nvPr>
            <p:ph idx="1" type="body"/>
          </p:nvPr>
        </p:nvSpPr>
        <p:spPr>
          <a:xfrm>
            <a:off x="594360" y="1716710"/>
            <a:ext cx="9410700" cy="51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67375" lIns="134775" spcFirstLastPara="1" rIns="134775" wrap="square" tIns="67375">
            <a:normAutofit/>
          </a:bodyPr>
          <a:lstStyle/>
          <a:p>
            <a:pPr indent="-400050" lvl="0" marL="406400" rtl="0" algn="l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b="1" lang="en-US"/>
              <a:t>Python has Community and Corporate Support</a:t>
            </a:r>
            <a:endParaRPr/>
          </a:p>
          <a:p>
            <a:pPr indent="-228600" lvl="0" marL="406400" rtl="0" algn="l">
              <a:spcBef>
                <a:spcPts val="9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1"/>
          </a:p>
          <a:p>
            <a:pPr indent="-400050" lvl="0" marL="406400" rtl="0" algn="l">
              <a:spcBef>
                <a:spcPts val="900"/>
              </a:spcBef>
              <a:spcAft>
                <a:spcPts val="0"/>
              </a:spcAft>
              <a:buSzPts val="2700"/>
              <a:buChar char="●"/>
            </a:pPr>
            <a:r>
              <a:rPr b="1" lang="en-US"/>
              <a:t>Python is Portable and Extensible</a:t>
            </a:r>
            <a:endParaRPr/>
          </a:p>
          <a:p>
            <a:pPr indent="-228600" lvl="0" marL="406400" rtl="0" algn="l">
              <a:spcBef>
                <a:spcPts val="900"/>
              </a:spcBef>
              <a:spcAft>
                <a:spcPts val="2400"/>
              </a:spcAft>
              <a:buSzPts val="2800"/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/>
          <p:nvPr>
            <p:ph type="title"/>
          </p:nvPr>
        </p:nvSpPr>
        <p:spPr>
          <a:xfrm>
            <a:off x="594360" y="341376"/>
            <a:ext cx="9410700" cy="1219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67375" spcFirstLastPara="1" rIns="67375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EF7F0"/>
              </a:buClr>
              <a:buSzPts val="5600"/>
              <a:buFont typeface="Trebuchet MS"/>
              <a:buNone/>
            </a:pPr>
            <a:r>
              <a:rPr lang="en-US"/>
              <a:t>WHAT IS MACHINE LEARNING?</a:t>
            </a:r>
            <a:endParaRPr/>
          </a:p>
        </p:txBody>
      </p:sp>
      <p:sp>
        <p:nvSpPr>
          <p:cNvPr id="87" name="Google Shape;87;p2"/>
          <p:cNvSpPr txBox="1"/>
          <p:nvPr>
            <p:ph idx="1" type="body"/>
          </p:nvPr>
        </p:nvSpPr>
        <p:spPr>
          <a:xfrm>
            <a:off x="594360" y="1716720"/>
            <a:ext cx="10788600" cy="51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67375" lIns="134775" spcFirstLastPara="1" rIns="134775" wrap="square" tIns="67375">
            <a:normAutofit/>
          </a:bodyPr>
          <a:lstStyle/>
          <a:p>
            <a:pPr indent="-450850" lvl="0" marL="406400" rtl="0" algn="just">
              <a:spcBef>
                <a:spcPts val="0"/>
              </a:spcBef>
              <a:spcAft>
                <a:spcPts val="0"/>
              </a:spcAft>
              <a:buSzPts val="3500"/>
              <a:buChar char="●"/>
            </a:pPr>
            <a:r>
              <a:rPr lang="en-US" sz="3500"/>
              <a:t>Machine learning (ML) is a category of an algorithm that allows software applications to become more accurate in predicting outcomes without being explicitly programmed</a:t>
            </a:r>
            <a:endParaRPr sz="3500"/>
          </a:p>
          <a:p>
            <a:pPr indent="-228600" lvl="0" marL="406400" rtl="0" algn="just">
              <a:spcBef>
                <a:spcPts val="9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3500"/>
          </a:p>
          <a:p>
            <a:pPr indent="-406400" lvl="0" marL="406400" rtl="0" algn="just">
              <a:spcBef>
                <a:spcPts val="900"/>
              </a:spcBef>
              <a:spcAft>
                <a:spcPts val="2400"/>
              </a:spcAft>
              <a:buSzPts val="2800"/>
              <a:buChar char="●"/>
            </a:pPr>
            <a:r>
              <a:rPr lang="en-US" sz="3500"/>
              <a:t>Machine learning is a way of identifying patterns in data and using them to automatically make predictions or decisions.</a:t>
            </a:r>
            <a:r>
              <a:rPr lang="en-US"/>
              <a:t> 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9"/>
          <p:cNvSpPr txBox="1"/>
          <p:nvPr>
            <p:ph type="title"/>
          </p:nvPr>
        </p:nvSpPr>
        <p:spPr>
          <a:xfrm>
            <a:off x="594360" y="341376"/>
            <a:ext cx="9410700" cy="1219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67375" spcFirstLastPara="1" rIns="67375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EF7F0"/>
              </a:buClr>
              <a:buSzPts val="5600"/>
              <a:buFont typeface="Trebuchet MS"/>
              <a:buNone/>
            </a:pPr>
            <a:r>
              <a:rPr lang="en-US"/>
              <a:t>QUERIES?</a:t>
            </a:r>
            <a:endParaRPr/>
          </a:p>
        </p:txBody>
      </p:sp>
      <p:sp>
        <p:nvSpPr>
          <p:cNvPr id="199" name="Google Shape;199;p19"/>
          <p:cNvSpPr txBox="1"/>
          <p:nvPr>
            <p:ph idx="1" type="body"/>
          </p:nvPr>
        </p:nvSpPr>
        <p:spPr>
          <a:xfrm>
            <a:off x="594360" y="1716710"/>
            <a:ext cx="9410700" cy="51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67375" lIns="134775" spcFirstLastPara="1" rIns="134775" wrap="square" tIns="67375">
            <a:normAutofit/>
          </a:bodyPr>
          <a:lstStyle/>
          <a:p>
            <a:pPr indent="-406400" lvl="0" marL="406400" rtl="0" algn="l">
              <a:spcBef>
                <a:spcPts val="0"/>
              </a:spcBef>
              <a:spcAft>
                <a:spcPts val="2400"/>
              </a:spcAft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"/>
          <p:cNvSpPr txBox="1"/>
          <p:nvPr>
            <p:ph type="title"/>
          </p:nvPr>
        </p:nvSpPr>
        <p:spPr>
          <a:xfrm>
            <a:off x="514350" y="349250"/>
            <a:ext cx="11049000" cy="1804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67375" spcFirstLastPara="1" rIns="67375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EF7F0"/>
              </a:buClr>
              <a:buSzPts val="5000"/>
              <a:buFont typeface="Trebuchet MS"/>
              <a:buNone/>
            </a:pPr>
            <a:br>
              <a:rPr lang="en-US" sz="5000"/>
            </a:br>
            <a:r>
              <a:rPr lang="en-US" sz="5000"/>
              <a:t>                                             </a:t>
            </a:r>
            <a:endParaRPr sz="5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EF7F0"/>
              </a:buClr>
              <a:buSzPts val="5000"/>
              <a:buFont typeface="Trebuchet MS"/>
              <a:buNone/>
            </a:pPr>
            <a:r>
              <a:rPr lang="en-US" sz="5000"/>
              <a:t> REASON FOR RISE OF MACHINE LEARNING?</a:t>
            </a:r>
            <a:br>
              <a:rPr lang="en-US" sz="5000"/>
            </a:br>
            <a:endParaRPr sz="5000"/>
          </a:p>
        </p:txBody>
      </p:sp>
      <p:sp>
        <p:nvSpPr>
          <p:cNvPr id="93" name="Google Shape;93;p3"/>
          <p:cNvSpPr txBox="1"/>
          <p:nvPr>
            <p:ph idx="1" type="body"/>
          </p:nvPr>
        </p:nvSpPr>
        <p:spPr>
          <a:xfrm>
            <a:off x="689550" y="1421125"/>
            <a:ext cx="11978700" cy="48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67375" lIns="134775" spcFirstLastPara="1" rIns="134775" wrap="square" tIns="67375">
            <a:normAutofit/>
          </a:bodyPr>
          <a:lstStyle/>
          <a:p>
            <a:pPr indent="-406400" lvl="0" marL="406400" rtl="0" algn="l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   </a:t>
            </a:r>
            <a:endParaRPr/>
          </a:p>
          <a:p>
            <a:pPr indent="-450850" lvl="0" marL="406400" rtl="0" algn="l">
              <a:spcBef>
                <a:spcPts val="900"/>
              </a:spcBef>
              <a:spcAft>
                <a:spcPts val="0"/>
              </a:spcAft>
              <a:buSzPts val="3500"/>
              <a:buChar char="●"/>
            </a:pPr>
            <a:r>
              <a:rPr lang="en-US" sz="3500"/>
              <a:t>T</a:t>
            </a:r>
            <a:r>
              <a:rPr lang="en-US" sz="3500"/>
              <a:t>he high amount of data production by  applications</a:t>
            </a:r>
            <a:endParaRPr sz="3500"/>
          </a:p>
          <a:p>
            <a:pPr indent="-228600" lvl="0" marL="406400" rtl="0" algn="l">
              <a:spcBef>
                <a:spcPts val="9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3500"/>
          </a:p>
          <a:p>
            <a:pPr indent="-450850" lvl="0" marL="406400" rtl="0" algn="l">
              <a:spcBef>
                <a:spcPts val="900"/>
              </a:spcBef>
              <a:spcAft>
                <a:spcPts val="0"/>
              </a:spcAft>
              <a:buSzPts val="3500"/>
              <a:buChar char="●"/>
            </a:pPr>
            <a:r>
              <a:rPr lang="en-US" sz="3500"/>
              <a:t>The increase of computation power in the past </a:t>
            </a:r>
            <a:endParaRPr sz="3500"/>
          </a:p>
          <a:p>
            <a:pPr indent="-406400" lvl="0" marL="406400" rtl="0" algn="l">
              <a:spcBef>
                <a:spcPts val="900"/>
              </a:spcBef>
              <a:spcAft>
                <a:spcPts val="0"/>
              </a:spcAft>
              <a:buSzPts val="2800"/>
              <a:buNone/>
            </a:pPr>
            <a:r>
              <a:rPr lang="en-US" sz="3500"/>
              <a:t>   few years</a:t>
            </a:r>
            <a:endParaRPr sz="3500"/>
          </a:p>
          <a:p>
            <a:pPr indent="-228600" lvl="0" marL="406400" rtl="0" algn="l">
              <a:spcBef>
                <a:spcPts val="9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3500"/>
          </a:p>
          <a:p>
            <a:pPr indent="-450850" lvl="0" marL="406400" rtl="0" algn="l">
              <a:spcBef>
                <a:spcPts val="900"/>
              </a:spcBef>
              <a:spcAft>
                <a:spcPts val="2400"/>
              </a:spcAft>
              <a:buSzPts val="3500"/>
              <a:buChar char="●"/>
            </a:pPr>
            <a:r>
              <a:rPr lang="en-US" sz="3500"/>
              <a:t>The development of better algorithms</a:t>
            </a:r>
            <a:endParaRPr sz="3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"/>
          <p:cNvSpPr txBox="1"/>
          <p:nvPr>
            <p:ph type="title"/>
          </p:nvPr>
        </p:nvSpPr>
        <p:spPr>
          <a:xfrm>
            <a:off x="594360" y="341376"/>
            <a:ext cx="9410700" cy="1219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67375" spcFirstLastPara="1" rIns="67375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EF7F0"/>
              </a:buClr>
              <a:buSzPts val="5600"/>
              <a:buFont typeface="Trebuchet MS"/>
              <a:buNone/>
            </a:pPr>
            <a:r>
              <a:rPr lang="en-US"/>
              <a:t>RULE BASED LEARNING</a:t>
            </a:r>
            <a:endParaRPr/>
          </a:p>
        </p:txBody>
      </p:sp>
      <p:pic>
        <p:nvPicPr>
          <p:cNvPr descr="https://miro.medium.com/max/672/1*E8TLv4jgOzG19i-5S4rMKw.png" id="99" name="Google Shape;9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88720" y="1869440"/>
            <a:ext cx="9961350" cy="5273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5"/>
          <p:cNvSpPr txBox="1"/>
          <p:nvPr>
            <p:ph type="title"/>
          </p:nvPr>
        </p:nvSpPr>
        <p:spPr>
          <a:xfrm>
            <a:off x="594360" y="341376"/>
            <a:ext cx="9410700" cy="1219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67375" spcFirstLastPara="1" rIns="67375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EF7F0"/>
              </a:buClr>
              <a:buSzPts val="5600"/>
              <a:buFont typeface="Trebuchet MS"/>
              <a:buNone/>
            </a:pPr>
            <a:r>
              <a:rPr lang="en-US"/>
              <a:t>HOW MACHINE LEARNS ?</a:t>
            </a:r>
            <a:endParaRPr/>
          </a:p>
        </p:txBody>
      </p:sp>
      <p:pic>
        <p:nvPicPr>
          <p:cNvPr descr="https://miro.medium.com/max/848/1*ReaNclUjeVbSRZhHVTCzFw.png" id="105" name="Google Shape;105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1540" y="1788160"/>
            <a:ext cx="10258527" cy="5283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6"/>
          <p:cNvSpPr txBox="1"/>
          <p:nvPr>
            <p:ph type="title"/>
          </p:nvPr>
        </p:nvSpPr>
        <p:spPr>
          <a:xfrm>
            <a:off x="594360" y="341376"/>
            <a:ext cx="9410700" cy="1219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67375" spcFirstLastPara="1" rIns="67375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EF7F0"/>
              </a:buClr>
              <a:buSzPts val="5000"/>
              <a:buFont typeface="Trebuchet MS"/>
              <a:buNone/>
            </a:pPr>
            <a:r>
              <a:rPr lang="en-US" sz="5000"/>
              <a:t>EXAMPLES OF ML IN USE.</a:t>
            </a:r>
            <a:br>
              <a:rPr lang="en-US" sz="5000"/>
            </a:br>
            <a:endParaRPr sz="5000"/>
          </a:p>
        </p:txBody>
      </p:sp>
      <p:sp>
        <p:nvSpPr>
          <p:cNvPr id="111" name="Google Shape;111;p6"/>
          <p:cNvSpPr txBox="1"/>
          <p:nvPr>
            <p:ph idx="1" type="body"/>
          </p:nvPr>
        </p:nvSpPr>
        <p:spPr>
          <a:xfrm>
            <a:off x="594360" y="1716710"/>
            <a:ext cx="9410700" cy="51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67375" lIns="134775" spcFirstLastPara="1" rIns="134775" wrap="square" tIns="67375">
            <a:normAutofit/>
          </a:bodyPr>
          <a:lstStyle/>
          <a:p>
            <a:pPr indent="-450850" lvl="0" marL="406400" rtl="0" algn="l">
              <a:spcBef>
                <a:spcPts val="0"/>
              </a:spcBef>
              <a:spcAft>
                <a:spcPts val="0"/>
              </a:spcAft>
              <a:buSzPts val="3500"/>
              <a:buChar char="●"/>
            </a:pPr>
            <a:r>
              <a:rPr lang="en-US" sz="3500"/>
              <a:t>Prediction </a:t>
            </a:r>
            <a:endParaRPr sz="3500"/>
          </a:p>
          <a:p>
            <a:pPr indent="-228600" lvl="0" marL="406400" rtl="0" algn="l">
              <a:spcBef>
                <a:spcPts val="9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3500"/>
          </a:p>
          <a:p>
            <a:pPr indent="-450850" lvl="0" marL="406400" rtl="0" algn="l">
              <a:spcBef>
                <a:spcPts val="900"/>
              </a:spcBef>
              <a:spcAft>
                <a:spcPts val="0"/>
              </a:spcAft>
              <a:buSzPts val="3500"/>
              <a:buChar char="●"/>
            </a:pPr>
            <a:r>
              <a:rPr lang="en-US" sz="3500"/>
              <a:t>Image recognition</a:t>
            </a:r>
            <a:endParaRPr sz="3500"/>
          </a:p>
          <a:p>
            <a:pPr indent="-228600" lvl="0" marL="406400" rtl="0" algn="l">
              <a:spcBef>
                <a:spcPts val="9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3500"/>
          </a:p>
          <a:p>
            <a:pPr indent="-450850" lvl="0" marL="406400" rtl="0" algn="l">
              <a:spcBef>
                <a:spcPts val="900"/>
              </a:spcBef>
              <a:spcAft>
                <a:spcPts val="0"/>
              </a:spcAft>
              <a:buSzPts val="3500"/>
              <a:buChar char="●"/>
            </a:pPr>
            <a:r>
              <a:rPr lang="en-US" sz="3500"/>
              <a:t>Speech Recognition</a:t>
            </a:r>
            <a:endParaRPr sz="3500"/>
          </a:p>
          <a:p>
            <a:pPr indent="-228600" lvl="0" marL="406400" rtl="0" algn="l">
              <a:spcBef>
                <a:spcPts val="9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3500"/>
          </a:p>
          <a:p>
            <a:pPr indent="-450850" lvl="0" marL="406400" rtl="0" algn="l">
              <a:spcBef>
                <a:spcPts val="900"/>
              </a:spcBef>
              <a:spcAft>
                <a:spcPts val="0"/>
              </a:spcAft>
              <a:buSzPts val="3500"/>
              <a:buChar char="●"/>
            </a:pPr>
            <a:r>
              <a:rPr lang="en-US" sz="3500"/>
              <a:t>Medical diagnoses</a:t>
            </a:r>
            <a:endParaRPr sz="3500"/>
          </a:p>
          <a:p>
            <a:pPr indent="-228600" lvl="0" marL="406400" rtl="0" algn="l">
              <a:spcBef>
                <a:spcPts val="9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3500"/>
          </a:p>
          <a:p>
            <a:pPr indent="-450850" lvl="0" marL="406400" rtl="0" algn="l">
              <a:spcBef>
                <a:spcPts val="900"/>
              </a:spcBef>
              <a:spcAft>
                <a:spcPts val="2400"/>
              </a:spcAft>
              <a:buSzPts val="3500"/>
              <a:buChar char="●"/>
            </a:pPr>
            <a:r>
              <a:rPr lang="en-US" sz="3500"/>
              <a:t>Financial industry </a:t>
            </a:r>
            <a:endParaRPr sz="35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7"/>
          <p:cNvSpPr txBox="1"/>
          <p:nvPr>
            <p:ph type="title"/>
          </p:nvPr>
        </p:nvSpPr>
        <p:spPr>
          <a:xfrm>
            <a:off x="594360" y="341376"/>
            <a:ext cx="9410700" cy="1219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67375" spcFirstLastPara="1" rIns="67375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EF7F0"/>
              </a:buClr>
              <a:buSzPts val="5000"/>
              <a:buFont typeface="Trebuchet MS"/>
              <a:buNone/>
            </a:pPr>
            <a:r>
              <a:rPr b="1" lang="en-US" sz="5000"/>
              <a:t>A QUICK HISTORY OF MACHINE LEARNING</a:t>
            </a:r>
            <a:br>
              <a:rPr b="1" lang="en-US" sz="5000"/>
            </a:br>
            <a:endParaRPr sz="5000"/>
          </a:p>
        </p:txBody>
      </p:sp>
      <p:pic>
        <p:nvPicPr>
          <p:cNvPr descr="https://miro.medium.com/max/700/1*r3vNSUygS07701hYWmaEoA.png" id="117" name="Google Shape;117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0600" y="1219200"/>
            <a:ext cx="9509759" cy="5364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346e634fa7_1_0"/>
          <p:cNvSpPr txBox="1"/>
          <p:nvPr>
            <p:ph type="ctrTitle"/>
          </p:nvPr>
        </p:nvSpPr>
        <p:spPr>
          <a:xfrm>
            <a:off x="3083243" y="896320"/>
            <a:ext cx="8231100" cy="2193000"/>
          </a:xfrm>
          <a:prstGeom prst="rect">
            <a:avLst/>
          </a:prstGeom>
        </p:spPr>
        <p:txBody>
          <a:bodyPr anchorCtr="0" anchor="t" bIns="134775" lIns="134775" spcFirstLastPara="1" rIns="134775" wrap="square" tIns="1347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g1346e634fa7_1_0"/>
          <p:cNvSpPr txBox="1"/>
          <p:nvPr>
            <p:ph idx="1" type="subTitle"/>
          </p:nvPr>
        </p:nvSpPr>
        <p:spPr>
          <a:xfrm>
            <a:off x="3107347" y="4605796"/>
            <a:ext cx="8231100" cy="1766100"/>
          </a:xfrm>
          <a:prstGeom prst="rect">
            <a:avLst/>
          </a:prstGeom>
        </p:spPr>
        <p:txBody>
          <a:bodyPr anchorCtr="0" anchor="b" bIns="134775" lIns="134775" spcFirstLastPara="1" rIns="134775" wrap="square" tIns="1347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4" name="Google Shape;124;g1346e634fa7_1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1887198" cy="78028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346e634fa7_2_0"/>
          <p:cNvSpPr txBox="1"/>
          <p:nvPr>
            <p:ph type="ctrTitle"/>
          </p:nvPr>
        </p:nvSpPr>
        <p:spPr>
          <a:xfrm>
            <a:off x="3083243" y="896320"/>
            <a:ext cx="8231100" cy="2193000"/>
          </a:xfrm>
          <a:prstGeom prst="rect">
            <a:avLst/>
          </a:prstGeom>
        </p:spPr>
        <p:txBody>
          <a:bodyPr anchorCtr="0" anchor="t" bIns="134775" lIns="134775" spcFirstLastPara="1" rIns="134775" wrap="square" tIns="1347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g1346e634fa7_2_0"/>
          <p:cNvSpPr txBox="1"/>
          <p:nvPr>
            <p:ph idx="1" type="subTitle"/>
          </p:nvPr>
        </p:nvSpPr>
        <p:spPr>
          <a:xfrm>
            <a:off x="3107347" y="4605796"/>
            <a:ext cx="8231100" cy="1766100"/>
          </a:xfrm>
          <a:prstGeom prst="rect">
            <a:avLst/>
          </a:prstGeom>
        </p:spPr>
        <p:txBody>
          <a:bodyPr anchorCtr="0" anchor="b" bIns="134775" lIns="134775" spcFirstLastPara="1" rIns="134775" wrap="square" tIns="1347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1" name="Google Shape;131;g1346e634fa7_2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1772900" cy="720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2019-12-02T10:42:41Z</dcterms:created>
  <dc:creator>Acro</dc:creator>
</cp:coreProperties>
</file>