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</p:sldIdLst>
  <p:sldSz cx="9144000" cy="5143500" type="screen16x9"/>
  <p:notesSz cx="6858000" cy="9144000"/>
  <p:embeddedFontLst>
    <p:embeddedFont>
      <p:font typeface="Montserrat" charset="0"/>
      <p:regular r:id="rId10"/>
      <p:bold r:id="rId11"/>
      <p:italic r:id="rId12"/>
      <p:boldItalic r:id="rId13"/>
    </p:embeddedFont>
    <p:embeddedFont>
      <p:font typeface="Lato" charset="0"/>
      <p:regular r:id="rId14"/>
      <p:bold r:id="rId15"/>
      <p:italic r:id="rId16"/>
      <p:boldItalic r:id="rId17"/>
    </p:embeddedFont>
    <p:embeddedFont>
      <p:font typeface="Impact" pitchFamily="3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-71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691aa8d6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691aa8d6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691aa8d6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691aa8d6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691aa8d6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691aa8d6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691aa8d6a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691aa8d6a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tkarshri/ml-projec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FLOWER RECOGNITION USING CNN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427475" y="4068075"/>
            <a:ext cx="3470700" cy="9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SUBMITTED TO: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PROF. VANDANA KATE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SUBMITTED BY: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SAHAJ MAKWANA:  0827CI191049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UTKARSH  SHRIVASTAVA:</a:t>
            </a:r>
            <a:r>
              <a:rPr lang="en" dirty="0" smtClean="0"/>
              <a:t> 0827CI191061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 dirty="0">
                <a:latin typeface="Impact"/>
                <a:ea typeface="Impact"/>
                <a:cs typeface="Impact"/>
                <a:sym typeface="Impact"/>
              </a:rPr>
              <a:t>PROBLEM </a:t>
            </a:r>
            <a:r>
              <a:rPr lang="en" sz="4000" u="sng" dirty="0" smtClean="0">
                <a:latin typeface="Impact"/>
                <a:ea typeface="Impact"/>
                <a:cs typeface="Impact"/>
                <a:sym typeface="Impact"/>
              </a:rPr>
              <a:t>STATEMENT</a:t>
            </a:r>
            <a:endParaRPr sz="4000"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289112" y="1532332"/>
            <a:ext cx="65847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b="1" dirty="0" smtClean="0">
                <a:solidFill>
                  <a:schemeClr val="bg1"/>
                </a:solidFill>
              </a:rPr>
              <a:t>The proposed flower recognition system is implemented by developing a </a:t>
            </a:r>
            <a:r>
              <a:rPr lang="en-US" b="1" dirty="0" err="1" smtClean="0">
                <a:solidFill>
                  <a:schemeClr val="bg1"/>
                </a:solidFill>
              </a:rPr>
              <a:t>convolutional</a:t>
            </a:r>
            <a:r>
              <a:rPr lang="en-US" b="1" dirty="0" smtClean="0">
                <a:solidFill>
                  <a:schemeClr val="bg1"/>
                </a:solidFill>
              </a:rPr>
              <a:t> neural network which is a very efficient model for image classification</a:t>
            </a:r>
            <a:r>
              <a:rPr lang="en-US" dirty="0" smtClean="0">
                <a:solidFill>
                  <a:schemeClr val="bg1"/>
                </a:solidFill>
              </a:rPr>
              <a:t>. CNN models are trained by initially feeding a set of flower images along with their labels.</a:t>
            </a:r>
            <a:endParaRPr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 dirty="0" smtClean="0">
                <a:latin typeface="Impact"/>
                <a:ea typeface="Impact"/>
                <a:cs typeface="Impact"/>
                <a:sym typeface="Impact"/>
              </a:rPr>
              <a:t>ALGORITHM </a:t>
            </a:r>
            <a:r>
              <a:rPr lang="en" sz="4000" u="sng" dirty="0">
                <a:latin typeface="Impact"/>
                <a:ea typeface="Impact"/>
                <a:cs typeface="Impact"/>
                <a:sym typeface="Impact"/>
              </a:rPr>
              <a:t>USED</a:t>
            </a:r>
            <a:endParaRPr sz="4000"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1460000" y="1307850"/>
            <a:ext cx="3234900" cy="15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18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CNN</a:t>
            </a:r>
            <a:r>
              <a:rPr lang="en" sz="18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CNN is a type of deep learning model for processing data that has a grid pattern, such as </a:t>
            </a:r>
            <a:r>
              <a:rPr lang="en-US" sz="1800" dirty="0" smtClean="0">
                <a:solidFill>
                  <a:schemeClr val="bg1"/>
                </a:solidFill>
              </a:rPr>
              <a:t>images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sng" dirty="0" smtClean="0"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" u="sng" dirty="0" smtClean="0">
                <a:latin typeface="Impact"/>
                <a:ea typeface="Impact"/>
                <a:cs typeface="Impact"/>
                <a:sym typeface="Impact"/>
              </a:rPr>
              <a:t>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First we </a:t>
            </a:r>
            <a:r>
              <a:rPr lang="en-US" b="1" dirty="0" smtClean="0"/>
              <a:t>import the necessary Python libraries to get started with the task of Flower Recognition with Python:</a:t>
            </a:r>
          </a:p>
          <a:p>
            <a:r>
              <a:rPr lang="en-US" b="1" dirty="0" smtClean="0"/>
              <a:t>Then we Read </a:t>
            </a:r>
            <a:r>
              <a:rPr lang="en-US" b="1" dirty="0" smtClean="0"/>
              <a:t>each image in the data and create a label for each with the name of the folder:</a:t>
            </a:r>
          </a:p>
          <a:p>
            <a:r>
              <a:rPr lang="en-US" b="1" dirty="0" smtClean="0"/>
              <a:t>Then convert </a:t>
            </a:r>
            <a:r>
              <a:rPr lang="en-US" b="1" dirty="0" smtClean="0"/>
              <a:t>the data into numerical values:</a:t>
            </a:r>
          </a:p>
          <a:p>
            <a:r>
              <a:rPr lang="en-US" b="1" dirty="0" smtClean="0"/>
              <a:t>use the Label encoder and normalize the data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split the dataset into 80% training and 20% test sets:</a:t>
            </a:r>
          </a:p>
          <a:p>
            <a:r>
              <a:rPr lang="en-US" b="1" dirty="0" smtClean="0"/>
              <a:t>let’s build a neural network model for the task of Flower Recognition:</a:t>
            </a:r>
          </a:p>
          <a:p>
            <a:r>
              <a:rPr lang="en-US" b="1" dirty="0" smtClean="0"/>
              <a:t>create more training images to prevent </a:t>
            </a:r>
            <a:r>
              <a:rPr lang="en-US" b="1" dirty="0" err="1" smtClean="0"/>
              <a:t>overfitting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compile the neural network model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let the model if it recognize flowers properly: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4897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latin typeface="Impact"/>
                <a:ea typeface="Impact"/>
                <a:cs typeface="Impact"/>
                <a:sym typeface="Impact"/>
              </a:rPr>
              <a:t>IMPLEMENTATION:</a:t>
            </a:r>
            <a:endParaRPr sz="4000"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373000" y="1533994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 dirty="0"/>
              <a:t>GITHUB:</a:t>
            </a:r>
            <a:endParaRPr sz="2200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u="sng"/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>
                <a:hlinkClick r:id="rId3"/>
              </a:rPr>
              <a:t>https://github.com/utkarshri/ml-project</a:t>
            </a:r>
            <a:endParaRPr lang="en-US" dirty="0" smtClean="0"/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/>
              <a:t>DATA SET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/>
              <a:t>https://thecleverprogrammer.com/2020/11/24/flower-recognition-with-python/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lower recogni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602296" y="1342239"/>
            <a:ext cx="6660854" cy="3322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testing this model, we are getting a </a:t>
            </a:r>
            <a:r>
              <a:rPr lang="en-US" dirty="0" smtClean="0"/>
              <a:t>~85% </a:t>
            </a:r>
            <a:r>
              <a:rPr lang="en-US" dirty="0" smtClean="0"/>
              <a:t>accuracy for the testing dataset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(16:9)</PresentationFormat>
  <Paragraphs>30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Montserrat</vt:lpstr>
      <vt:lpstr>Lato</vt:lpstr>
      <vt:lpstr>Impact</vt:lpstr>
      <vt:lpstr>Focus</vt:lpstr>
      <vt:lpstr>FLOWER RECOGNITION USING CNN </vt:lpstr>
      <vt:lpstr>PROBLEM STATEMENT</vt:lpstr>
      <vt:lpstr>ALGORITHM USED</vt:lpstr>
      <vt:lpstr>  APPROACH</vt:lpstr>
      <vt:lpstr>IMPLEMENTATION:</vt:lpstr>
      <vt:lpstr>Slide 6</vt:lpstr>
      <vt:lpstr>RESULT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PRICE PREDICTION</dc:title>
  <dc:creator>admin</dc:creator>
  <cp:lastModifiedBy>admin</cp:lastModifiedBy>
  <cp:revision>3</cp:revision>
  <dcterms:modified xsi:type="dcterms:W3CDTF">2022-07-15T05:58:07Z</dcterms:modified>
</cp:coreProperties>
</file>