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4/4/2019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E224E-0817-4FE4-B440-A8931690CF01}"/>
              </a:ext>
            </a:extLst>
          </p:cNvPr>
          <p:cNvSpPr>
            <a:spLocks noGrp="1"/>
          </p:cNvSpPr>
          <p:nvPr>
            <p:ph type="ctrTitle"/>
          </p:nvPr>
        </p:nvSpPr>
        <p:spPr>
          <a:xfrm>
            <a:off x="1751012" y="2099775"/>
            <a:ext cx="8689976" cy="2509213"/>
          </a:xfrm>
        </p:spPr>
        <p:txBody>
          <a:bodyPr>
            <a:normAutofit fontScale="90000"/>
          </a:bodyPr>
          <a:lstStyle/>
          <a:p>
            <a:r>
              <a:rPr lang="en-US" b="1" dirty="0">
                <a:latin typeface="Candara" panose="020E0502030303020204" pitchFamily="34" charset="0"/>
              </a:rPr>
              <a:t>An Effective Solution for Color Blind People using Color Detection Model</a:t>
            </a:r>
            <a:br>
              <a:rPr lang="en-IN" dirty="0"/>
            </a:br>
            <a:endParaRPr lang="en-IN" dirty="0"/>
          </a:p>
        </p:txBody>
      </p:sp>
    </p:spTree>
    <p:extLst>
      <p:ext uri="{BB962C8B-B14F-4D97-AF65-F5344CB8AC3E}">
        <p14:creationId xmlns:p14="http://schemas.microsoft.com/office/powerpoint/2010/main" val="3073259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72C8-8F8A-48D0-AA87-C18C14FA2D71}"/>
              </a:ext>
            </a:extLst>
          </p:cNvPr>
          <p:cNvSpPr>
            <a:spLocks noGrp="1"/>
          </p:cNvSpPr>
          <p:nvPr>
            <p:ph type="ctrTitle"/>
          </p:nvPr>
        </p:nvSpPr>
        <p:spPr/>
        <p:txBody>
          <a:bodyPr/>
          <a:lstStyle/>
          <a:p>
            <a:pPr algn="r"/>
            <a:r>
              <a:rPr lang="en-US" dirty="0"/>
              <a:t>Thank you!!!</a:t>
            </a:r>
            <a:endParaRPr lang="en-IN" dirty="0"/>
          </a:p>
        </p:txBody>
      </p:sp>
    </p:spTree>
    <p:extLst>
      <p:ext uri="{BB962C8B-B14F-4D97-AF65-F5344CB8AC3E}">
        <p14:creationId xmlns:p14="http://schemas.microsoft.com/office/powerpoint/2010/main" val="20054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9CA9-CF47-468F-AC55-3BD564EAEC28}"/>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Problem statement</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5726477-40FC-4B64-A60A-51CEC6A56170}"/>
              </a:ext>
            </a:extLst>
          </p:cNvPr>
          <p:cNvSpPr>
            <a:spLocks noGrp="1"/>
          </p:cNvSpPr>
          <p:nvPr>
            <p:ph sz="quarter" idx="13"/>
          </p:nvPr>
        </p:nvSpPr>
        <p:spPr/>
        <p:txBody>
          <a:bodyPr/>
          <a:lstStyle/>
          <a:p>
            <a:pPr marL="0" indent="0" algn="just">
              <a:buNone/>
            </a:pPr>
            <a:r>
              <a:rPr lang="en-US" dirty="0">
                <a:latin typeface="Cambria" panose="02040503050406030204" pitchFamily="18" charset="0"/>
                <a:ea typeface="Cambria" panose="02040503050406030204" pitchFamily="18" charset="0"/>
              </a:rPr>
              <a:t>Nowadays most of the people can be seen as a victim of Color Blindness that is incurable disease because of genetic disorder. It can be cured by some genetic therapy but it is very much costly. The problem of them is that these people are unable to differentiate between shades of color or when two colors are mixed together so it will be very difficult for them to see item’s colors clearly. So the problem is how it can be analyzed without curing the disease. </a:t>
            </a:r>
            <a:endParaRPr lang="en-IN"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352754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3A12-534E-4D10-8C4A-5F11FEA1B63E}"/>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Algorithm</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1071D51-4AE9-42F9-8A11-41CC075A83C7}"/>
              </a:ext>
            </a:extLst>
          </p:cNvPr>
          <p:cNvSpPr>
            <a:spLocks noGrp="1"/>
          </p:cNvSpPr>
          <p:nvPr>
            <p:ph sz="quarter" idx="13"/>
          </p:nvPr>
        </p:nvSpPr>
        <p:spPr/>
        <p:txBody>
          <a:bodyPr>
            <a:normAutofit fontScale="85000" lnSpcReduction="10000"/>
          </a:bodyPr>
          <a:lstStyle/>
          <a:p>
            <a:pPr lvl="0" algn="just"/>
            <a:r>
              <a:rPr lang="en-US" dirty="0">
                <a:latin typeface="Cambria" panose="02040503050406030204" pitchFamily="18" charset="0"/>
                <a:ea typeface="Cambria" panose="02040503050406030204" pitchFamily="18" charset="0"/>
              </a:rPr>
              <a:t>Import required Modules</a:t>
            </a:r>
            <a:endParaRPr lang="en-IN" dirty="0">
              <a:latin typeface="Cambria" panose="02040503050406030204" pitchFamily="18" charset="0"/>
              <a:ea typeface="Cambria" panose="02040503050406030204" pitchFamily="18" charset="0"/>
            </a:endParaRPr>
          </a:p>
          <a:p>
            <a:pPr lvl="0" algn="just"/>
            <a:r>
              <a:rPr lang="en-US" dirty="0">
                <a:latin typeface="Cambria" panose="02040503050406030204" pitchFamily="18" charset="0"/>
                <a:ea typeface="Cambria" panose="02040503050406030204" pitchFamily="18" charset="0"/>
              </a:rPr>
              <a:t>Capture livestream video through webcam</a:t>
            </a:r>
            <a:endParaRPr lang="en-IN" dirty="0">
              <a:latin typeface="Cambria" panose="02040503050406030204" pitchFamily="18" charset="0"/>
              <a:ea typeface="Cambria" panose="02040503050406030204" pitchFamily="18" charset="0"/>
            </a:endParaRPr>
          </a:p>
          <a:p>
            <a:pPr lvl="0" algn="just"/>
            <a:r>
              <a:rPr lang="en-US" dirty="0">
                <a:latin typeface="Cambria" panose="02040503050406030204" pitchFamily="18" charset="0"/>
                <a:ea typeface="Cambria" panose="02040503050406030204" pitchFamily="18" charset="0"/>
              </a:rPr>
              <a:t>Converting image frame from BGR(Blue-Green-Red) to HSV(Hue-Saturation-Value)</a:t>
            </a:r>
            <a:endParaRPr lang="en-IN" dirty="0">
              <a:latin typeface="Cambria" panose="02040503050406030204" pitchFamily="18" charset="0"/>
              <a:ea typeface="Cambria" panose="02040503050406030204" pitchFamily="18" charset="0"/>
            </a:endParaRPr>
          </a:p>
          <a:p>
            <a:pPr lvl="0" algn="just"/>
            <a:r>
              <a:rPr lang="en-US" dirty="0">
                <a:latin typeface="Cambria" panose="02040503050406030204" pitchFamily="18" charset="0"/>
                <a:ea typeface="Cambria" panose="02040503050406030204" pitchFamily="18" charset="0"/>
              </a:rPr>
              <a:t>Defining the range of each color in the image.</a:t>
            </a:r>
            <a:endParaRPr lang="en-IN" dirty="0">
              <a:latin typeface="Cambria" panose="02040503050406030204" pitchFamily="18" charset="0"/>
              <a:ea typeface="Cambria" panose="02040503050406030204" pitchFamily="18" charset="0"/>
            </a:endParaRPr>
          </a:p>
          <a:p>
            <a:pPr lvl="0" algn="just"/>
            <a:r>
              <a:rPr lang="en-US" dirty="0">
                <a:latin typeface="Cambria" panose="02040503050406030204" pitchFamily="18" charset="0"/>
                <a:ea typeface="Cambria" panose="02040503050406030204" pitchFamily="18" charset="0"/>
              </a:rPr>
              <a:t>Find range of the colors in the frame</a:t>
            </a:r>
            <a:endParaRPr lang="en-IN" dirty="0">
              <a:latin typeface="Cambria" panose="02040503050406030204" pitchFamily="18" charset="0"/>
              <a:ea typeface="Cambria" panose="02040503050406030204" pitchFamily="18" charset="0"/>
            </a:endParaRPr>
          </a:p>
          <a:p>
            <a:pPr lvl="0" algn="just"/>
            <a:r>
              <a:rPr lang="en-US" dirty="0">
                <a:latin typeface="Cambria" panose="02040503050406030204" pitchFamily="18" charset="0"/>
                <a:ea typeface="Cambria" panose="02040503050406030204" pitchFamily="18" charset="0"/>
              </a:rPr>
              <a:t>Track the color and draw a rectangle around it</a:t>
            </a:r>
            <a:endParaRPr lang="en-IN" dirty="0">
              <a:latin typeface="Cambria" panose="02040503050406030204" pitchFamily="18" charset="0"/>
              <a:ea typeface="Cambria" panose="02040503050406030204" pitchFamily="18" charset="0"/>
            </a:endParaRPr>
          </a:p>
          <a:p>
            <a:pPr lvl="0" algn="just"/>
            <a:r>
              <a:rPr lang="en-US" dirty="0">
                <a:latin typeface="Cambria" panose="02040503050406030204" pitchFamily="18" charset="0"/>
                <a:ea typeface="Cambria" panose="02040503050406030204" pitchFamily="18" charset="0"/>
              </a:rPr>
              <a:t>Display output as a video stream in a window with the colors being tracked displaying their names and color codes as soon as it tracks an object.</a:t>
            </a: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4796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D633-C9DE-4191-84E4-5C225B7F5647}"/>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progress</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7C7852E-4FAA-486D-B5D0-D9F3ABA84130}"/>
              </a:ext>
            </a:extLst>
          </p:cNvPr>
          <p:cNvSpPr>
            <a:spLocks noGrp="1"/>
          </p:cNvSpPr>
          <p:nvPr>
            <p:ph sz="quarter" idx="13"/>
          </p:nvPr>
        </p:nvSpPr>
        <p:spPr/>
        <p:txBody>
          <a:bodyPr/>
          <a:lstStyle/>
          <a:p>
            <a:r>
              <a:rPr lang="en-US" dirty="0">
                <a:latin typeface="Cambria" panose="02040503050406030204" pitchFamily="18" charset="0"/>
                <a:ea typeface="Cambria" panose="02040503050406030204" pitchFamily="18" charset="0"/>
              </a:rPr>
              <a:t>Required modules imported</a:t>
            </a:r>
          </a:p>
          <a:p>
            <a:r>
              <a:rPr lang="en-US" dirty="0">
                <a:latin typeface="Cambria" panose="02040503050406030204" pitchFamily="18" charset="0"/>
                <a:ea typeface="Cambria" panose="02040503050406030204" pitchFamily="18" charset="0"/>
              </a:rPr>
              <a:t>Webcam set successfully</a:t>
            </a:r>
          </a:p>
          <a:p>
            <a:r>
              <a:rPr lang="en-US" dirty="0">
                <a:latin typeface="Cambria" panose="02040503050406030204" pitchFamily="18" charset="0"/>
                <a:ea typeface="Cambria" panose="02040503050406030204" pitchFamily="18" charset="0"/>
              </a:rPr>
              <a:t>Image fetched</a:t>
            </a:r>
          </a:p>
          <a:p>
            <a:r>
              <a:rPr lang="en-US" dirty="0">
                <a:latin typeface="Cambria" panose="02040503050406030204" pitchFamily="18" charset="0"/>
                <a:ea typeface="Cambria" panose="02040503050406030204" pitchFamily="18" charset="0"/>
              </a:rPr>
              <a:t>Generate its dimensions (pixels) in form of area</a:t>
            </a:r>
          </a:p>
          <a:p>
            <a:r>
              <a:rPr lang="en-US" dirty="0">
                <a:latin typeface="Cambria" panose="02040503050406030204" pitchFamily="18" charset="0"/>
                <a:ea typeface="Cambria" panose="02040503050406030204" pitchFamily="18" charset="0"/>
              </a:rPr>
              <a:t>Convert color of each pixel from BGR(python reads </a:t>
            </a:r>
            <a:r>
              <a:rPr lang="en-US" dirty="0" err="1">
                <a:latin typeface="Cambria" panose="02040503050406030204" pitchFamily="18" charset="0"/>
                <a:ea typeface="Cambria" panose="02040503050406030204" pitchFamily="18" charset="0"/>
              </a:rPr>
              <a:t>bgr</a:t>
            </a:r>
            <a:r>
              <a:rPr lang="en-US" dirty="0">
                <a:latin typeface="Cambria" panose="02040503050406030204" pitchFamily="18" charset="0"/>
                <a:ea typeface="Cambria" panose="02040503050406030204" pitchFamily="18" charset="0"/>
              </a:rPr>
              <a:t> instead of </a:t>
            </a:r>
            <a:r>
              <a:rPr lang="en-US" dirty="0" err="1">
                <a:latin typeface="Cambria" panose="02040503050406030204" pitchFamily="18" charset="0"/>
                <a:ea typeface="Cambria" panose="02040503050406030204" pitchFamily="18" charset="0"/>
              </a:rPr>
              <a:t>rgb</a:t>
            </a:r>
            <a:r>
              <a:rPr lang="en-US" dirty="0">
                <a:latin typeface="Cambria" panose="02040503050406030204" pitchFamily="18" charset="0"/>
                <a:ea typeface="Cambria" panose="02040503050406030204" pitchFamily="18" charset="0"/>
              </a:rPr>
              <a:t>)to its respective </a:t>
            </a:r>
            <a:r>
              <a:rPr lang="en-US" dirty="0" err="1">
                <a:latin typeface="Cambria" panose="02040503050406030204" pitchFamily="18" charset="0"/>
                <a:ea typeface="Cambria" panose="02040503050406030204" pitchFamily="18" charset="0"/>
              </a:rPr>
              <a:t>hsv</a:t>
            </a:r>
            <a:r>
              <a:rPr lang="en-US" dirty="0">
                <a:latin typeface="Cambria" panose="02040503050406030204" pitchFamily="18" charset="0"/>
                <a:ea typeface="Cambria" panose="02040503050406030204" pitchFamily="18" charset="0"/>
              </a:rPr>
              <a:t> color code</a:t>
            </a:r>
          </a:p>
          <a:p>
            <a:r>
              <a:rPr lang="en-US" dirty="0">
                <a:latin typeface="Cambria" panose="02040503050406030204" pitchFamily="18" charset="0"/>
                <a:ea typeface="Cambria" panose="02040503050406030204" pitchFamily="18" charset="0"/>
              </a:rPr>
              <a:t>Selected some colors (red, blue, green, yellow, orange)</a:t>
            </a:r>
          </a:p>
        </p:txBody>
      </p:sp>
    </p:spTree>
    <p:extLst>
      <p:ext uri="{BB962C8B-B14F-4D97-AF65-F5344CB8AC3E}">
        <p14:creationId xmlns:p14="http://schemas.microsoft.com/office/powerpoint/2010/main" val="287076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24CB-999E-4217-AF8D-ED9357D0DFEA}"/>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12667335-FFB3-46F2-B800-457017CD4472}"/>
              </a:ext>
            </a:extLst>
          </p:cNvPr>
          <p:cNvSpPr>
            <a:spLocks noGrp="1"/>
          </p:cNvSpPr>
          <p:nvPr>
            <p:ph sz="quarter" idx="13"/>
          </p:nvPr>
        </p:nvSpPr>
        <p:spPr/>
        <p:txBody>
          <a:bodyPr/>
          <a:lstStyle/>
          <a:p>
            <a:r>
              <a:rPr lang="en-US" dirty="0"/>
              <a:t>Select lower and upper range of each selected color in </a:t>
            </a:r>
            <a:r>
              <a:rPr lang="en-US" dirty="0" err="1"/>
              <a:t>hsv</a:t>
            </a:r>
            <a:r>
              <a:rPr lang="en-US" dirty="0"/>
              <a:t> format</a:t>
            </a:r>
          </a:p>
          <a:p>
            <a:r>
              <a:rPr lang="en-IN" dirty="0"/>
              <a:t>Noise removed using dilate function from image</a:t>
            </a:r>
          </a:p>
          <a:p>
            <a:r>
              <a:rPr lang="en-IN" dirty="0"/>
              <a:t>Finding of contours for each and every color</a:t>
            </a:r>
          </a:p>
          <a:p>
            <a:r>
              <a:rPr lang="en-IN" dirty="0"/>
              <a:t>Formation of rectangle of corresponding color around the object</a:t>
            </a:r>
          </a:p>
          <a:p>
            <a:r>
              <a:rPr lang="en-IN" dirty="0"/>
              <a:t>Detect and display color name and its respected HEX code if selected color found</a:t>
            </a:r>
          </a:p>
          <a:p>
            <a:endParaRPr lang="en-IN" dirty="0"/>
          </a:p>
        </p:txBody>
      </p:sp>
    </p:spTree>
    <p:extLst>
      <p:ext uri="{BB962C8B-B14F-4D97-AF65-F5344CB8AC3E}">
        <p14:creationId xmlns:p14="http://schemas.microsoft.com/office/powerpoint/2010/main" val="3804742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2874-615B-4889-B8FD-78276D26B3BF}"/>
              </a:ext>
            </a:extLst>
          </p:cNvPr>
          <p:cNvSpPr>
            <a:spLocks noGrp="1"/>
          </p:cNvSpPr>
          <p:nvPr>
            <p:ph type="title"/>
          </p:nvPr>
        </p:nvSpPr>
        <p:spPr/>
        <p:txBody>
          <a:bodyPr/>
          <a:lstStyle/>
          <a:p>
            <a:r>
              <a:rPr lang="en-US" dirty="0"/>
              <a:t>Progress Screenshots</a:t>
            </a:r>
            <a:endParaRPr lang="en-IN" dirty="0"/>
          </a:p>
        </p:txBody>
      </p:sp>
      <p:pic>
        <p:nvPicPr>
          <p:cNvPr id="5" name="Content Placeholder 4">
            <a:extLst>
              <a:ext uri="{FF2B5EF4-FFF2-40B4-BE49-F238E27FC236}">
                <a16:creationId xmlns:a16="http://schemas.microsoft.com/office/drawing/2014/main" id="{C160FA54-F688-4DB3-AF81-3D4372C6DC9A}"/>
              </a:ext>
            </a:extLst>
          </p:cNvPr>
          <p:cNvPicPr>
            <a:picLocks noGrp="1" noChangeAspect="1"/>
          </p:cNvPicPr>
          <p:nvPr>
            <p:ph sz="quarter" idx="13"/>
          </p:nvPr>
        </p:nvPicPr>
        <p:blipFill>
          <a:blip r:embed="rId2"/>
          <a:stretch>
            <a:fillRect/>
          </a:stretch>
        </p:blipFill>
        <p:spPr>
          <a:xfrm>
            <a:off x="1497685" y="1594605"/>
            <a:ext cx="9196630" cy="5173105"/>
          </a:xfrm>
        </p:spPr>
      </p:pic>
    </p:spTree>
    <p:extLst>
      <p:ext uri="{BB962C8B-B14F-4D97-AF65-F5344CB8AC3E}">
        <p14:creationId xmlns:p14="http://schemas.microsoft.com/office/powerpoint/2010/main" val="64754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CAEE5D-5D7E-40BC-B04A-DCEC98AED580}"/>
              </a:ext>
            </a:extLst>
          </p:cNvPr>
          <p:cNvPicPr>
            <a:picLocks noGrp="1" noChangeAspect="1"/>
          </p:cNvPicPr>
          <p:nvPr>
            <p:ph sz="quarter" idx="13"/>
          </p:nvPr>
        </p:nvPicPr>
        <p:blipFill>
          <a:blip r:embed="rId2"/>
          <a:stretch>
            <a:fillRect/>
          </a:stretch>
        </p:blipFill>
        <p:spPr>
          <a:xfrm>
            <a:off x="894960" y="689083"/>
            <a:ext cx="9971308" cy="5608862"/>
          </a:xfrm>
        </p:spPr>
      </p:pic>
      <p:pic>
        <p:nvPicPr>
          <p:cNvPr id="7" name="Picture 6">
            <a:extLst>
              <a:ext uri="{FF2B5EF4-FFF2-40B4-BE49-F238E27FC236}">
                <a16:creationId xmlns:a16="http://schemas.microsoft.com/office/drawing/2014/main" id="{C00B79DE-6A8B-4D71-BCAC-974B373B2887}"/>
              </a:ext>
            </a:extLst>
          </p:cNvPr>
          <p:cNvPicPr>
            <a:picLocks noChangeAspect="1"/>
          </p:cNvPicPr>
          <p:nvPr/>
        </p:nvPicPr>
        <p:blipFill>
          <a:blip r:embed="rId3"/>
          <a:stretch>
            <a:fillRect/>
          </a:stretch>
        </p:blipFill>
        <p:spPr>
          <a:xfrm>
            <a:off x="0" y="8878"/>
            <a:ext cx="12192000" cy="6858000"/>
          </a:xfrm>
          <a:prstGeom prst="rect">
            <a:avLst/>
          </a:prstGeom>
        </p:spPr>
      </p:pic>
    </p:spTree>
    <p:extLst>
      <p:ext uri="{BB962C8B-B14F-4D97-AF65-F5344CB8AC3E}">
        <p14:creationId xmlns:p14="http://schemas.microsoft.com/office/powerpoint/2010/main" val="177659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D81A85-355F-4094-9043-86A657AE87BE}"/>
              </a:ext>
            </a:extLst>
          </p:cNvPr>
          <p:cNvPicPr>
            <a:picLocks noGrp="1" noChangeAspect="1"/>
          </p:cNvPicPr>
          <p:nvPr>
            <p:ph sz="quarter" idx="13"/>
          </p:nvPr>
        </p:nvPicPr>
        <p:blipFill>
          <a:blip r:embed="rId2"/>
          <a:stretch>
            <a:fillRect/>
          </a:stretch>
        </p:blipFill>
        <p:spPr>
          <a:xfrm>
            <a:off x="0" y="-1"/>
            <a:ext cx="12192000" cy="6858001"/>
          </a:xfrm>
        </p:spPr>
      </p:pic>
    </p:spTree>
    <p:extLst>
      <p:ext uri="{BB962C8B-B14F-4D97-AF65-F5344CB8AC3E}">
        <p14:creationId xmlns:p14="http://schemas.microsoft.com/office/powerpoint/2010/main" val="281373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75C7-77E1-498D-959C-733060BE6F90}"/>
              </a:ext>
            </a:extLst>
          </p:cNvPr>
          <p:cNvSpPr>
            <a:spLocks noGrp="1"/>
          </p:cNvSpPr>
          <p:nvPr>
            <p:ph type="title"/>
          </p:nvPr>
        </p:nvSpPr>
        <p:spPr/>
        <p:txBody>
          <a:bodyPr/>
          <a:lstStyle/>
          <a:p>
            <a:r>
              <a:rPr lang="en-US" dirty="0"/>
              <a:t>Real life example (proposed)</a:t>
            </a:r>
            <a:endParaRPr lang="en-IN" dirty="0"/>
          </a:p>
        </p:txBody>
      </p:sp>
      <p:pic>
        <p:nvPicPr>
          <p:cNvPr id="5" name="Content Placeholder 4">
            <a:extLst>
              <a:ext uri="{FF2B5EF4-FFF2-40B4-BE49-F238E27FC236}">
                <a16:creationId xmlns:a16="http://schemas.microsoft.com/office/drawing/2014/main" id="{D27A3481-1F3E-4A6B-80BC-25356C53C5EE}"/>
              </a:ext>
            </a:extLst>
          </p:cNvPr>
          <p:cNvPicPr>
            <a:picLocks noGrp="1" noChangeAspect="1"/>
          </p:cNvPicPr>
          <p:nvPr>
            <p:ph sz="quarter" idx="13"/>
          </p:nvPr>
        </p:nvPicPr>
        <p:blipFill>
          <a:blip r:embed="rId2"/>
          <a:stretch>
            <a:fillRect/>
          </a:stretch>
        </p:blipFill>
        <p:spPr>
          <a:xfrm>
            <a:off x="1062639" y="1606858"/>
            <a:ext cx="10336289" cy="5046688"/>
          </a:xfrm>
        </p:spPr>
      </p:pic>
    </p:spTree>
    <p:extLst>
      <p:ext uri="{BB962C8B-B14F-4D97-AF65-F5344CB8AC3E}">
        <p14:creationId xmlns:p14="http://schemas.microsoft.com/office/powerpoint/2010/main" val="276682078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589</TotalTime>
  <Words>296</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vt:lpstr>
      <vt:lpstr>Candara</vt:lpstr>
      <vt:lpstr>Tw Cen MT</vt:lpstr>
      <vt:lpstr>Droplet</vt:lpstr>
      <vt:lpstr>An Effective Solution for Color Blind People using Color Detection Model </vt:lpstr>
      <vt:lpstr>Problem statement</vt:lpstr>
      <vt:lpstr>Algorithm</vt:lpstr>
      <vt:lpstr>progress</vt:lpstr>
      <vt:lpstr>Continued……….</vt:lpstr>
      <vt:lpstr>Progress Screenshots</vt:lpstr>
      <vt:lpstr>PowerPoint Presentation</vt:lpstr>
      <vt:lpstr>PowerPoint Presentation</vt:lpstr>
      <vt:lpstr>Real life example (proposed)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Effective Solution for Color Blind People using Color Detection Model</dc:title>
  <dc:creator>Utkarsh Sandeep Singh</dc:creator>
  <cp:lastModifiedBy>Utkarsh Sandeep Singh</cp:lastModifiedBy>
  <cp:revision>4</cp:revision>
  <dcterms:created xsi:type="dcterms:W3CDTF">2019-04-04T17:51:03Z</dcterms:created>
  <dcterms:modified xsi:type="dcterms:W3CDTF">2019-04-05T03:40:10Z</dcterms:modified>
</cp:coreProperties>
</file>