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b4c508b8f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b4c508b8f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b4c508b8f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b4c508b8f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4c508b8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4c508b8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b4c508b8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b4c508b8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b4c508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b4c508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b4c508b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b4c508b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4c508b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b4c508b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4c508b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b4c508b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b4c508b8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b4c508b8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b4c508b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b4c508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b9fbe0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b9fbe0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4c508b8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b4c508b8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654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Airport Delays Database Analytics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624650" y="2643000"/>
            <a:ext cx="4206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 Crumple-Horned Snorkack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Daniel Chang, James Khamthung, Robert Blue, and Santiago Gutierrez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8650" y="3099675"/>
            <a:ext cx="5813550" cy="204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Finding the total delays by type in 2015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1445650"/>
            <a:ext cx="1657100" cy="34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925" y="2602200"/>
            <a:ext cx="16668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Finding the top delay reasons per Airline by time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0" y="2008700"/>
            <a:ext cx="5543799" cy="22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725" y="1772825"/>
            <a:ext cx="4663075" cy="19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Finding the top delay reasons per airport by time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" y="1985900"/>
            <a:ext cx="5438550" cy="2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225" y="1901275"/>
            <a:ext cx="51435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23850" y="1284675"/>
            <a:ext cx="6371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00"/>
              <a:t>Thank You!</a:t>
            </a:r>
            <a:endParaRPr sz="5400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23850" y="2643125"/>
            <a:ext cx="47760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Daniel Chang - changd@mail.smu.edu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Santiago Gutiérrez - gutierrezs@smu.edu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Robert Blue - rblue@smu.edu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James Khamthung - jkhamthung@smu.edu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Flight delays are a significant issue in civil aviation.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Airport management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Missed Connections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Scheduling Disruptions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Delays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Stranded Passengers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Crew Scheduling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to Data Science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Gather data via API &amp; other methods(Kaggle)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database.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want to help analyze flight delays that can be avoided by combining flight, air traffic control, and weather data.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decomposes and locates the causes of real-time delays to provide a foundation for managers to make decisions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U.S. Department of Transportation's (DOT) Bureau of Transportation Statistics tracks the on-time performance of domestic flights operated by large air carriers.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information on the number of on-time, delayed, canceled, and diverted flights are published in DOT's monthly Air Travel Consumer Report and this dataset of 2015 flight delays and cancellations.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DOT's Bureau of Transportation Statistics collected and published the flight delay and cancellation data. We merely inspected, cleaned, and analyzed the data based on our needs.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Methodology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230700" y="1567550"/>
            <a:ext cx="3810300" cy="21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</a:t>
            </a:r>
            <a:r>
              <a:rPr lang="en"/>
              <a:t> methodology of using MySQL involves: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a database.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tables to hold the extracted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Extracting and </a:t>
            </a:r>
            <a:r>
              <a:rPr lang="en"/>
              <a:t>t</a:t>
            </a:r>
            <a:r>
              <a:rPr lang="en"/>
              <a:t>ransforming the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Loading </a:t>
            </a:r>
            <a:r>
              <a:rPr lang="en"/>
              <a:t>d</a:t>
            </a:r>
            <a:r>
              <a:rPr lang="en"/>
              <a:t>ata into the MySQL database.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Running queries.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Analyzing results.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Eventual creation of dashboard.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5944" l="4028" r="3575" t="0"/>
          <a:stretch/>
        </p:blipFill>
        <p:spPr>
          <a:xfrm>
            <a:off x="4076250" y="2230925"/>
            <a:ext cx="4833651" cy="2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began by developing a database and loading the dataset into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dataset is mostly taken from Kaggle and contains flight delays and cancellations collected and published by the DOT's Bureau of Transportation Statistics.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SQL database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75" y="1635850"/>
            <a:ext cx="2573100" cy="28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100" y="1275267"/>
            <a:ext cx="1686725" cy="379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650" y="1415300"/>
            <a:ext cx="4267200" cy="32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API/Real Time/Semi-</a:t>
            </a:r>
            <a:r>
              <a:rPr lang="en"/>
              <a:t>Structured</a:t>
            </a:r>
            <a:r>
              <a:rPr lang="en"/>
              <a:t> Data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15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50"/>
              <a:t>The aviationstack API - accessing global aviation data </a:t>
            </a:r>
            <a:br>
              <a:rPr lang="en" sz="1150"/>
            </a:br>
            <a:r>
              <a:rPr lang="en" sz="1150"/>
              <a:t>for real-time and historical flights</a:t>
            </a:r>
            <a:endParaRPr sz="1150"/>
          </a:p>
          <a:p>
            <a:pPr indent="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CE54"/>
                </a:solidFill>
                <a:highlight>
                  <a:srgbClr val="2F3039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https://api.aviationstack.com/v1/flights</a:t>
            </a:r>
            <a:endParaRPr sz="1000">
              <a:solidFill>
                <a:srgbClr val="FFCE54"/>
              </a:solidFill>
              <a:highlight>
                <a:srgbClr val="2F303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80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API response in JSON format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Transform/Extract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en" sz="1150"/>
              <a:t>Load into Database</a:t>
            </a:r>
            <a:endParaRPr sz="115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75" y="2644125"/>
            <a:ext cx="6763875" cy="24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API/Real Time/Semi-Structured Data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42" y="1447025"/>
            <a:ext cx="4597557" cy="2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275" y="916775"/>
            <a:ext cx="2388025" cy="48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Finding the top 10 airports that have flight delays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450" y="1925000"/>
            <a:ext cx="2802725" cy="22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725" y="2191775"/>
            <a:ext cx="14097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