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E542-ED41-494B-B83C-F1FA39A97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F927-D91E-4BAD-8D63-BAE7349F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74EB-A876-4AB9-8053-D6691A52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5CB5-CC14-485A-BDC3-E216C7CB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9C39-291E-4853-BC41-E27C4DD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7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014-40DB-4434-B440-E3038FA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C0D1-BE67-44DC-951D-7E220E4C4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00CE-5599-4CED-A381-CA2F3A6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31FA-219A-4219-93B0-39804A5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7E90-B2C8-4ED9-8420-387383B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4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75B17-C5FB-4FF5-82A5-C565DB472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7C05C-DDF4-4558-9AD9-9B808323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4222-446B-4CFF-BE64-954D3E6A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06E2-CB49-41CB-B359-118D9A1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08B0-62EF-45D2-8BC4-3E86F977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DC2A-36C6-45E0-A51C-8D910838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352D-D529-49D5-AE64-CB177D1B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5BCE-CA91-4EA9-BF8C-46270657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0836-E9E9-4611-B5F6-4DFCFA8C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E32F-FDF2-4E4B-9666-E446CB1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3E4-4BA2-484F-997D-F52F2A1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920F-F5B9-47CD-BE37-D8A4E571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036B-4086-4859-8EEB-AD0D73B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8299-CD3A-4CB9-A308-BEB93DF9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0796-3CF3-421D-A49D-59E3279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28DE-3181-4CEE-8545-AEADF13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CCA-6889-4DC6-8CB2-E6AE39EBB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D8AFC-62FC-43D8-9954-DC92FF55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E8D7-54EA-4227-8019-65D030B9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1A6EF-8294-4F16-9F54-3939F840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3640-120B-437F-9B1E-6168F1D4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5BC0-FEFF-46CD-8FA4-8859E0F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B33C-9A9A-4418-81BD-88A40780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A459-409D-41A5-85BF-6B18F2BB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F342-DCF3-4EA8-A81D-EDBC51B9B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36F5D-501A-4BDD-BC51-F80FAE746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79820-BCDD-4B22-8526-E125CFE0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99DAF-415D-468D-8B1F-241162C8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FD66A-CF35-4ECC-BC27-F8327821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BCE4-63D7-41EE-AFBB-6102B006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5A5E7-0FC7-40A6-A5D4-1E34AA5D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490C3-E968-48DF-AE4E-911ABB1C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6BA7-64F1-4F29-9387-CD03379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19A10-D57C-4677-8BB1-C5DC53BC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D0165-C8F5-4ED5-9801-0D099889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8D684-B5E6-4BFC-97FB-1325D56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4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EA6D-A892-4AC8-B90E-E5F9749A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8485-2157-4273-B587-E677C7F2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E5D7F-F548-4E51-903F-FD56A8247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9FB3F-657F-4FC3-BD7D-D888CFE8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D8605-EE21-4306-B2FC-69AACDF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E0F1-28BD-471D-ACB5-3D636991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2946-558C-48BF-B0B9-FF73904E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AD996-6109-400E-B02A-4D11B0055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71FC-1398-4E97-85B8-4A088C94B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40581-32C0-4ABC-AC01-D1C59F4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F03-A0BC-443C-9570-BA024FE7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44B6-4846-4711-9736-47804140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B61D1-3045-4456-851A-EB15B945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748E9-85E5-4963-A9A3-2D025C05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8FE7-E48F-4B35-8488-E73AA5FDB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DEA9-9378-41EC-90DA-D2793BE26D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652D-8E89-4FD9-B370-A542673A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F6F8-F5CC-490D-93FA-12F9F5317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CD42-F35E-4FF6-8846-8121FC9D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45750">
              <a:srgbClr val="BCB0B8"/>
            </a:gs>
            <a:gs pos="30500">
              <a:srgbClr val="CC9F8B"/>
            </a:gs>
            <a:gs pos="61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B934B-8F3C-437D-B533-C69A88B4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7" y="386862"/>
            <a:ext cx="3285886" cy="3766849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EB270-6F3B-4AFF-B045-BFF8184FE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75" y="1392982"/>
            <a:ext cx="3427124" cy="4072035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BA73F-FE23-4FC2-BA80-938109277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01" y="2270286"/>
            <a:ext cx="3427124" cy="3978386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0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8CCEE-BCCE-499B-8CA9-B5618062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3" y="1545575"/>
            <a:ext cx="3285886" cy="3766849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5AB7-32DC-44A0-821D-FE64CEA9C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9" y="465803"/>
            <a:ext cx="3285886" cy="3766849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3A549-D43D-4800-8990-0F5C2A9E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98" y="2349227"/>
            <a:ext cx="3291374" cy="3766849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64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F1EB08-ED83-4314-A2CA-1D9CD7B1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9" y="284030"/>
            <a:ext cx="3427124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B5932-840C-4D09-B299-48717DEE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4" y="1228598"/>
            <a:ext cx="3673691" cy="4400803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31259-3F6C-4200-AF98-DDC78A498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87" y="2249017"/>
            <a:ext cx="3427124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2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3DEBB-0846-4127-8B38-4E3C058C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4" y="284030"/>
            <a:ext cx="3430376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0CCB6-4124-4523-A82F-15520CAC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55" y="1237340"/>
            <a:ext cx="3738412" cy="4219877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17DCD-1D7E-496B-837A-AB0C3B57C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14" y="2320047"/>
            <a:ext cx="3430376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90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2E342-FA1E-4D90-97A0-17477167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4" y="284030"/>
            <a:ext cx="3438158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2E78F-E707-4F97-954F-42B61011E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71" y="1042787"/>
            <a:ext cx="3686658" cy="439497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9B47F-4884-4DD2-B706-C2BC611C1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58" y="2320047"/>
            <a:ext cx="3438158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44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EB2DF-02DD-4E83-B525-58CC185E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89" y="442609"/>
            <a:ext cx="4900493" cy="5817139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2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10C86-5096-4F5F-866A-D806B34D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72" y="1772053"/>
            <a:ext cx="3430376" cy="4072034"/>
          </a:xfrm>
          <a:prstGeom prst="rect">
            <a:avLst/>
          </a:prstGeom>
          <a:ln>
            <a:noFill/>
          </a:ln>
          <a:effectLst>
            <a:outerShdw blurRad="149987" dist="177800" dir="30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FF3B2-3CC2-4530-9574-606CF8658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" y="900022"/>
            <a:ext cx="3430376" cy="40720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8AF3C-73F6-4BCF-821A-668E30E39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61" y="900022"/>
            <a:ext cx="3430376" cy="40720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45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00551-FF2A-4325-9D04-EFB69C29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79" y="875238"/>
            <a:ext cx="3430376" cy="40720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3E445-C055-4286-91BA-54329B3E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12" y="1785706"/>
            <a:ext cx="3430376" cy="4072034"/>
          </a:xfrm>
          <a:prstGeom prst="rect">
            <a:avLst/>
          </a:prstGeom>
          <a:effectLst>
            <a:outerShdw blurRad="50800" dist="1778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CA8E2-D964-4B57-859F-5E72433C2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" y="875238"/>
            <a:ext cx="3430376" cy="40720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27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Singh</dc:creator>
  <cp:lastModifiedBy>Utkarsh Singh</cp:lastModifiedBy>
  <cp:revision>6</cp:revision>
  <dcterms:created xsi:type="dcterms:W3CDTF">2022-04-15T08:55:22Z</dcterms:created>
  <dcterms:modified xsi:type="dcterms:W3CDTF">2022-04-25T17:30:18Z</dcterms:modified>
</cp:coreProperties>
</file>