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9" r:id="rId2"/>
    <p:sldId id="269" r:id="rId3"/>
    <p:sldId id="257" r:id="rId4"/>
    <p:sldId id="270" r:id="rId5"/>
    <p:sldId id="263" r:id="rId6"/>
    <p:sldId id="268" r:id="rId7"/>
    <p:sldId id="258" r:id="rId8"/>
    <p:sldId id="271" r:id="rId9"/>
    <p:sldId id="260" r:id="rId10"/>
    <p:sldId id="262" r:id="rId11"/>
    <p:sldId id="274" r:id="rId12"/>
    <p:sldId id="279" r:id="rId13"/>
    <p:sldId id="264" r:id="rId14"/>
    <p:sldId id="265" r:id="rId15"/>
    <p:sldId id="277" r:id="rId16"/>
    <p:sldId id="273" r:id="rId17"/>
    <p:sldId id="266" r:id="rId18"/>
    <p:sldId id="276" r:id="rId19"/>
    <p:sldId id="272" r:id="rId20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F6BA8-9E04-4C39-9478-E511EB6B710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76677907-313C-4391-8220-894ADB35618A}">
      <dgm:prSet/>
      <dgm:spPr/>
      <dgm:t>
        <a:bodyPr/>
        <a:lstStyle/>
        <a:p>
          <a:pPr rtl="0"/>
          <a:r>
            <a:rPr lang="en-IN" baseline="0" smtClean="0"/>
            <a:t>Project Supervisor:-- Dr.Ratnesh lithoiria</a:t>
          </a:r>
          <a:endParaRPr lang="hi-IN"/>
        </a:p>
      </dgm:t>
    </dgm:pt>
    <dgm:pt modelId="{B6C33264-E591-4665-A5AE-2516F62E7698}" type="parTrans" cxnId="{C28B6127-FF30-43C0-97B8-3513C7517867}">
      <dgm:prSet/>
      <dgm:spPr/>
      <dgm:t>
        <a:bodyPr/>
        <a:lstStyle/>
        <a:p>
          <a:endParaRPr lang="hi-IN"/>
        </a:p>
      </dgm:t>
    </dgm:pt>
    <dgm:pt modelId="{1C29B7BF-6215-4B55-A748-AEFB0BFC76F4}" type="sibTrans" cxnId="{C28B6127-FF30-43C0-97B8-3513C7517867}">
      <dgm:prSet/>
      <dgm:spPr/>
      <dgm:t>
        <a:bodyPr/>
        <a:lstStyle/>
        <a:p>
          <a:endParaRPr lang="hi-IN"/>
        </a:p>
      </dgm:t>
    </dgm:pt>
    <dgm:pt modelId="{F26750D0-B6F9-4361-A189-FB46B0EF4B9E}">
      <dgm:prSet/>
      <dgm:spPr/>
      <dgm:t>
        <a:bodyPr/>
        <a:lstStyle/>
        <a:p>
          <a:pPr rtl="0"/>
          <a:r>
            <a:rPr lang="en-IN" baseline="0" smtClean="0"/>
            <a:t>Project Co-ordinator:--Dr.Ajay Kumar</a:t>
          </a:r>
          <a:endParaRPr lang="hi-IN"/>
        </a:p>
      </dgm:t>
    </dgm:pt>
    <dgm:pt modelId="{F27433C7-A23A-45C3-A0FC-22DD12EDA2DD}" type="parTrans" cxnId="{D89439C8-6CA1-40B5-9AEA-4EB7DD755BF1}">
      <dgm:prSet/>
      <dgm:spPr/>
      <dgm:t>
        <a:bodyPr/>
        <a:lstStyle/>
        <a:p>
          <a:endParaRPr lang="hi-IN"/>
        </a:p>
      </dgm:t>
    </dgm:pt>
    <dgm:pt modelId="{F941FF9D-45F6-48DE-B365-5090708C43A1}" type="sibTrans" cxnId="{D89439C8-6CA1-40B5-9AEA-4EB7DD755BF1}">
      <dgm:prSet/>
      <dgm:spPr/>
      <dgm:t>
        <a:bodyPr/>
        <a:lstStyle/>
        <a:p>
          <a:endParaRPr lang="hi-IN"/>
        </a:p>
      </dgm:t>
    </dgm:pt>
    <dgm:pt modelId="{99B9DEC9-19DD-4C97-858F-4B6CE4AC2AB7}" type="pres">
      <dgm:prSet presAssocID="{F4EF6BA8-9E04-4C39-9478-E511EB6B710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3E801-B707-4CBC-BC5F-E6054AE5B4AA}" type="pres">
      <dgm:prSet presAssocID="{76677907-313C-4391-8220-894ADB35618A}" presName="composite" presStyleCnt="0"/>
      <dgm:spPr/>
    </dgm:pt>
    <dgm:pt modelId="{D4970664-D1F3-4893-B206-5289FB3BEC40}" type="pres">
      <dgm:prSet presAssocID="{76677907-313C-4391-8220-894ADB35618A}" presName="imgShp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31BD90C-5D6D-4824-A592-28E2C1B7FD1F}" type="pres">
      <dgm:prSet presAssocID="{76677907-313C-4391-8220-894ADB35618A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84EB8-4651-4E46-81A5-E9F1265BD3D1}" type="pres">
      <dgm:prSet presAssocID="{1C29B7BF-6215-4B55-A748-AEFB0BFC76F4}" presName="spacing" presStyleCnt="0"/>
      <dgm:spPr/>
    </dgm:pt>
    <dgm:pt modelId="{9E7B71AD-B44B-4E27-BB20-95E2E0A5549C}" type="pres">
      <dgm:prSet presAssocID="{F26750D0-B6F9-4361-A189-FB46B0EF4B9E}" presName="composite" presStyleCnt="0"/>
      <dgm:spPr/>
    </dgm:pt>
    <dgm:pt modelId="{F58A1A8B-A258-4C52-9443-34774D600BA5}" type="pres">
      <dgm:prSet presAssocID="{F26750D0-B6F9-4361-A189-FB46B0EF4B9E}" presName="imgShp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17E4217-7FF1-4A15-A55E-F16352704DF6}" type="pres">
      <dgm:prSet presAssocID="{F26750D0-B6F9-4361-A189-FB46B0EF4B9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A63D0-6D00-4926-A4C4-0DB406484F58}" type="presOf" srcId="{F26750D0-B6F9-4361-A189-FB46B0EF4B9E}" destId="{D17E4217-7FF1-4A15-A55E-F16352704DF6}" srcOrd="0" destOrd="0" presId="urn:microsoft.com/office/officeart/2005/8/layout/vList3"/>
    <dgm:cxn modelId="{C28B6127-FF30-43C0-97B8-3513C7517867}" srcId="{F4EF6BA8-9E04-4C39-9478-E511EB6B710D}" destId="{76677907-313C-4391-8220-894ADB35618A}" srcOrd="0" destOrd="0" parTransId="{B6C33264-E591-4665-A5AE-2516F62E7698}" sibTransId="{1C29B7BF-6215-4B55-A748-AEFB0BFC76F4}"/>
    <dgm:cxn modelId="{05B70E0F-6A1D-4695-A347-3DF0A5B0855F}" type="presOf" srcId="{76677907-313C-4391-8220-894ADB35618A}" destId="{131BD90C-5D6D-4824-A592-28E2C1B7FD1F}" srcOrd="0" destOrd="0" presId="urn:microsoft.com/office/officeart/2005/8/layout/vList3"/>
    <dgm:cxn modelId="{93019347-F38A-4B70-B948-22FE32F3BAA5}" type="presOf" srcId="{F4EF6BA8-9E04-4C39-9478-E511EB6B710D}" destId="{99B9DEC9-19DD-4C97-858F-4B6CE4AC2AB7}" srcOrd="0" destOrd="0" presId="urn:microsoft.com/office/officeart/2005/8/layout/vList3"/>
    <dgm:cxn modelId="{D89439C8-6CA1-40B5-9AEA-4EB7DD755BF1}" srcId="{F4EF6BA8-9E04-4C39-9478-E511EB6B710D}" destId="{F26750D0-B6F9-4361-A189-FB46B0EF4B9E}" srcOrd="1" destOrd="0" parTransId="{F27433C7-A23A-45C3-A0FC-22DD12EDA2DD}" sibTransId="{F941FF9D-45F6-48DE-B365-5090708C43A1}"/>
    <dgm:cxn modelId="{6749403D-A783-4446-A390-7BA23EED678E}" type="presParOf" srcId="{99B9DEC9-19DD-4C97-858F-4B6CE4AC2AB7}" destId="{4633E801-B707-4CBC-BC5F-E6054AE5B4AA}" srcOrd="0" destOrd="0" presId="urn:microsoft.com/office/officeart/2005/8/layout/vList3"/>
    <dgm:cxn modelId="{3BBD4523-8613-4A79-A50F-B4BDEAEADCF4}" type="presParOf" srcId="{4633E801-B707-4CBC-BC5F-E6054AE5B4AA}" destId="{D4970664-D1F3-4893-B206-5289FB3BEC40}" srcOrd="0" destOrd="0" presId="urn:microsoft.com/office/officeart/2005/8/layout/vList3"/>
    <dgm:cxn modelId="{4F34C4E7-7594-41FD-9F13-8F4CD4584C8A}" type="presParOf" srcId="{4633E801-B707-4CBC-BC5F-E6054AE5B4AA}" destId="{131BD90C-5D6D-4824-A592-28E2C1B7FD1F}" srcOrd="1" destOrd="0" presId="urn:microsoft.com/office/officeart/2005/8/layout/vList3"/>
    <dgm:cxn modelId="{F5B87DA7-AC1D-48EE-A333-3FE8BEAED8BC}" type="presParOf" srcId="{99B9DEC9-19DD-4C97-858F-4B6CE4AC2AB7}" destId="{64184EB8-4651-4E46-81A5-E9F1265BD3D1}" srcOrd="1" destOrd="0" presId="urn:microsoft.com/office/officeart/2005/8/layout/vList3"/>
    <dgm:cxn modelId="{733DAC1D-EFC7-4E89-9A1B-C9703F320784}" type="presParOf" srcId="{99B9DEC9-19DD-4C97-858F-4B6CE4AC2AB7}" destId="{9E7B71AD-B44B-4E27-BB20-95E2E0A5549C}" srcOrd="2" destOrd="0" presId="urn:microsoft.com/office/officeart/2005/8/layout/vList3"/>
    <dgm:cxn modelId="{45FDB723-A83E-4891-A476-31532DD716D9}" type="presParOf" srcId="{9E7B71AD-B44B-4E27-BB20-95E2E0A5549C}" destId="{F58A1A8B-A258-4C52-9443-34774D600BA5}" srcOrd="0" destOrd="0" presId="urn:microsoft.com/office/officeart/2005/8/layout/vList3"/>
    <dgm:cxn modelId="{98BE27FA-6F49-4340-93D9-9D71360B0335}" type="presParOf" srcId="{9E7B71AD-B44B-4E27-BB20-95E2E0A5549C}" destId="{D17E4217-7FF1-4A15-A55E-F16352704D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9D16C-290D-44FF-B96A-B29888FA9DD2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DB9D0806-8402-4D19-9070-9E36A10C8870}">
      <dgm:prSet custT="1"/>
      <dgm:spPr/>
      <dgm:t>
        <a:bodyPr/>
        <a:lstStyle/>
        <a:p>
          <a:pPr rtl="0"/>
          <a:endParaRPr lang="en-IN" sz="1100" baseline="0" dirty="0" smtClean="0"/>
        </a:p>
        <a:p>
          <a:pPr rtl="0"/>
          <a:endParaRPr lang="en-IN" sz="1100" baseline="0" dirty="0" smtClean="0"/>
        </a:p>
        <a:p>
          <a:pPr rtl="0"/>
          <a:r>
            <a:rPr lang="en-IN" sz="1100" baseline="0" dirty="0" smtClean="0"/>
            <a:t>SUDHANSHU YADAV</a:t>
          </a:r>
        </a:p>
        <a:p>
          <a:pPr rtl="0"/>
          <a:r>
            <a:rPr lang="en-IN" sz="1100" baseline="0" dirty="0" err="1" smtClean="0"/>
            <a:t>Er</a:t>
          </a:r>
          <a:r>
            <a:rPr lang="en-IN" sz="1100" baseline="0" dirty="0" smtClean="0"/>
            <a:t> no.-161B239</a:t>
          </a:r>
        </a:p>
        <a:p>
          <a:pPr rtl="0"/>
          <a:endParaRPr lang="en-IN" sz="1100" baseline="0" dirty="0" smtClean="0"/>
        </a:p>
        <a:p>
          <a:pPr rtl="0"/>
          <a:endParaRPr lang="hi-IN" sz="1100" dirty="0"/>
        </a:p>
      </dgm:t>
    </dgm:pt>
    <dgm:pt modelId="{3BE7FC5B-AC7E-4710-BEC6-1DB21AEACCC9}" type="parTrans" cxnId="{E0035209-A849-426A-8061-8F2D87508FC6}">
      <dgm:prSet/>
      <dgm:spPr/>
      <dgm:t>
        <a:bodyPr/>
        <a:lstStyle/>
        <a:p>
          <a:endParaRPr lang="hi-IN"/>
        </a:p>
      </dgm:t>
    </dgm:pt>
    <dgm:pt modelId="{98F4C13B-BEE2-485C-81B7-ADF343ACEDE0}" type="sibTrans" cxnId="{E0035209-A849-426A-8061-8F2D87508FC6}">
      <dgm:prSet/>
      <dgm:spPr/>
      <dgm:t>
        <a:bodyPr/>
        <a:lstStyle/>
        <a:p>
          <a:endParaRPr lang="hi-IN"/>
        </a:p>
      </dgm:t>
    </dgm:pt>
    <dgm:pt modelId="{F8E32B2D-110F-43E3-B72B-9F175FE19E17}">
      <dgm:prSet custT="1"/>
      <dgm:spPr/>
      <dgm:t>
        <a:bodyPr/>
        <a:lstStyle/>
        <a:p>
          <a:pPr rtl="0"/>
          <a:r>
            <a:rPr lang="en-IN" sz="1100" baseline="0" dirty="0" smtClean="0"/>
            <a:t>UTKARSH RAGHUVANSHI</a:t>
          </a:r>
        </a:p>
        <a:p>
          <a:pPr rtl="0"/>
          <a:r>
            <a:rPr lang="en-IN" sz="1100" baseline="0" dirty="0" err="1" smtClean="0"/>
            <a:t>Er</a:t>
          </a:r>
          <a:r>
            <a:rPr lang="en-IN" sz="1100" baseline="0" dirty="0" smtClean="0"/>
            <a:t> no.-161B256</a:t>
          </a:r>
          <a:endParaRPr lang="hi-IN" sz="1100" dirty="0"/>
        </a:p>
      </dgm:t>
    </dgm:pt>
    <dgm:pt modelId="{0DEC6427-858F-4CC0-926B-EF5E55E01C0E}" type="parTrans" cxnId="{75110BE2-FCDB-4BD8-899F-787E9DE83D87}">
      <dgm:prSet/>
      <dgm:spPr/>
      <dgm:t>
        <a:bodyPr/>
        <a:lstStyle/>
        <a:p>
          <a:endParaRPr lang="hi-IN"/>
        </a:p>
      </dgm:t>
    </dgm:pt>
    <dgm:pt modelId="{A6A36318-70F5-482C-8FA5-820A8BC07B90}" type="sibTrans" cxnId="{75110BE2-FCDB-4BD8-899F-787E9DE83D87}">
      <dgm:prSet/>
      <dgm:spPr/>
      <dgm:t>
        <a:bodyPr/>
        <a:lstStyle/>
        <a:p>
          <a:endParaRPr lang="hi-IN"/>
        </a:p>
      </dgm:t>
    </dgm:pt>
    <dgm:pt modelId="{69170198-A6D6-4864-9E69-437C9F22DE8A}">
      <dgm:prSet custT="1"/>
      <dgm:spPr/>
      <dgm:t>
        <a:bodyPr/>
        <a:lstStyle/>
        <a:p>
          <a:pPr rtl="0"/>
          <a:r>
            <a:rPr lang="en-IN" sz="1100" baseline="0" dirty="0" smtClean="0"/>
            <a:t>UTKARSH SINGH </a:t>
          </a:r>
        </a:p>
        <a:p>
          <a:pPr rtl="0"/>
          <a:r>
            <a:rPr lang="en-IN" sz="1100" baseline="0" dirty="0" err="1" smtClean="0"/>
            <a:t>Er</a:t>
          </a:r>
          <a:r>
            <a:rPr lang="en-IN" sz="1100" baseline="0" dirty="0" smtClean="0"/>
            <a:t> no.-161B257</a:t>
          </a:r>
        </a:p>
      </dgm:t>
    </dgm:pt>
    <dgm:pt modelId="{1B22150B-AD2E-4F26-83B1-FFF72FF3C59C}" type="parTrans" cxnId="{1D50D013-31A2-4499-886A-E43F583FAFE9}">
      <dgm:prSet/>
      <dgm:spPr/>
      <dgm:t>
        <a:bodyPr/>
        <a:lstStyle/>
        <a:p>
          <a:endParaRPr lang="hi-IN"/>
        </a:p>
      </dgm:t>
    </dgm:pt>
    <dgm:pt modelId="{B725ED27-2A06-4DFC-AA67-E112B4F1FFC1}" type="sibTrans" cxnId="{1D50D013-31A2-4499-886A-E43F583FAFE9}">
      <dgm:prSet/>
      <dgm:spPr/>
      <dgm:t>
        <a:bodyPr/>
        <a:lstStyle/>
        <a:p>
          <a:endParaRPr lang="hi-IN"/>
        </a:p>
      </dgm:t>
    </dgm:pt>
    <dgm:pt modelId="{D0AFC0A0-F193-4ED9-B04B-DA70A17D2851}">
      <dgm:prSet custT="1"/>
      <dgm:spPr/>
      <dgm:t>
        <a:bodyPr/>
        <a:lstStyle/>
        <a:p>
          <a:r>
            <a:rPr lang="en-US" sz="1600" dirty="0" smtClean="0"/>
            <a:t>Frontend Developer</a:t>
          </a:r>
          <a:endParaRPr lang="en-US" sz="1600" dirty="0"/>
        </a:p>
      </dgm:t>
    </dgm:pt>
    <dgm:pt modelId="{544D923A-1B2E-436E-AF5E-FC098F1D101E}" type="parTrans" cxnId="{10F81A8D-6A32-4A1C-A89A-4F11A895D5B6}">
      <dgm:prSet/>
      <dgm:spPr/>
      <dgm:t>
        <a:bodyPr/>
        <a:lstStyle/>
        <a:p>
          <a:endParaRPr lang="en-US"/>
        </a:p>
      </dgm:t>
    </dgm:pt>
    <dgm:pt modelId="{6DE76E4E-E6AE-4680-A25C-F13E8AB9D57E}" type="sibTrans" cxnId="{10F81A8D-6A32-4A1C-A89A-4F11A895D5B6}">
      <dgm:prSet/>
      <dgm:spPr/>
      <dgm:t>
        <a:bodyPr/>
        <a:lstStyle/>
        <a:p>
          <a:endParaRPr lang="en-US"/>
        </a:p>
      </dgm:t>
    </dgm:pt>
    <dgm:pt modelId="{43464FAB-168C-4A1A-B91F-566C2875E103}">
      <dgm:prSet custT="1"/>
      <dgm:spPr/>
      <dgm:t>
        <a:bodyPr/>
        <a:lstStyle/>
        <a:p>
          <a:endParaRPr lang="en-US" sz="1600"/>
        </a:p>
      </dgm:t>
    </dgm:pt>
    <dgm:pt modelId="{A1909FE9-B9F0-4D03-AA5D-F9D6FAEDE10A}" type="parTrans" cxnId="{602B7B15-BFBB-4588-A086-17210B8F66AC}">
      <dgm:prSet/>
      <dgm:spPr/>
      <dgm:t>
        <a:bodyPr/>
        <a:lstStyle/>
        <a:p>
          <a:endParaRPr lang="en-US"/>
        </a:p>
      </dgm:t>
    </dgm:pt>
    <dgm:pt modelId="{55057137-09F9-4D8B-ACE0-7D4701F015FB}" type="sibTrans" cxnId="{602B7B15-BFBB-4588-A086-17210B8F66AC}">
      <dgm:prSet/>
      <dgm:spPr/>
      <dgm:t>
        <a:bodyPr/>
        <a:lstStyle/>
        <a:p>
          <a:endParaRPr lang="en-US"/>
        </a:p>
      </dgm:t>
    </dgm:pt>
    <dgm:pt modelId="{91121661-2C40-4FCB-8C10-1486DD385F22}">
      <dgm:prSet custT="1"/>
      <dgm:spPr/>
      <dgm:t>
        <a:bodyPr/>
        <a:lstStyle/>
        <a:p>
          <a:endParaRPr lang="en-US" sz="1600" dirty="0"/>
        </a:p>
      </dgm:t>
    </dgm:pt>
    <dgm:pt modelId="{53AC9B48-3AEA-4982-9113-A74176BF8CA3}" type="parTrans" cxnId="{29BF4FD0-4C7C-4069-ACEC-31433303F5F2}">
      <dgm:prSet/>
      <dgm:spPr/>
      <dgm:t>
        <a:bodyPr/>
        <a:lstStyle/>
        <a:p>
          <a:endParaRPr lang="en-US"/>
        </a:p>
      </dgm:t>
    </dgm:pt>
    <dgm:pt modelId="{69F8B915-2AB6-439A-9740-87DACF3D1794}" type="sibTrans" cxnId="{29BF4FD0-4C7C-4069-ACEC-31433303F5F2}">
      <dgm:prSet/>
      <dgm:spPr/>
      <dgm:t>
        <a:bodyPr/>
        <a:lstStyle/>
        <a:p>
          <a:endParaRPr lang="en-US"/>
        </a:p>
      </dgm:t>
    </dgm:pt>
    <dgm:pt modelId="{E183DE84-0E30-4BD7-92A2-9991ECA57A9D}">
      <dgm:prSet custT="1"/>
      <dgm:spPr/>
      <dgm:t>
        <a:bodyPr/>
        <a:lstStyle/>
        <a:p>
          <a:r>
            <a:rPr lang="en-US" sz="1600" dirty="0" smtClean="0"/>
            <a:t>Frontend Developer</a:t>
          </a:r>
          <a:endParaRPr lang="en-US" sz="1600" dirty="0"/>
        </a:p>
      </dgm:t>
    </dgm:pt>
    <dgm:pt modelId="{61B4034B-6D54-44F8-BE4C-412BA6BC960B}" type="parTrans" cxnId="{9D9EBDBB-4347-4903-B319-96C14C90A24B}">
      <dgm:prSet/>
      <dgm:spPr/>
      <dgm:t>
        <a:bodyPr/>
        <a:lstStyle/>
        <a:p>
          <a:endParaRPr lang="en-US"/>
        </a:p>
      </dgm:t>
    </dgm:pt>
    <dgm:pt modelId="{CD2A2AB0-E068-4E8D-987E-691F08215DF9}" type="sibTrans" cxnId="{9D9EBDBB-4347-4903-B319-96C14C90A24B}">
      <dgm:prSet/>
      <dgm:spPr/>
      <dgm:t>
        <a:bodyPr/>
        <a:lstStyle/>
        <a:p>
          <a:endParaRPr lang="en-US"/>
        </a:p>
      </dgm:t>
    </dgm:pt>
    <dgm:pt modelId="{D69477AA-7116-4D6C-82C0-E417D4B0C0A6}">
      <dgm:prSet custT="1"/>
      <dgm:spPr/>
      <dgm:t>
        <a:bodyPr/>
        <a:lstStyle/>
        <a:p>
          <a:endParaRPr lang="en-US" sz="1600"/>
        </a:p>
      </dgm:t>
    </dgm:pt>
    <dgm:pt modelId="{99643AF4-F1FC-4A64-A040-F037C3797B57}" type="parTrans" cxnId="{E8195721-5DB1-4A00-944F-4EECD858D417}">
      <dgm:prSet/>
      <dgm:spPr/>
      <dgm:t>
        <a:bodyPr/>
        <a:lstStyle/>
        <a:p>
          <a:endParaRPr lang="en-US"/>
        </a:p>
      </dgm:t>
    </dgm:pt>
    <dgm:pt modelId="{6361771A-C5B4-4D93-B32C-4BF9F418C018}" type="sibTrans" cxnId="{E8195721-5DB1-4A00-944F-4EECD858D417}">
      <dgm:prSet/>
      <dgm:spPr/>
      <dgm:t>
        <a:bodyPr/>
        <a:lstStyle/>
        <a:p>
          <a:endParaRPr lang="en-US"/>
        </a:p>
      </dgm:t>
    </dgm:pt>
    <dgm:pt modelId="{4D2032CC-7D39-4B44-8A94-D39721C009CD}">
      <dgm:prSet custT="1"/>
      <dgm:spPr/>
      <dgm:t>
        <a:bodyPr/>
        <a:lstStyle/>
        <a:p>
          <a:endParaRPr lang="en-US" sz="1600" dirty="0"/>
        </a:p>
      </dgm:t>
    </dgm:pt>
    <dgm:pt modelId="{461A397B-1094-422D-9D3C-256A24880D44}" type="parTrans" cxnId="{072F655B-77B4-49B4-80B3-CE640FF70AEF}">
      <dgm:prSet/>
      <dgm:spPr/>
      <dgm:t>
        <a:bodyPr/>
        <a:lstStyle/>
        <a:p>
          <a:endParaRPr lang="en-US"/>
        </a:p>
      </dgm:t>
    </dgm:pt>
    <dgm:pt modelId="{BDE9108A-129D-42F2-96A6-CE00DD289029}" type="sibTrans" cxnId="{072F655B-77B4-49B4-80B3-CE640FF70AEF}">
      <dgm:prSet/>
      <dgm:spPr/>
      <dgm:t>
        <a:bodyPr/>
        <a:lstStyle/>
        <a:p>
          <a:endParaRPr lang="en-US"/>
        </a:p>
      </dgm:t>
    </dgm:pt>
    <dgm:pt modelId="{8C9EB727-F529-41C1-BE0B-C29E19BF7680}">
      <dgm:prSet custT="1"/>
      <dgm:spPr/>
      <dgm:t>
        <a:bodyPr/>
        <a:lstStyle/>
        <a:p>
          <a:r>
            <a:rPr lang="en-US" sz="1600" dirty="0" smtClean="0"/>
            <a:t>Frontend Developer</a:t>
          </a:r>
          <a:endParaRPr lang="en-US" sz="1600" dirty="0"/>
        </a:p>
      </dgm:t>
    </dgm:pt>
    <dgm:pt modelId="{05401708-F5BB-47A7-8DC2-96AE4C8E0E78}" type="parTrans" cxnId="{5C8BA45F-8188-4EAA-962F-F9CA0D4C3CCB}">
      <dgm:prSet/>
      <dgm:spPr/>
      <dgm:t>
        <a:bodyPr/>
        <a:lstStyle/>
        <a:p>
          <a:endParaRPr lang="en-US"/>
        </a:p>
      </dgm:t>
    </dgm:pt>
    <dgm:pt modelId="{AC90D267-BF0A-4CAC-BC1E-38348943C6E5}" type="sibTrans" cxnId="{5C8BA45F-8188-4EAA-962F-F9CA0D4C3CCB}">
      <dgm:prSet/>
      <dgm:spPr/>
      <dgm:t>
        <a:bodyPr/>
        <a:lstStyle/>
        <a:p>
          <a:endParaRPr lang="en-US"/>
        </a:p>
      </dgm:t>
    </dgm:pt>
    <dgm:pt modelId="{D49E1555-E143-4C0A-9281-15A3CBA1F97C}">
      <dgm:prSet custT="1"/>
      <dgm:spPr/>
      <dgm:t>
        <a:bodyPr/>
        <a:lstStyle/>
        <a:p>
          <a:endParaRPr lang="en-US" sz="1600"/>
        </a:p>
      </dgm:t>
    </dgm:pt>
    <dgm:pt modelId="{18A51ED7-FE40-4401-9380-D61F13574EF0}" type="parTrans" cxnId="{FD71AA3B-8C15-426E-9F03-305405FB17C2}">
      <dgm:prSet/>
      <dgm:spPr/>
      <dgm:t>
        <a:bodyPr/>
        <a:lstStyle/>
        <a:p>
          <a:endParaRPr lang="en-US"/>
        </a:p>
      </dgm:t>
    </dgm:pt>
    <dgm:pt modelId="{7DC85ECD-18BD-4B85-A2A0-505666F5D1BB}" type="sibTrans" cxnId="{FD71AA3B-8C15-426E-9F03-305405FB17C2}">
      <dgm:prSet/>
      <dgm:spPr/>
      <dgm:t>
        <a:bodyPr/>
        <a:lstStyle/>
        <a:p>
          <a:endParaRPr lang="en-US"/>
        </a:p>
      </dgm:t>
    </dgm:pt>
    <dgm:pt modelId="{82AB1855-3B98-4D2A-911A-A6F0E9DCB4BD}">
      <dgm:prSet custT="1"/>
      <dgm:spPr/>
      <dgm:t>
        <a:bodyPr/>
        <a:lstStyle/>
        <a:p>
          <a:endParaRPr lang="en-US" sz="1600"/>
        </a:p>
      </dgm:t>
    </dgm:pt>
    <dgm:pt modelId="{195C7694-6FD1-429A-A97E-44433B85297E}" type="parTrans" cxnId="{01F9BAFF-1D8B-47CB-835E-233754AE7042}">
      <dgm:prSet/>
      <dgm:spPr/>
      <dgm:t>
        <a:bodyPr/>
        <a:lstStyle/>
        <a:p>
          <a:endParaRPr lang="en-US"/>
        </a:p>
      </dgm:t>
    </dgm:pt>
    <dgm:pt modelId="{94D6453F-6351-4379-89D1-07D1E3CDDBF5}" type="sibTrans" cxnId="{01F9BAFF-1D8B-47CB-835E-233754AE7042}">
      <dgm:prSet/>
      <dgm:spPr/>
      <dgm:t>
        <a:bodyPr/>
        <a:lstStyle/>
        <a:p>
          <a:endParaRPr lang="en-US"/>
        </a:p>
      </dgm:t>
    </dgm:pt>
    <dgm:pt modelId="{C41D172E-E4FE-466D-9779-8FD6C8473A98}">
      <dgm:prSet custT="1"/>
      <dgm:spPr/>
      <dgm:t>
        <a:bodyPr/>
        <a:lstStyle/>
        <a:p>
          <a:r>
            <a:rPr lang="en-US" sz="1600" dirty="0" smtClean="0"/>
            <a:t>Graphic Designer</a:t>
          </a:r>
          <a:endParaRPr lang="en-US" sz="1600" dirty="0"/>
        </a:p>
      </dgm:t>
    </dgm:pt>
    <dgm:pt modelId="{84E24F63-DB62-454B-BD88-CE1F8673C648}" type="parTrans" cxnId="{51ACA37E-A46B-4E6A-8B15-8470BDC5C2AA}">
      <dgm:prSet/>
      <dgm:spPr/>
      <dgm:t>
        <a:bodyPr/>
        <a:lstStyle/>
        <a:p>
          <a:endParaRPr lang="hi-IN"/>
        </a:p>
      </dgm:t>
    </dgm:pt>
    <dgm:pt modelId="{A3E8CEE7-4021-4489-BEDF-380E4ED83002}" type="sibTrans" cxnId="{51ACA37E-A46B-4E6A-8B15-8470BDC5C2AA}">
      <dgm:prSet/>
      <dgm:spPr/>
      <dgm:t>
        <a:bodyPr/>
        <a:lstStyle/>
        <a:p>
          <a:endParaRPr lang="hi-IN"/>
        </a:p>
      </dgm:t>
    </dgm:pt>
    <dgm:pt modelId="{0AEB464F-665C-4AFF-B121-12F653EDF756}">
      <dgm:prSet custT="1"/>
      <dgm:spPr/>
      <dgm:t>
        <a:bodyPr/>
        <a:lstStyle/>
        <a:p>
          <a:r>
            <a:rPr lang="en-US" sz="1600" dirty="0" smtClean="0"/>
            <a:t>Backend Developer</a:t>
          </a:r>
          <a:endParaRPr lang="en-US" sz="1600" dirty="0"/>
        </a:p>
      </dgm:t>
    </dgm:pt>
    <dgm:pt modelId="{2539C78B-D528-4CCB-A4DA-EF1F1811688C}" type="parTrans" cxnId="{5DFFE021-5FB1-4929-B453-FA4DBEF6AE69}">
      <dgm:prSet/>
      <dgm:spPr/>
      <dgm:t>
        <a:bodyPr/>
        <a:lstStyle/>
        <a:p>
          <a:endParaRPr lang="hi-IN"/>
        </a:p>
      </dgm:t>
    </dgm:pt>
    <dgm:pt modelId="{BA5D32F8-3ED9-4866-9B4B-70DEA11927CC}" type="sibTrans" cxnId="{5DFFE021-5FB1-4929-B453-FA4DBEF6AE69}">
      <dgm:prSet/>
      <dgm:spPr/>
      <dgm:t>
        <a:bodyPr/>
        <a:lstStyle/>
        <a:p>
          <a:endParaRPr lang="hi-IN"/>
        </a:p>
      </dgm:t>
    </dgm:pt>
    <dgm:pt modelId="{60EE6EC4-B697-4E39-B25C-8C7F8D6A4DFF}">
      <dgm:prSet custT="1"/>
      <dgm:spPr/>
      <dgm:t>
        <a:bodyPr/>
        <a:lstStyle/>
        <a:p>
          <a:r>
            <a:rPr lang="en-US" sz="1600" dirty="0" smtClean="0"/>
            <a:t>Backend Developer</a:t>
          </a:r>
          <a:endParaRPr lang="en-US" sz="1600" dirty="0"/>
        </a:p>
      </dgm:t>
    </dgm:pt>
    <dgm:pt modelId="{FEA975D1-15C1-4312-AD4E-A4D0CAB40470}" type="parTrans" cxnId="{7ED3E992-DEED-498D-BF23-4F96B50A9D05}">
      <dgm:prSet/>
      <dgm:spPr/>
      <dgm:t>
        <a:bodyPr/>
        <a:lstStyle/>
        <a:p>
          <a:endParaRPr lang="hi-IN"/>
        </a:p>
      </dgm:t>
    </dgm:pt>
    <dgm:pt modelId="{962A0BE2-11A0-4BFC-AC68-549625520BA9}" type="sibTrans" cxnId="{7ED3E992-DEED-498D-BF23-4F96B50A9D05}">
      <dgm:prSet/>
      <dgm:spPr/>
      <dgm:t>
        <a:bodyPr/>
        <a:lstStyle/>
        <a:p>
          <a:endParaRPr lang="hi-IN"/>
        </a:p>
      </dgm:t>
    </dgm:pt>
    <dgm:pt modelId="{EFBC2DCE-1CB9-4832-BD1A-F6251F4FDE29}">
      <dgm:prSet custT="1"/>
      <dgm:spPr/>
      <dgm:t>
        <a:bodyPr/>
        <a:lstStyle/>
        <a:p>
          <a:endParaRPr lang="en-US" sz="1600" dirty="0"/>
        </a:p>
      </dgm:t>
    </dgm:pt>
    <dgm:pt modelId="{20CEA9D4-4942-4A16-8D9C-352F64B0A934}" type="parTrans" cxnId="{913B0C38-4A07-4B07-8AD1-C4D4ACCF3B44}">
      <dgm:prSet/>
      <dgm:spPr/>
      <dgm:t>
        <a:bodyPr/>
        <a:lstStyle/>
        <a:p>
          <a:endParaRPr lang="hi-IN"/>
        </a:p>
      </dgm:t>
    </dgm:pt>
    <dgm:pt modelId="{72D98E07-3F60-45F8-88F7-D28A7B11A725}" type="sibTrans" cxnId="{913B0C38-4A07-4B07-8AD1-C4D4ACCF3B44}">
      <dgm:prSet/>
      <dgm:spPr/>
      <dgm:t>
        <a:bodyPr/>
        <a:lstStyle/>
        <a:p>
          <a:endParaRPr lang="hi-IN"/>
        </a:p>
      </dgm:t>
    </dgm:pt>
    <dgm:pt modelId="{AA964940-E950-4EB8-99F6-738B4C8EC125}">
      <dgm:prSet custT="1"/>
      <dgm:spPr/>
      <dgm:t>
        <a:bodyPr/>
        <a:lstStyle/>
        <a:p>
          <a:r>
            <a:rPr lang="en-US" sz="1600" dirty="0" smtClean="0"/>
            <a:t>Project Manager /Planner</a:t>
          </a:r>
          <a:endParaRPr lang="en-US" sz="1600" dirty="0"/>
        </a:p>
      </dgm:t>
    </dgm:pt>
    <dgm:pt modelId="{9FC97F13-8AB4-4C7E-9BEB-40DE57D1BE9D}" type="parTrans" cxnId="{001EB903-F028-4D41-BAE9-CE64B527402D}">
      <dgm:prSet/>
      <dgm:spPr/>
      <dgm:t>
        <a:bodyPr/>
        <a:lstStyle/>
        <a:p>
          <a:endParaRPr lang="hi-IN"/>
        </a:p>
      </dgm:t>
    </dgm:pt>
    <dgm:pt modelId="{1DC87644-6BB8-4F97-927D-E0791B462163}" type="sibTrans" cxnId="{001EB903-F028-4D41-BAE9-CE64B527402D}">
      <dgm:prSet/>
      <dgm:spPr/>
      <dgm:t>
        <a:bodyPr/>
        <a:lstStyle/>
        <a:p>
          <a:endParaRPr lang="hi-IN"/>
        </a:p>
      </dgm:t>
    </dgm:pt>
    <dgm:pt modelId="{4C0CCC08-A99A-416A-8760-5619FEC3885A}">
      <dgm:prSet custT="1"/>
      <dgm:spPr/>
      <dgm:t>
        <a:bodyPr/>
        <a:lstStyle/>
        <a:p>
          <a:endParaRPr lang="en-US" sz="1600" dirty="0"/>
        </a:p>
      </dgm:t>
    </dgm:pt>
    <dgm:pt modelId="{F9588447-FF2B-44D9-962C-A7B920790B7E}" type="parTrans" cxnId="{D9AFF319-71A3-4C3F-988E-1D05D46CB36B}">
      <dgm:prSet/>
      <dgm:spPr/>
      <dgm:t>
        <a:bodyPr/>
        <a:lstStyle/>
        <a:p>
          <a:endParaRPr lang="hi-IN"/>
        </a:p>
      </dgm:t>
    </dgm:pt>
    <dgm:pt modelId="{45781543-85D7-45AE-BC8A-98CCA60DCECD}" type="sibTrans" cxnId="{D9AFF319-71A3-4C3F-988E-1D05D46CB36B}">
      <dgm:prSet/>
      <dgm:spPr/>
      <dgm:t>
        <a:bodyPr/>
        <a:lstStyle/>
        <a:p>
          <a:endParaRPr lang="hi-IN"/>
        </a:p>
      </dgm:t>
    </dgm:pt>
    <dgm:pt modelId="{4ECBD9B0-57DB-4DB6-B045-69B0B474B8B1}">
      <dgm:prSet custT="1"/>
      <dgm:spPr/>
      <dgm:t>
        <a:bodyPr/>
        <a:lstStyle/>
        <a:p>
          <a:endParaRPr lang="en-US" sz="1600" dirty="0"/>
        </a:p>
      </dgm:t>
    </dgm:pt>
    <dgm:pt modelId="{CF568581-55B2-48E8-B3C6-8E054DCF33F8}" type="parTrans" cxnId="{79BE200A-D25B-4BA4-AFFC-9B8263FB5FFF}">
      <dgm:prSet/>
      <dgm:spPr/>
      <dgm:t>
        <a:bodyPr/>
        <a:lstStyle/>
        <a:p>
          <a:endParaRPr lang="hi-IN"/>
        </a:p>
      </dgm:t>
    </dgm:pt>
    <dgm:pt modelId="{6317359A-1532-4E2C-868D-9E71511B27C6}" type="sibTrans" cxnId="{79BE200A-D25B-4BA4-AFFC-9B8263FB5FFF}">
      <dgm:prSet/>
      <dgm:spPr/>
      <dgm:t>
        <a:bodyPr/>
        <a:lstStyle/>
        <a:p>
          <a:endParaRPr lang="hi-IN"/>
        </a:p>
      </dgm:t>
    </dgm:pt>
    <dgm:pt modelId="{39D234E3-80B4-4672-91F3-FD282DF96124}">
      <dgm:prSet custT="1"/>
      <dgm:spPr/>
      <dgm:t>
        <a:bodyPr/>
        <a:lstStyle/>
        <a:p>
          <a:endParaRPr lang="en-US" sz="1600" dirty="0"/>
        </a:p>
      </dgm:t>
    </dgm:pt>
    <dgm:pt modelId="{459C1A5E-5ADF-43CF-9003-3785F3483133}" type="parTrans" cxnId="{2880BF4D-9528-471F-862D-988F1E5F8062}">
      <dgm:prSet/>
      <dgm:spPr/>
      <dgm:t>
        <a:bodyPr/>
        <a:lstStyle/>
        <a:p>
          <a:endParaRPr lang="hi-IN"/>
        </a:p>
      </dgm:t>
    </dgm:pt>
    <dgm:pt modelId="{ACA1B2DA-0A2D-4701-9547-AD108C929A77}" type="sibTrans" cxnId="{2880BF4D-9528-471F-862D-988F1E5F8062}">
      <dgm:prSet/>
      <dgm:spPr/>
      <dgm:t>
        <a:bodyPr/>
        <a:lstStyle/>
        <a:p>
          <a:endParaRPr lang="hi-IN"/>
        </a:p>
      </dgm:t>
    </dgm:pt>
    <dgm:pt modelId="{8ECCFA9E-FFB7-4066-B3E9-AB87F8A1F2CE}">
      <dgm:prSet custT="1"/>
      <dgm:spPr/>
      <dgm:t>
        <a:bodyPr/>
        <a:lstStyle/>
        <a:p>
          <a:endParaRPr lang="en-US" sz="1600" dirty="0"/>
        </a:p>
      </dgm:t>
    </dgm:pt>
    <dgm:pt modelId="{07DAB811-042E-419B-BAE1-96E80A290CC1}" type="parTrans" cxnId="{D37C7391-7C33-40FD-8716-91D1211D4AE6}">
      <dgm:prSet/>
      <dgm:spPr/>
      <dgm:t>
        <a:bodyPr/>
        <a:lstStyle/>
        <a:p>
          <a:endParaRPr lang="hi-IN"/>
        </a:p>
      </dgm:t>
    </dgm:pt>
    <dgm:pt modelId="{7D4E7386-6EC9-41D1-AD57-1DA735EB2BFC}" type="sibTrans" cxnId="{D37C7391-7C33-40FD-8716-91D1211D4AE6}">
      <dgm:prSet/>
      <dgm:spPr/>
      <dgm:t>
        <a:bodyPr/>
        <a:lstStyle/>
        <a:p>
          <a:endParaRPr lang="hi-IN"/>
        </a:p>
      </dgm:t>
    </dgm:pt>
    <dgm:pt modelId="{D72248FB-F2E5-430D-85BE-97C2AD483E01}" type="pres">
      <dgm:prSet presAssocID="{C229D16C-290D-44FF-B96A-B29888FA9DD2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AAAFDB-3F9F-4C7A-BCE9-6C444E9F1AC2}" type="pres">
      <dgm:prSet presAssocID="{DB9D0806-8402-4D19-9070-9E36A10C8870}" presName="compNode" presStyleCnt="0"/>
      <dgm:spPr/>
    </dgm:pt>
    <dgm:pt modelId="{2ECF4EB3-2323-49F2-BCDC-F66936D0056A}" type="pres">
      <dgm:prSet presAssocID="{DB9D0806-8402-4D19-9070-9E36A10C8870}" presName="childRect" presStyleLbl="bgAcc1" presStyleIdx="0" presStyleCnt="3" custLinFactNeighborX="-5507" custLinFactNeighborY="2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A053B-3D5B-451A-BDD4-B0F6BB45DCC2}" type="pres">
      <dgm:prSet presAssocID="{DB9D0806-8402-4D19-9070-9E36A10C887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6682A-0C26-41C7-9A3A-54AFC300B41F}" type="pres">
      <dgm:prSet presAssocID="{DB9D0806-8402-4D19-9070-9E36A10C8870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989334A7-FA2E-40E0-B005-8E36E9D4208E}" type="pres">
      <dgm:prSet presAssocID="{DB9D0806-8402-4D19-9070-9E36A10C8870}" presName="adorn" presStyleLbl="fgAccFollowNode1" presStyleIdx="0" presStyleCnt="3" custScaleX="115057" custScaleY="125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A8F552A-3244-4B9B-8334-3EDB93AE0410}" type="pres">
      <dgm:prSet presAssocID="{98F4C13B-BEE2-485C-81B7-ADF343ACED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D2556A-9FDC-4B32-A3B1-65EE3E445123}" type="pres">
      <dgm:prSet presAssocID="{F8E32B2D-110F-43E3-B72B-9F175FE19E17}" presName="compNode" presStyleCnt="0"/>
      <dgm:spPr/>
    </dgm:pt>
    <dgm:pt modelId="{23591347-C2E9-418E-8027-0020344E484B}" type="pres">
      <dgm:prSet presAssocID="{F8E32B2D-110F-43E3-B72B-9F175FE19E17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E3DD3-E30C-4792-9F58-FC2320C772FA}" type="pres">
      <dgm:prSet presAssocID="{F8E32B2D-110F-43E3-B72B-9F175FE19E1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hi-IN"/>
        </a:p>
      </dgm:t>
    </dgm:pt>
    <dgm:pt modelId="{CE8D6D19-6A41-4965-A42C-4A478CF8BBCA}" type="pres">
      <dgm:prSet presAssocID="{F8E32B2D-110F-43E3-B72B-9F175FE19E17}" presName="parentRect" presStyleLbl="alignNode1" presStyleIdx="1" presStyleCnt="3"/>
      <dgm:spPr/>
      <dgm:t>
        <a:bodyPr/>
        <a:lstStyle/>
        <a:p>
          <a:endParaRPr lang="hi-IN"/>
        </a:p>
      </dgm:t>
    </dgm:pt>
    <dgm:pt modelId="{90768CC6-CE53-4768-BF59-957FB4B7147D}" type="pres">
      <dgm:prSet presAssocID="{F8E32B2D-110F-43E3-B72B-9F175FE19E17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5A703299-A7A9-41DF-9BAF-59E386B443FD}" type="pres">
      <dgm:prSet presAssocID="{A6A36318-70F5-482C-8FA5-820A8BC07B9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2727FC4-5B1B-46EF-8BBC-D0E91F087C71}" type="pres">
      <dgm:prSet presAssocID="{69170198-A6D6-4864-9E69-437C9F22DE8A}" presName="compNode" presStyleCnt="0"/>
      <dgm:spPr/>
    </dgm:pt>
    <dgm:pt modelId="{0979E928-38E3-4444-8BA0-C70CE9551460}" type="pres">
      <dgm:prSet presAssocID="{69170198-A6D6-4864-9E69-437C9F22DE8A}" presName="childRect" presStyleLbl="bgAcc1" presStyleIdx="2" presStyleCnt="3" custLinFactNeighborY="-1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AE55F-E249-44F5-B35C-E42003DDB738}" type="pres">
      <dgm:prSet presAssocID="{69170198-A6D6-4864-9E69-437C9F22DE8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hi-IN"/>
        </a:p>
      </dgm:t>
    </dgm:pt>
    <dgm:pt modelId="{F415E644-7DA9-40C1-85E1-B282FB03F09D}" type="pres">
      <dgm:prSet presAssocID="{69170198-A6D6-4864-9E69-437C9F22DE8A}" presName="parentRect" presStyleLbl="alignNode1" presStyleIdx="2" presStyleCnt="3"/>
      <dgm:spPr/>
      <dgm:t>
        <a:bodyPr/>
        <a:lstStyle/>
        <a:p>
          <a:endParaRPr lang="hi-IN"/>
        </a:p>
      </dgm:t>
    </dgm:pt>
    <dgm:pt modelId="{A2F190DE-F5A8-4ADC-9A4A-696F0688AF22}" type="pres">
      <dgm:prSet presAssocID="{69170198-A6D6-4864-9E69-437C9F22DE8A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</dgm:ptLst>
  <dgm:cxnLst>
    <dgm:cxn modelId="{CC9B552E-702D-4506-ABE3-20E7F503CF55}" type="presOf" srcId="{4D2032CC-7D39-4B44-8A94-D39721C009CD}" destId="{23591347-C2E9-418E-8027-0020344E484B}" srcOrd="0" destOrd="1" presId="urn:microsoft.com/office/officeart/2005/8/layout/bList2"/>
    <dgm:cxn modelId="{E8195721-5DB1-4A00-944F-4EECD858D417}" srcId="{F8E32B2D-110F-43E3-B72B-9F175FE19E17}" destId="{D69477AA-7116-4D6C-82C0-E417D4B0C0A6}" srcOrd="0" destOrd="0" parTransId="{99643AF4-F1FC-4A64-A040-F037C3797B57}" sibTransId="{6361771A-C5B4-4D93-B32C-4BF9F418C018}"/>
    <dgm:cxn modelId="{3F517203-07ED-4598-B143-B22A1C631841}" type="presOf" srcId="{43464FAB-168C-4A1A-B91F-566C2875E103}" destId="{2ECF4EB3-2323-49F2-BCDC-F66936D0056A}" srcOrd="0" destOrd="0" presId="urn:microsoft.com/office/officeart/2005/8/layout/bList2"/>
    <dgm:cxn modelId="{51ACA37E-A46B-4E6A-8B15-8470BDC5C2AA}" srcId="{69170198-A6D6-4864-9E69-437C9F22DE8A}" destId="{C41D172E-E4FE-466D-9779-8FD6C8473A98}" srcOrd="3" destOrd="0" parTransId="{84E24F63-DB62-454B-BD88-CE1F8673C648}" sibTransId="{A3E8CEE7-4021-4489-BEDF-380E4ED83002}"/>
    <dgm:cxn modelId="{0EBE7507-9F40-448C-A2C6-6CED128EB629}" type="presOf" srcId="{F8E32B2D-110F-43E3-B72B-9F175FE19E17}" destId="{636E3DD3-E30C-4792-9F58-FC2320C772FA}" srcOrd="0" destOrd="0" presId="urn:microsoft.com/office/officeart/2005/8/layout/bList2"/>
    <dgm:cxn modelId="{44FC22F9-B12C-427D-9257-780ED3718E19}" type="presOf" srcId="{A6A36318-70F5-482C-8FA5-820A8BC07B90}" destId="{5A703299-A7A9-41DF-9BAF-59E386B443FD}" srcOrd="0" destOrd="0" presId="urn:microsoft.com/office/officeart/2005/8/layout/bList2"/>
    <dgm:cxn modelId="{7ED3E992-DEED-498D-BF23-4F96B50A9D05}" srcId="{DB9D0806-8402-4D19-9070-9E36A10C8870}" destId="{60EE6EC4-B697-4E39-B25C-8C7F8D6A4DFF}" srcOrd="3" destOrd="0" parTransId="{FEA975D1-15C1-4312-AD4E-A4D0CAB40470}" sibTransId="{962A0BE2-11A0-4BFC-AC68-549625520BA9}"/>
    <dgm:cxn modelId="{B5815EE9-3F8A-474B-81BB-BD75B62F10E4}" type="presOf" srcId="{EFBC2DCE-1CB9-4832-BD1A-F6251F4FDE29}" destId="{2ECF4EB3-2323-49F2-BCDC-F66936D0056A}" srcOrd="0" destOrd="5" presId="urn:microsoft.com/office/officeart/2005/8/layout/bList2"/>
    <dgm:cxn modelId="{072F655B-77B4-49B4-80B3-CE640FF70AEF}" srcId="{F8E32B2D-110F-43E3-B72B-9F175FE19E17}" destId="{4D2032CC-7D39-4B44-8A94-D39721C009CD}" srcOrd="1" destOrd="0" parTransId="{461A397B-1094-422D-9D3C-256A24880D44}" sibTransId="{BDE9108A-129D-42F2-96A6-CE00DD289029}"/>
    <dgm:cxn modelId="{001EB903-F028-4D41-BAE9-CE64B527402D}" srcId="{F8E32B2D-110F-43E3-B72B-9F175FE19E17}" destId="{AA964940-E950-4EB8-99F6-738B4C8EC125}" srcOrd="3" destOrd="0" parTransId="{9FC97F13-8AB4-4C7E-9BEB-40DE57D1BE9D}" sibTransId="{1DC87644-6BB8-4F97-927D-E0791B462163}"/>
    <dgm:cxn modelId="{7C597CF7-B1EA-40FB-8650-2C75199A4134}" type="presOf" srcId="{4C0CCC08-A99A-416A-8760-5619FEC3885A}" destId="{23591347-C2E9-418E-8027-0020344E484B}" srcOrd="0" destOrd="6" presId="urn:microsoft.com/office/officeart/2005/8/layout/bList2"/>
    <dgm:cxn modelId="{FD71AA3B-8C15-426E-9F03-305405FB17C2}" srcId="{69170198-A6D6-4864-9E69-437C9F22DE8A}" destId="{D49E1555-E143-4C0A-9281-15A3CBA1F97C}" srcOrd="0" destOrd="0" parTransId="{18A51ED7-FE40-4401-9380-D61F13574EF0}" sibTransId="{7DC85ECD-18BD-4B85-A2A0-505666F5D1BB}"/>
    <dgm:cxn modelId="{9D9EBDBB-4347-4903-B319-96C14C90A24B}" srcId="{F8E32B2D-110F-43E3-B72B-9F175FE19E17}" destId="{E183DE84-0E30-4BD7-92A2-9991ECA57A9D}" srcOrd="2" destOrd="0" parTransId="{61B4034B-6D54-44F8-BE4C-412BA6BC960B}" sibTransId="{CD2A2AB0-E068-4E8D-987E-691F08215DF9}"/>
    <dgm:cxn modelId="{E7C5EFBA-5149-4B75-B73C-101AC8A272D9}" type="presOf" srcId="{69170198-A6D6-4864-9E69-437C9F22DE8A}" destId="{F415E644-7DA9-40C1-85E1-B282FB03F09D}" srcOrd="1" destOrd="0" presId="urn:microsoft.com/office/officeart/2005/8/layout/bList2"/>
    <dgm:cxn modelId="{1785450E-B6EC-4BBE-8838-3636F9DC28A2}" type="presOf" srcId="{C229D16C-290D-44FF-B96A-B29888FA9DD2}" destId="{D72248FB-F2E5-430D-85BE-97C2AD483E01}" srcOrd="0" destOrd="0" presId="urn:microsoft.com/office/officeart/2005/8/layout/bList2"/>
    <dgm:cxn modelId="{B5197B32-C12A-413E-A9D9-EDBC8C1ED243}" type="presOf" srcId="{C41D172E-E4FE-466D-9779-8FD6C8473A98}" destId="{0979E928-38E3-4444-8BA0-C70CE9551460}" srcOrd="0" destOrd="3" presId="urn:microsoft.com/office/officeart/2005/8/layout/bList2"/>
    <dgm:cxn modelId="{2F64B451-9171-4DF3-9409-2B889DB1BED5}" type="presOf" srcId="{D69477AA-7116-4D6C-82C0-E417D4B0C0A6}" destId="{23591347-C2E9-418E-8027-0020344E484B}" srcOrd="0" destOrd="0" presId="urn:microsoft.com/office/officeart/2005/8/layout/bList2"/>
    <dgm:cxn modelId="{2880BF4D-9528-471F-862D-988F1E5F8062}" srcId="{F8E32B2D-110F-43E3-B72B-9F175FE19E17}" destId="{39D234E3-80B4-4672-91F3-FD282DF96124}" srcOrd="5" destOrd="0" parTransId="{459C1A5E-5ADF-43CF-9003-3785F3483133}" sibTransId="{ACA1B2DA-0A2D-4701-9547-AD108C929A77}"/>
    <dgm:cxn modelId="{795F3D36-05D3-4656-BDE6-88E1E707BB60}" type="presOf" srcId="{0AEB464F-665C-4AFF-B121-12F653EDF756}" destId="{0979E928-38E3-4444-8BA0-C70CE9551460}" srcOrd="0" destOrd="4" presId="urn:microsoft.com/office/officeart/2005/8/layout/bList2"/>
    <dgm:cxn modelId="{5DFFE021-5FB1-4929-B453-FA4DBEF6AE69}" srcId="{69170198-A6D6-4864-9E69-437C9F22DE8A}" destId="{0AEB464F-665C-4AFF-B121-12F653EDF756}" srcOrd="4" destOrd="0" parTransId="{2539C78B-D528-4CCB-A4DA-EF1F1811688C}" sibTransId="{BA5D32F8-3ED9-4866-9B4B-70DEA11927CC}"/>
    <dgm:cxn modelId="{263F4B4F-712A-418D-BA32-619600CE5BA5}" type="presOf" srcId="{98F4C13B-BEE2-485C-81B7-ADF343ACEDE0}" destId="{3A8F552A-3244-4B9B-8334-3EDB93AE0410}" srcOrd="0" destOrd="0" presId="urn:microsoft.com/office/officeart/2005/8/layout/bList2"/>
    <dgm:cxn modelId="{D37C7391-7C33-40FD-8716-91D1211D4AE6}" srcId="{F8E32B2D-110F-43E3-B72B-9F175FE19E17}" destId="{8ECCFA9E-FFB7-4066-B3E9-AB87F8A1F2CE}" srcOrd="4" destOrd="0" parTransId="{07DAB811-042E-419B-BAE1-96E80A290CC1}" sibTransId="{7D4E7386-6EC9-41D1-AD57-1DA735EB2BFC}"/>
    <dgm:cxn modelId="{913B0C38-4A07-4B07-8AD1-C4D4ACCF3B44}" srcId="{DB9D0806-8402-4D19-9070-9E36A10C8870}" destId="{EFBC2DCE-1CB9-4832-BD1A-F6251F4FDE29}" srcOrd="5" destOrd="0" parTransId="{20CEA9D4-4942-4A16-8D9C-352F64B0A934}" sibTransId="{72D98E07-3F60-45F8-88F7-D28A7B11A725}"/>
    <dgm:cxn modelId="{0D40198A-4308-4381-B615-1749D95D3785}" type="presOf" srcId="{DB9D0806-8402-4D19-9070-9E36A10C8870}" destId="{F2A6682A-0C26-41C7-9A3A-54AFC300B41F}" srcOrd="1" destOrd="0" presId="urn:microsoft.com/office/officeart/2005/8/layout/bList2"/>
    <dgm:cxn modelId="{FDB3C9B2-3B3B-41A7-B5DC-3589DF8CB9EA}" type="presOf" srcId="{D0AFC0A0-F193-4ED9-B04B-DA70A17D2851}" destId="{2ECF4EB3-2323-49F2-BCDC-F66936D0056A}" srcOrd="0" destOrd="2" presId="urn:microsoft.com/office/officeart/2005/8/layout/bList2"/>
    <dgm:cxn modelId="{10F81A8D-6A32-4A1C-A89A-4F11A895D5B6}" srcId="{DB9D0806-8402-4D19-9070-9E36A10C8870}" destId="{D0AFC0A0-F193-4ED9-B04B-DA70A17D2851}" srcOrd="2" destOrd="0" parTransId="{544D923A-1B2E-436E-AF5E-FC098F1D101E}" sibTransId="{6DE76E4E-E6AE-4680-A25C-F13E8AB9D57E}"/>
    <dgm:cxn modelId="{1D50D013-31A2-4499-886A-E43F583FAFE9}" srcId="{C229D16C-290D-44FF-B96A-B29888FA9DD2}" destId="{69170198-A6D6-4864-9E69-437C9F22DE8A}" srcOrd="2" destOrd="0" parTransId="{1B22150B-AD2E-4F26-83B1-FFF72FF3C59C}" sibTransId="{B725ED27-2A06-4DFC-AA67-E112B4F1FFC1}"/>
    <dgm:cxn modelId="{29BF4FD0-4C7C-4069-ACEC-31433303F5F2}" srcId="{DB9D0806-8402-4D19-9070-9E36A10C8870}" destId="{91121661-2C40-4FCB-8C10-1486DD385F22}" srcOrd="1" destOrd="0" parTransId="{53AC9B48-3AEA-4982-9113-A74176BF8CA3}" sibTransId="{69F8B915-2AB6-439A-9740-87DACF3D1794}"/>
    <dgm:cxn modelId="{5C8BA45F-8188-4EAA-962F-F9CA0D4C3CCB}" srcId="{69170198-A6D6-4864-9E69-437C9F22DE8A}" destId="{8C9EB727-F529-41C1-BE0B-C29E19BF7680}" srcOrd="2" destOrd="0" parTransId="{05401708-F5BB-47A7-8DC2-96AE4C8E0E78}" sibTransId="{AC90D267-BF0A-4CAC-BC1E-38348943C6E5}"/>
    <dgm:cxn modelId="{67875E59-2BCB-43B9-8C1E-9444DE0A4495}" type="presOf" srcId="{39D234E3-80B4-4672-91F3-FD282DF96124}" destId="{23591347-C2E9-418E-8027-0020344E484B}" srcOrd="0" destOrd="5" presId="urn:microsoft.com/office/officeart/2005/8/layout/bList2"/>
    <dgm:cxn modelId="{E4382229-AE01-4732-B28C-48D7D96E2E0F}" type="presOf" srcId="{DB9D0806-8402-4D19-9070-9E36A10C8870}" destId="{315A053B-3D5B-451A-BDD4-B0F6BB45DCC2}" srcOrd="0" destOrd="0" presId="urn:microsoft.com/office/officeart/2005/8/layout/bList2"/>
    <dgm:cxn modelId="{79BE200A-D25B-4BA4-AFFC-9B8263FB5FFF}" srcId="{DB9D0806-8402-4D19-9070-9E36A10C8870}" destId="{4ECBD9B0-57DB-4DB6-B045-69B0B474B8B1}" srcOrd="4" destOrd="0" parTransId="{CF568581-55B2-48E8-B3C6-8E054DCF33F8}" sibTransId="{6317359A-1532-4E2C-868D-9E71511B27C6}"/>
    <dgm:cxn modelId="{90BAE79F-3262-4A14-9472-2B5C06EA0E1A}" type="presOf" srcId="{D49E1555-E143-4C0A-9281-15A3CBA1F97C}" destId="{0979E928-38E3-4444-8BA0-C70CE9551460}" srcOrd="0" destOrd="0" presId="urn:microsoft.com/office/officeart/2005/8/layout/bList2"/>
    <dgm:cxn modelId="{E94ED7B4-FA15-471E-845F-28AF37F73117}" type="presOf" srcId="{91121661-2C40-4FCB-8C10-1486DD385F22}" destId="{2ECF4EB3-2323-49F2-BCDC-F66936D0056A}" srcOrd="0" destOrd="1" presId="urn:microsoft.com/office/officeart/2005/8/layout/bList2"/>
    <dgm:cxn modelId="{75110BE2-FCDB-4BD8-899F-787E9DE83D87}" srcId="{C229D16C-290D-44FF-B96A-B29888FA9DD2}" destId="{F8E32B2D-110F-43E3-B72B-9F175FE19E17}" srcOrd="1" destOrd="0" parTransId="{0DEC6427-858F-4CC0-926B-EF5E55E01C0E}" sibTransId="{A6A36318-70F5-482C-8FA5-820A8BC07B90}"/>
    <dgm:cxn modelId="{01F9BAFF-1D8B-47CB-835E-233754AE7042}" srcId="{69170198-A6D6-4864-9E69-437C9F22DE8A}" destId="{82AB1855-3B98-4D2A-911A-A6F0E9DCB4BD}" srcOrd="1" destOrd="0" parTransId="{195C7694-6FD1-429A-A97E-44433B85297E}" sibTransId="{94D6453F-6351-4379-89D1-07D1E3CDDBF5}"/>
    <dgm:cxn modelId="{E0035209-A849-426A-8061-8F2D87508FC6}" srcId="{C229D16C-290D-44FF-B96A-B29888FA9DD2}" destId="{DB9D0806-8402-4D19-9070-9E36A10C8870}" srcOrd="0" destOrd="0" parTransId="{3BE7FC5B-AC7E-4710-BEC6-1DB21AEACCC9}" sibTransId="{98F4C13B-BEE2-485C-81B7-ADF343ACEDE0}"/>
    <dgm:cxn modelId="{602B7B15-BFBB-4588-A086-17210B8F66AC}" srcId="{DB9D0806-8402-4D19-9070-9E36A10C8870}" destId="{43464FAB-168C-4A1A-B91F-566C2875E103}" srcOrd="0" destOrd="0" parTransId="{A1909FE9-B9F0-4D03-AA5D-F9D6FAEDE10A}" sibTransId="{55057137-09F9-4D8B-ACE0-7D4701F015FB}"/>
    <dgm:cxn modelId="{66B214A6-C0FF-4D7E-843C-1D7525027146}" type="presOf" srcId="{60EE6EC4-B697-4E39-B25C-8C7F8D6A4DFF}" destId="{2ECF4EB3-2323-49F2-BCDC-F66936D0056A}" srcOrd="0" destOrd="3" presId="urn:microsoft.com/office/officeart/2005/8/layout/bList2"/>
    <dgm:cxn modelId="{D0B9A4DB-A51C-4276-8FDB-C2EAA514201F}" type="presOf" srcId="{82AB1855-3B98-4D2A-911A-A6F0E9DCB4BD}" destId="{0979E928-38E3-4444-8BA0-C70CE9551460}" srcOrd="0" destOrd="1" presId="urn:microsoft.com/office/officeart/2005/8/layout/bList2"/>
    <dgm:cxn modelId="{675E4CD6-2D01-40D8-A728-F06D7378FCC3}" type="presOf" srcId="{8C9EB727-F529-41C1-BE0B-C29E19BF7680}" destId="{0979E928-38E3-4444-8BA0-C70CE9551460}" srcOrd="0" destOrd="2" presId="urn:microsoft.com/office/officeart/2005/8/layout/bList2"/>
    <dgm:cxn modelId="{D9AFF319-71A3-4C3F-988E-1D05D46CB36B}" srcId="{F8E32B2D-110F-43E3-B72B-9F175FE19E17}" destId="{4C0CCC08-A99A-416A-8760-5619FEC3885A}" srcOrd="6" destOrd="0" parTransId="{F9588447-FF2B-44D9-962C-A7B920790B7E}" sibTransId="{45781543-85D7-45AE-BC8A-98CCA60DCECD}"/>
    <dgm:cxn modelId="{EB69D259-7CF4-40B4-9694-732D1F4A8ABA}" type="presOf" srcId="{8ECCFA9E-FFB7-4066-B3E9-AB87F8A1F2CE}" destId="{23591347-C2E9-418E-8027-0020344E484B}" srcOrd="0" destOrd="4" presId="urn:microsoft.com/office/officeart/2005/8/layout/bList2"/>
    <dgm:cxn modelId="{22D53B1E-6611-478C-9E4A-2FAF95D8C853}" type="presOf" srcId="{69170198-A6D6-4864-9E69-437C9F22DE8A}" destId="{60CAE55F-E249-44F5-B35C-E42003DDB738}" srcOrd="0" destOrd="0" presId="urn:microsoft.com/office/officeart/2005/8/layout/bList2"/>
    <dgm:cxn modelId="{3EB4B3B9-9410-4553-9143-9000C1C504AA}" type="presOf" srcId="{AA964940-E950-4EB8-99F6-738B4C8EC125}" destId="{23591347-C2E9-418E-8027-0020344E484B}" srcOrd="0" destOrd="3" presId="urn:microsoft.com/office/officeart/2005/8/layout/bList2"/>
    <dgm:cxn modelId="{872B27F1-13A9-4D6C-AD90-0BD3E8575754}" type="presOf" srcId="{F8E32B2D-110F-43E3-B72B-9F175FE19E17}" destId="{CE8D6D19-6A41-4965-A42C-4A478CF8BBCA}" srcOrd="1" destOrd="0" presId="urn:microsoft.com/office/officeart/2005/8/layout/bList2"/>
    <dgm:cxn modelId="{F4EE8F5B-42BE-4165-8088-823B35D70C9D}" type="presOf" srcId="{E183DE84-0E30-4BD7-92A2-9991ECA57A9D}" destId="{23591347-C2E9-418E-8027-0020344E484B}" srcOrd="0" destOrd="2" presId="urn:microsoft.com/office/officeart/2005/8/layout/bList2"/>
    <dgm:cxn modelId="{C7C6CFB3-85CA-4B19-AF86-5BDAFB8406C8}" type="presOf" srcId="{4ECBD9B0-57DB-4DB6-B045-69B0B474B8B1}" destId="{2ECF4EB3-2323-49F2-BCDC-F66936D0056A}" srcOrd="0" destOrd="4" presId="urn:microsoft.com/office/officeart/2005/8/layout/bList2"/>
    <dgm:cxn modelId="{C572AA57-C49C-41C0-BF6B-D760FE7C4022}" type="presParOf" srcId="{D72248FB-F2E5-430D-85BE-97C2AD483E01}" destId="{77AAAFDB-3F9F-4C7A-BCE9-6C444E9F1AC2}" srcOrd="0" destOrd="0" presId="urn:microsoft.com/office/officeart/2005/8/layout/bList2"/>
    <dgm:cxn modelId="{3A822204-A881-4A41-8443-35A029BDE95C}" type="presParOf" srcId="{77AAAFDB-3F9F-4C7A-BCE9-6C444E9F1AC2}" destId="{2ECF4EB3-2323-49F2-BCDC-F66936D0056A}" srcOrd="0" destOrd="0" presId="urn:microsoft.com/office/officeart/2005/8/layout/bList2"/>
    <dgm:cxn modelId="{C2D7B920-69D3-44C9-ABC5-3600B907134C}" type="presParOf" srcId="{77AAAFDB-3F9F-4C7A-BCE9-6C444E9F1AC2}" destId="{315A053B-3D5B-451A-BDD4-B0F6BB45DCC2}" srcOrd="1" destOrd="0" presId="urn:microsoft.com/office/officeart/2005/8/layout/bList2"/>
    <dgm:cxn modelId="{7756C1F6-1A86-4BA7-9323-75A6EE7AA817}" type="presParOf" srcId="{77AAAFDB-3F9F-4C7A-BCE9-6C444E9F1AC2}" destId="{F2A6682A-0C26-41C7-9A3A-54AFC300B41F}" srcOrd="2" destOrd="0" presId="urn:microsoft.com/office/officeart/2005/8/layout/bList2"/>
    <dgm:cxn modelId="{1ED27A22-4F47-4360-869F-5CF3B9772D58}" type="presParOf" srcId="{77AAAFDB-3F9F-4C7A-BCE9-6C444E9F1AC2}" destId="{989334A7-FA2E-40E0-B005-8E36E9D4208E}" srcOrd="3" destOrd="0" presId="urn:microsoft.com/office/officeart/2005/8/layout/bList2"/>
    <dgm:cxn modelId="{54508435-D086-4110-B262-F85161C40410}" type="presParOf" srcId="{D72248FB-F2E5-430D-85BE-97C2AD483E01}" destId="{3A8F552A-3244-4B9B-8334-3EDB93AE0410}" srcOrd="1" destOrd="0" presId="urn:microsoft.com/office/officeart/2005/8/layout/bList2"/>
    <dgm:cxn modelId="{03DDBBB8-6CFF-4C3E-8806-73E6C5B760E8}" type="presParOf" srcId="{D72248FB-F2E5-430D-85BE-97C2AD483E01}" destId="{BCD2556A-9FDC-4B32-A3B1-65EE3E445123}" srcOrd="2" destOrd="0" presId="urn:microsoft.com/office/officeart/2005/8/layout/bList2"/>
    <dgm:cxn modelId="{1BDE7023-0181-4386-8029-6DEDB6298D55}" type="presParOf" srcId="{BCD2556A-9FDC-4B32-A3B1-65EE3E445123}" destId="{23591347-C2E9-418E-8027-0020344E484B}" srcOrd="0" destOrd="0" presId="urn:microsoft.com/office/officeart/2005/8/layout/bList2"/>
    <dgm:cxn modelId="{82ADB9FA-B646-4E0B-8836-D7890C2E48B8}" type="presParOf" srcId="{BCD2556A-9FDC-4B32-A3B1-65EE3E445123}" destId="{636E3DD3-E30C-4792-9F58-FC2320C772FA}" srcOrd="1" destOrd="0" presId="urn:microsoft.com/office/officeart/2005/8/layout/bList2"/>
    <dgm:cxn modelId="{789F59A0-D1FD-470C-B776-CD94D186A588}" type="presParOf" srcId="{BCD2556A-9FDC-4B32-A3B1-65EE3E445123}" destId="{CE8D6D19-6A41-4965-A42C-4A478CF8BBCA}" srcOrd="2" destOrd="0" presId="urn:microsoft.com/office/officeart/2005/8/layout/bList2"/>
    <dgm:cxn modelId="{CEABE74B-BB07-436F-8E93-389C23F79A45}" type="presParOf" srcId="{BCD2556A-9FDC-4B32-A3B1-65EE3E445123}" destId="{90768CC6-CE53-4768-BF59-957FB4B7147D}" srcOrd="3" destOrd="0" presId="urn:microsoft.com/office/officeart/2005/8/layout/bList2"/>
    <dgm:cxn modelId="{9ECD2A8A-B862-43D7-9E4C-B45B43DBA150}" type="presParOf" srcId="{D72248FB-F2E5-430D-85BE-97C2AD483E01}" destId="{5A703299-A7A9-41DF-9BAF-59E386B443FD}" srcOrd="3" destOrd="0" presId="urn:microsoft.com/office/officeart/2005/8/layout/bList2"/>
    <dgm:cxn modelId="{433B00A9-3764-4744-BFEE-11CDAC82488E}" type="presParOf" srcId="{D72248FB-F2E5-430D-85BE-97C2AD483E01}" destId="{A2727FC4-5B1B-46EF-8BBC-D0E91F087C71}" srcOrd="4" destOrd="0" presId="urn:microsoft.com/office/officeart/2005/8/layout/bList2"/>
    <dgm:cxn modelId="{37387835-C219-416C-B77F-E02503BEEFB1}" type="presParOf" srcId="{A2727FC4-5B1B-46EF-8BBC-D0E91F087C71}" destId="{0979E928-38E3-4444-8BA0-C70CE9551460}" srcOrd="0" destOrd="0" presId="urn:microsoft.com/office/officeart/2005/8/layout/bList2"/>
    <dgm:cxn modelId="{F037722E-DAB3-43C9-92A2-AFCCD288202F}" type="presParOf" srcId="{A2727FC4-5B1B-46EF-8BBC-D0E91F087C71}" destId="{60CAE55F-E249-44F5-B35C-E42003DDB738}" srcOrd="1" destOrd="0" presId="urn:microsoft.com/office/officeart/2005/8/layout/bList2"/>
    <dgm:cxn modelId="{8FC9F307-17AC-4421-A11B-907CE107F14D}" type="presParOf" srcId="{A2727FC4-5B1B-46EF-8BBC-D0E91F087C71}" destId="{F415E644-7DA9-40C1-85E1-B282FB03F09D}" srcOrd="2" destOrd="0" presId="urn:microsoft.com/office/officeart/2005/8/layout/bList2"/>
    <dgm:cxn modelId="{FE7AD8E9-CFFA-47D3-8EFF-0CAD7920AC89}" type="presParOf" srcId="{A2727FC4-5B1B-46EF-8BBC-D0E91F087C71}" destId="{A2F190DE-F5A8-4ADC-9A4A-696F0688AF2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FCB356-61D7-47CE-B2C4-0AEACB7D969C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BF098C80-6535-4CFE-B24B-CF5ABFE1DFB0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sz="3200" baseline="0" dirty="0" smtClean="0"/>
            <a:t>HTML</a:t>
          </a:r>
          <a:endParaRPr lang="hi-IN" sz="1200" dirty="0"/>
        </a:p>
      </dgm:t>
    </dgm:pt>
    <dgm:pt modelId="{21675A62-A070-4DBE-977E-BF951B65A717}" type="parTrans" cxnId="{A58B7B88-213C-4671-95EE-291DA552EF51}">
      <dgm:prSet/>
      <dgm:spPr/>
      <dgm:t>
        <a:bodyPr/>
        <a:lstStyle/>
        <a:p>
          <a:endParaRPr lang="hi-IN"/>
        </a:p>
      </dgm:t>
    </dgm:pt>
    <dgm:pt modelId="{BF1C16E0-B05B-42BD-9451-444239019117}" type="sibTrans" cxnId="{A58B7B88-213C-4671-95EE-291DA552EF51}">
      <dgm:prSet/>
      <dgm:spPr/>
      <dgm:t>
        <a:bodyPr/>
        <a:lstStyle/>
        <a:p>
          <a:endParaRPr lang="hi-IN"/>
        </a:p>
      </dgm:t>
    </dgm:pt>
    <dgm:pt modelId="{008C16AE-5CF8-493F-9750-A4287488A417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sz="2800" baseline="0" dirty="0" smtClean="0"/>
            <a:t>CSS</a:t>
          </a:r>
          <a:endParaRPr lang="hi-IN" sz="2800" dirty="0"/>
        </a:p>
      </dgm:t>
    </dgm:pt>
    <dgm:pt modelId="{1E2345EB-A413-4946-879E-5C1E825FB89F}" type="parTrans" cxnId="{9C82B971-7AF6-4C96-A714-84F730728B52}">
      <dgm:prSet/>
      <dgm:spPr/>
      <dgm:t>
        <a:bodyPr/>
        <a:lstStyle/>
        <a:p>
          <a:endParaRPr lang="hi-IN"/>
        </a:p>
      </dgm:t>
    </dgm:pt>
    <dgm:pt modelId="{1C953A16-1EAB-498A-93B3-0AB34625782A}" type="sibTrans" cxnId="{9C82B971-7AF6-4C96-A714-84F730728B52}">
      <dgm:prSet/>
      <dgm:spPr/>
      <dgm:t>
        <a:bodyPr/>
        <a:lstStyle/>
        <a:p>
          <a:endParaRPr lang="hi-IN"/>
        </a:p>
      </dgm:t>
    </dgm:pt>
    <dgm:pt modelId="{888531A4-0247-40DE-A68D-BDF8EF998F4C}">
      <dgm:prSet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sz="1200" baseline="0" dirty="0" smtClean="0"/>
            <a:t>BOOTSTRAP</a:t>
          </a:r>
          <a:endParaRPr lang="hi-IN" sz="1200" dirty="0"/>
        </a:p>
      </dgm:t>
    </dgm:pt>
    <dgm:pt modelId="{50E068B2-68F7-48D2-AA30-DAD09BF6DB14}" type="parTrans" cxnId="{2B77CDB6-A4EA-4E63-8DA1-240EBB121B8B}">
      <dgm:prSet/>
      <dgm:spPr/>
      <dgm:t>
        <a:bodyPr/>
        <a:lstStyle/>
        <a:p>
          <a:endParaRPr lang="hi-IN"/>
        </a:p>
      </dgm:t>
    </dgm:pt>
    <dgm:pt modelId="{8DBB5AB5-CAE5-4255-804C-10266B13F19E}" type="sibTrans" cxnId="{2B77CDB6-A4EA-4E63-8DA1-240EBB121B8B}">
      <dgm:prSet/>
      <dgm:spPr/>
      <dgm:t>
        <a:bodyPr/>
        <a:lstStyle/>
        <a:p>
          <a:endParaRPr lang="hi-IN"/>
        </a:p>
      </dgm:t>
    </dgm:pt>
    <dgm:pt modelId="{A3049CDE-10BE-4C15-B470-48D528395AB0}">
      <dgm:prSet/>
      <dgm:spPr/>
      <dgm:t>
        <a:bodyPr/>
        <a:lstStyle/>
        <a:p>
          <a:endParaRPr lang="en-US"/>
        </a:p>
      </dgm:t>
    </dgm:pt>
    <dgm:pt modelId="{62DA408A-F54A-44E2-83F3-07E8970C1D03}" type="parTrans" cxnId="{85B0CF35-D2C2-46AE-B61C-0EB31AF20A09}">
      <dgm:prSet/>
      <dgm:spPr/>
      <dgm:t>
        <a:bodyPr/>
        <a:lstStyle/>
        <a:p>
          <a:endParaRPr lang="hi-IN"/>
        </a:p>
      </dgm:t>
    </dgm:pt>
    <dgm:pt modelId="{53B2D69C-867A-4944-BB21-E30466A352E6}" type="sibTrans" cxnId="{85B0CF35-D2C2-46AE-B61C-0EB31AF20A09}">
      <dgm:prSet/>
      <dgm:spPr/>
      <dgm:t>
        <a:bodyPr/>
        <a:lstStyle/>
        <a:p>
          <a:endParaRPr lang="hi-IN"/>
        </a:p>
      </dgm:t>
    </dgm:pt>
    <dgm:pt modelId="{A671C7B6-EB24-4505-A133-B49CB673152A}">
      <dgm:prSet/>
      <dgm:spPr/>
      <dgm:t>
        <a:bodyPr/>
        <a:lstStyle/>
        <a:p>
          <a:endParaRPr lang="en-US"/>
        </a:p>
      </dgm:t>
    </dgm:pt>
    <dgm:pt modelId="{338DB44C-EE81-43FB-B9FB-07BFBCFBE0AD}" type="parTrans" cxnId="{9149DE55-8968-40F5-8B18-88DD03734B1D}">
      <dgm:prSet/>
      <dgm:spPr/>
      <dgm:t>
        <a:bodyPr/>
        <a:lstStyle/>
        <a:p>
          <a:endParaRPr lang="hi-IN"/>
        </a:p>
      </dgm:t>
    </dgm:pt>
    <dgm:pt modelId="{4C9530C7-B97F-49B2-B064-8C970D828444}" type="sibTrans" cxnId="{9149DE55-8968-40F5-8B18-88DD03734B1D}">
      <dgm:prSet/>
      <dgm:spPr/>
      <dgm:t>
        <a:bodyPr/>
        <a:lstStyle/>
        <a:p>
          <a:endParaRPr lang="hi-IN"/>
        </a:p>
      </dgm:t>
    </dgm:pt>
    <dgm:pt modelId="{E008141E-63E2-43FE-B45B-EAAF1C00E72D}">
      <dgm:prSet/>
      <dgm:spPr/>
      <dgm:t>
        <a:bodyPr/>
        <a:lstStyle/>
        <a:p>
          <a:endParaRPr lang="en-US"/>
        </a:p>
      </dgm:t>
    </dgm:pt>
    <dgm:pt modelId="{65AA105C-DDE9-4BDA-9BCF-2FF4DA236B88}" type="parTrans" cxnId="{DF8055D9-21CC-4763-ADF1-093059E1A373}">
      <dgm:prSet/>
      <dgm:spPr/>
      <dgm:t>
        <a:bodyPr/>
        <a:lstStyle/>
        <a:p>
          <a:endParaRPr lang="hi-IN"/>
        </a:p>
      </dgm:t>
    </dgm:pt>
    <dgm:pt modelId="{3BB4A4AF-3718-4808-BEF6-3490B5417018}" type="sibTrans" cxnId="{DF8055D9-21CC-4763-ADF1-093059E1A373}">
      <dgm:prSet/>
      <dgm:spPr/>
      <dgm:t>
        <a:bodyPr/>
        <a:lstStyle/>
        <a:p>
          <a:endParaRPr lang="hi-IN"/>
        </a:p>
      </dgm:t>
    </dgm:pt>
    <dgm:pt modelId="{F986D7E9-FC8F-4908-BE3C-B0E6B9EA99FA}" type="pres">
      <dgm:prSet presAssocID="{6CFCB356-61D7-47CE-B2C4-0AEACB7D969C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6F9AE5-0B71-4A2B-92A9-4FA72016C9D0}" type="pres">
      <dgm:prSet presAssocID="{BF098C80-6535-4CFE-B24B-CF5ABFE1DFB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C0400-56B8-4CA6-B7E2-2CD8DD447ABB}" type="pres">
      <dgm:prSet presAssocID="{BF098C80-6535-4CFE-B24B-CF5ABFE1DFB0}" presName="gear1srcNode" presStyleLbl="node1" presStyleIdx="0" presStyleCnt="3"/>
      <dgm:spPr/>
      <dgm:t>
        <a:bodyPr/>
        <a:lstStyle/>
        <a:p>
          <a:endParaRPr lang="en-US"/>
        </a:p>
      </dgm:t>
    </dgm:pt>
    <dgm:pt modelId="{75F105BF-FEAE-478D-950F-E44E0C2F53CB}" type="pres">
      <dgm:prSet presAssocID="{BF098C80-6535-4CFE-B24B-CF5ABFE1DFB0}" presName="gear1dstNode" presStyleLbl="node1" presStyleIdx="0" presStyleCnt="3"/>
      <dgm:spPr/>
      <dgm:t>
        <a:bodyPr/>
        <a:lstStyle/>
        <a:p>
          <a:endParaRPr lang="en-US"/>
        </a:p>
      </dgm:t>
    </dgm:pt>
    <dgm:pt modelId="{846797C5-F3FB-4648-8DC7-A1A70F241D3A}" type="pres">
      <dgm:prSet presAssocID="{008C16AE-5CF8-493F-9750-A4287488A41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i-IN"/>
        </a:p>
      </dgm:t>
    </dgm:pt>
    <dgm:pt modelId="{44D62090-C799-46FE-84E8-D6D5BE9193F6}" type="pres">
      <dgm:prSet presAssocID="{008C16AE-5CF8-493F-9750-A4287488A417}" presName="gear2srcNode" presStyleLbl="node1" presStyleIdx="1" presStyleCnt="3"/>
      <dgm:spPr/>
      <dgm:t>
        <a:bodyPr/>
        <a:lstStyle/>
        <a:p>
          <a:endParaRPr lang="en-US"/>
        </a:p>
      </dgm:t>
    </dgm:pt>
    <dgm:pt modelId="{7E888201-31D4-4C3A-89F3-5B32D4147E0D}" type="pres">
      <dgm:prSet presAssocID="{008C16AE-5CF8-493F-9750-A4287488A417}" presName="gear2dstNode" presStyleLbl="node1" presStyleIdx="1" presStyleCnt="3"/>
      <dgm:spPr/>
      <dgm:t>
        <a:bodyPr/>
        <a:lstStyle/>
        <a:p>
          <a:endParaRPr lang="en-US"/>
        </a:p>
      </dgm:t>
    </dgm:pt>
    <dgm:pt modelId="{ADCDD343-2B10-42DC-91C0-DAC198B8070C}" type="pres">
      <dgm:prSet presAssocID="{888531A4-0247-40DE-A68D-BDF8EF998F4C}" presName="gear3" presStyleLbl="node1" presStyleIdx="2" presStyleCnt="3" custScaleX="99634"/>
      <dgm:spPr/>
      <dgm:t>
        <a:bodyPr/>
        <a:lstStyle/>
        <a:p>
          <a:endParaRPr lang="en-US"/>
        </a:p>
      </dgm:t>
    </dgm:pt>
    <dgm:pt modelId="{47986BBB-718A-4AEA-8DCF-F02CBCC28D4A}" type="pres">
      <dgm:prSet presAssocID="{888531A4-0247-40DE-A68D-BDF8EF998F4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A4B93-524A-4385-A9E0-454BABA6B8D2}" type="pres">
      <dgm:prSet presAssocID="{888531A4-0247-40DE-A68D-BDF8EF998F4C}" presName="gear3srcNode" presStyleLbl="node1" presStyleIdx="2" presStyleCnt="3"/>
      <dgm:spPr/>
      <dgm:t>
        <a:bodyPr/>
        <a:lstStyle/>
        <a:p>
          <a:endParaRPr lang="en-US"/>
        </a:p>
      </dgm:t>
    </dgm:pt>
    <dgm:pt modelId="{1ED274D4-C679-456A-8688-14842A9653B7}" type="pres">
      <dgm:prSet presAssocID="{888531A4-0247-40DE-A68D-BDF8EF998F4C}" presName="gear3dstNode" presStyleLbl="node1" presStyleIdx="2" presStyleCnt="3"/>
      <dgm:spPr/>
      <dgm:t>
        <a:bodyPr/>
        <a:lstStyle/>
        <a:p>
          <a:endParaRPr lang="en-US"/>
        </a:p>
      </dgm:t>
    </dgm:pt>
    <dgm:pt modelId="{FF157948-C276-450E-A200-A7D9EE4B66B4}" type="pres">
      <dgm:prSet presAssocID="{BF1C16E0-B05B-42BD-9451-44423901911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889A6E9-D958-4B57-BD72-BCF443A82558}" type="pres">
      <dgm:prSet presAssocID="{1C953A16-1EAB-498A-93B3-0AB34625782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75CFC8F-790C-4E53-AA57-DFCE1E488A79}" type="pres">
      <dgm:prSet presAssocID="{8DBB5AB5-CAE5-4255-804C-10266B13F19E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E28A732-52CD-49A6-82CC-99EBC1C5F141}" type="presOf" srcId="{008C16AE-5CF8-493F-9750-A4287488A417}" destId="{44D62090-C799-46FE-84E8-D6D5BE9193F6}" srcOrd="1" destOrd="0" presId="urn:microsoft.com/office/officeart/2005/8/layout/gear1"/>
    <dgm:cxn modelId="{211BB790-D7B3-483A-AB48-54170BCD6ED4}" type="presOf" srcId="{888531A4-0247-40DE-A68D-BDF8EF998F4C}" destId="{85DA4B93-524A-4385-A9E0-454BABA6B8D2}" srcOrd="2" destOrd="0" presId="urn:microsoft.com/office/officeart/2005/8/layout/gear1"/>
    <dgm:cxn modelId="{2B77CDB6-A4EA-4E63-8DA1-240EBB121B8B}" srcId="{6CFCB356-61D7-47CE-B2C4-0AEACB7D969C}" destId="{888531A4-0247-40DE-A68D-BDF8EF998F4C}" srcOrd="2" destOrd="0" parTransId="{50E068B2-68F7-48D2-AA30-DAD09BF6DB14}" sibTransId="{8DBB5AB5-CAE5-4255-804C-10266B13F19E}"/>
    <dgm:cxn modelId="{9149DE55-8968-40F5-8B18-88DD03734B1D}" srcId="{6CFCB356-61D7-47CE-B2C4-0AEACB7D969C}" destId="{A671C7B6-EB24-4505-A133-B49CB673152A}" srcOrd="4" destOrd="0" parTransId="{338DB44C-EE81-43FB-B9FB-07BFBCFBE0AD}" sibTransId="{4C9530C7-B97F-49B2-B064-8C970D828444}"/>
    <dgm:cxn modelId="{E0411E3D-5384-4BFB-876C-99A84403CC49}" type="presOf" srcId="{1C953A16-1EAB-498A-93B3-0AB34625782A}" destId="{4889A6E9-D958-4B57-BD72-BCF443A82558}" srcOrd="0" destOrd="0" presId="urn:microsoft.com/office/officeart/2005/8/layout/gear1"/>
    <dgm:cxn modelId="{EABB8D3D-DB36-44C8-B40E-BA2276070AFC}" type="presOf" srcId="{008C16AE-5CF8-493F-9750-A4287488A417}" destId="{7E888201-31D4-4C3A-89F3-5B32D4147E0D}" srcOrd="2" destOrd="0" presId="urn:microsoft.com/office/officeart/2005/8/layout/gear1"/>
    <dgm:cxn modelId="{7D9F0979-C2CC-4CCB-8A8B-DCF5AE3B921D}" type="presOf" srcId="{6CFCB356-61D7-47CE-B2C4-0AEACB7D969C}" destId="{F986D7E9-FC8F-4908-BE3C-B0E6B9EA99FA}" srcOrd="0" destOrd="0" presId="urn:microsoft.com/office/officeart/2005/8/layout/gear1"/>
    <dgm:cxn modelId="{85B0CF35-D2C2-46AE-B61C-0EB31AF20A09}" srcId="{6CFCB356-61D7-47CE-B2C4-0AEACB7D969C}" destId="{A3049CDE-10BE-4C15-B470-48D528395AB0}" srcOrd="3" destOrd="0" parTransId="{62DA408A-F54A-44E2-83F3-07E8970C1D03}" sibTransId="{53B2D69C-867A-4944-BB21-E30466A352E6}"/>
    <dgm:cxn modelId="{D3DC078F-D146-41AE-803A-611981EE19D5}" type="presOf" srcId="{8DBB5AB5-CAE5-4255-804C-10266B13F19E}" destId="{E75CFC8F-790C-4E53-AA57-DFCE1E488A79}" srcOrd="0" destOrd="0" presId="urn:microsoft.com/office/officeart/2005/8/layout/gear1"/>
    <dgm:cxn modelId="{13FB8C01-6FAC-4248-A29D-A16B72706FB7}" type="presOf" srcId="{BF098C80-6535-4CFE-B24B-CF5ABFE1DFB0}" destId="{9A6F9AE5-0B71-4A2B-92A9-4FA72016C9D0}" srcOrd="0" destOrd="0" presId="urn:microsoft.com/office/officeart/2005/8/layout/gear1"/>
    <dgm:cxn modelId="{E7885B85-8911-4F0D-93EF-E9B0EF5740B2}" type="presOf" srcId="{BF098C80-6535-4CFE-B24B-CF5ABFE1DFB0}" destId="{096C0400-56B8-4CA6-B7E2-2CD8DD447ABB}" srcOrd="1" destOrd="0" presId="urn:microsoft.com/office/officeart/2005/8/layout/gear1"/>
    <dgm:cxn modelId="{A58B7B88-213C-4671-95EE-291DA552EF51}" srcId="{6CFCB356-61D7-47CE-B2C4-0AEACB7D969C}" destId="{BF098C80-6535-4CFE-B24B-CF5ABFE1DFB0}" srcOrd="0" destOrd="0" parTransId="{21675A62-A070-4DBE-977E-BF951B65A717}" sibTransId="{BF1C16E0-B05B-42BD-9451-444239019117}"/>
    <dgm:cxn modelId="{A9879E23-1F5B-481B-8765-F5846ED2C08B}" type="presOf" srcId="{888531A4-0247-40DE-A68D-BDF8EF998F4C}" destId="{ADCDD343-2B10-42DC-91C0-DAC198B8070C}" srcOrd="0" destOrd="0" presId="urn:microsoft.com/office/officeart/2005/8/layout/gear1"/>
    <dgm:cxn modelId="{A7EDEFD7-B89B-47E2-839B-B8FE8787E614}" type="presOf" srcId="{888531A4-0247-40DE-A68D-BDF8EF998F4C}" destId="{1ED274D4-C679-456A-8688-14842A9653B7}" srcOrd="3" destOrd="0" presId="urn:microsoft.com/office/officeart/2005/8/layout/gear1"/>
    <dgm:cxn modelId="{9C82B971-7AF6-4C96-A714-84F730728B52}" srcId="{6CFCB356-61D7-47CE-B2C4-0AEACB7D969C}" destId="{008C16AE-5CF8-493F-9750-A4287488A417}" srcOrd="1" destOrd="0" parTransId="{1E2345EB-A413-4946-879E-5C1E825FB89F}" sibTransId="{1C953A16-1EAB-498A-93B3-0AB34625782A}"/>
    <dgm:cxn modelId="{AB7080E7-D4F6-4F75-9BC9-94FFDEB164A1}" type="presOf" srcId="{888531A4-0247-40DE-A68D-BDF8EF998F4C}" destId="{47986BBB-718A-4AEA-8DCF-F02CBCC28D4A}" srcOrd="1" destOrd="0" presId="urn:microsoft.com/office/officeart/2005/8/layout/gear1"/>
    <dgm:cxn modelId="{0EF5BAF1-0985-4326-A2E6-645E1D08A917}" type="presOf" srcId="{008C16AE-5CF8-493F-9750-A4287488A417}" destId="{846797C5-F3FB-4648-8DC7-A1A70F241D3A}" srcOrd="0" destOrd="0" presId="urn:microsoft.com/office/officeart/2005/8/layout/gear1"/>
    <dgm:cxn modelId="{336F1759-0D77-4BBE-B628-EB108E9DB739}" type="presOf" srcId="{BF098C80-6535-4CFE-B24B-CF5ABFE1DFB0}" destId="{75F105BF-FEAE-478D-950F-E44E0C2F53CB}" srcOrd="2" destOrd="0" presId="urn:microsoft.com/office/officeart/2005/8/layout/gear1"/>
    <dgm:cxn modelId="{DF8055D9-21CC-4763-ADF1-093059E1A373}" srcId="{6CFCB356-61D7-47CE-B2C4-0AEACB7D969C}" destId="{E008141E-63E2-43FE-B45B-EAAF1C00E72D}" srcOrd="5" destOrd="0" parTransId="{65AA105C-DDE9-4BDA-9BCF-2FF4DA236B88}" sibTransId="{3BB4A4AF-3718-4808-BEF6-3490B5417018}"/>
    <dgm:cxn modelId="{1062654C-E834-4B86-BE9F-AB5ED99992B9}" type="presOf" srcId="{BF1C16E0-B05B-42BD-9451-444239019117}" destId="{FF157948-C276-450E-A200-A7D9EE4B66B4}" srcOrd="0" destOrd="0" presId="urn:microsoft.com/office/officeart/2005/8/layout/gear1"/>
    <dgm:cxn modelId="{8174DA9D-F263-4493-8E41-2A1397FFF976}" type="presParOf" srcId="{F986D7E9-FC8F-4908-BE3C-B0E6B9EA99FA}" destId="{9A6F9AE5-0B71-4A2B-92A9-4FA72016C9D0}" srcOrd="0" destOrd="0" presId="urn:microsoft.com/office/officeart/2005/8/layout/gear1"/>
    <dgm:cxn modelId="{A307E481-383D-4557-8A4B-6E57D4F0281A}" type="presParOf" srcId="{F986D7E9-FC8F-4908-BE3C-B0E6B9EA99FA}" destId="{096C0400-56B8-4CA6-B7E2-2CD8DD447ABB}" srcOrd="1" destOrd="0" presId="urn:microsoft.com/office/officeart/2005/8/layout/gear1"/>
    <dgm:cxn modelId="{0EFB2833-1FB6-4F6D-A3BE-827763587AB7}" type="presParOf" srcId="{F986D7E9-FC8F-4908-BE3C-B0E6B9EA99FA}" destId="{75F105BF-FEAE-478D-950F-E44E0C2F53CB}" srcOrd="2" destOrd="0" presId="urn:microsoft.com/office/officeart/2005/8/layout/gear1"/>
    <dgm:cxn modelId="{1B451E20-45B0-47BE-B055-6BFB76A45C64}" type="presParOf" srcId="{F986D7E9-FC8F-4908-BE3C-B0E6B9EA99FA}" destId="{846797C5-F3FB-4648-8DC7-A1A70F241D3A}" srcOrd="3" destOrd="0" presId="urn:microsoft.com/office/officeart/2005/8/layout/gear1"/>
    <dgm:cxn modelId="{C59835BB-1DDF-4408-B793-3D37060CD06A}" type="presParOf" srcId="{F986D7E9-FC8F-4908-BE3C-B0E6B9EA99FA}" destId="{44D62090-C799-46FE-84E8-D6D5BE9193F6}" srcOrd="4" destOrd="0" presId="urn:microsoft.com/office/officeart/2005/8/layout/gear1"/>
    <dgm:cxn modelId="{D8A5A40F-5480-4579-93D1-355936389530}" type="presParOf" srcId="{F986D7E9-FC8F-4908-BE3C-B0E6B9EA99FA}" destId="{7E888201-31D4-4C3A-89F3-5B32D4147E0D}" srcOrd="5" destOrd="0" presId="urn:microsoft.com/office/officeart/2005/8/layout/gear1"/>
    <dgm:cxn modelId="{F3C341A6-89B1-4167-B975-8B71E4060E5D}" type="presParOf" srcId="{F986D7E9-FC8F-4908-BE3C-B0E6B9EA99FA}" destId="{ADCDD343-2B10-42DC-91C0-DAC198B8070C}" srcOrd="6" destOrd="0" presId="urn:microsoft.com/office/officeart/2005/8/layout/gear1"/>
    <dgm:cxn modelId="{5C3F784B-D6D7-4A76-A908-B37D58CE2236}" type="presParOf" srcId="{F986D7E9-FC8F-4908-BE3C-B0E6B9EA99FA}" destId="{47986BBB-718A-4AEA-8DCF-F02CBCC28D4A}" srcOrd="7" destOrd="0" presId="urn:microsoft.com/office/officeart/2005/8/layout/gear1"/>
    <dgm:cxn modelId="{89E77D40-15E2-4A4E-B315-BDDB381A8FF1}" type="presParOf" srcId="{F986D7E9-FC8F-4908-BE3C-B0E6B9EA99FA}" destId="{85DA4B93-524A-4385-A9E0-454BABA6B8D2}" srcOrd="8" destOrd="0" presId="urn:microsoft.com/office/officeart/2005/8/layout/gear1"/>
    <dgm:cxn modelId="{83625B0E-7810-444D-B9AF-9204C3C923CE}" type="presParOf" srcId="{F986D7E9-FC8F-4908-BE3C-B0E6B9EA99FA}" destId="{1ED274D4-C679-456A-8688-14842A9653B7}" srcOrd="9" destOrd="0" presId="urn:microsoft.com/office/officeart/2005/8/layout/gear1"/>
    <dgm:cxn modelId="{02C7C5FF-72E7-4142-85C4-8B11DB1101F5}" type="presParOf" srcId="{F986D7E9-FC8F-4908-BE3C-B0E6B9EA99FA}" destId="{FF157948-C276-450E-A200-A7D9EE4B66B4}" srcOrd="10" destOrd="0" presId="urn:microsoft.com/office/officeart/2005/8/layout/gear1"/>
    <dgm:cxn modelId="{11E29BAD-E8B3-48BC-A846-E799623283B9}" type="presParOf" srcId="{F986D7E9-FC8F-4908-BE3C-B0E6B9EA99FA}" destId="{4889A6E9-D958-4B57-BD72-BCF443A82558}" srcOrd="11" destOrd="0" presId="urn:microsoft.com/office/officeart/2005/8/layout/gear1"/>
    <dgm:cxn modelId="{BAA68193-3B8C-4329-ABCE-7F6F3E48080E}" type="presParOf" srcId="{F986D7E9-FC8F-4908-BE3C-B0E6B9EA99FA}" destId="{E75CFC8F-790C-4E53-AA57-DFCE1E488A7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224DA5-30B7-4556-8F39-343BDB9C1D0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2F411559-09E7-44FD-A54A-F62252CEC705}">
      <dgm:prSet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/>
            <a:t>SQL</a:t>
          </a:r>
          <a:endParaRPr lang="hi-IN" dirty="0"/>
        </a:p>
      </dgm:t>
    </dgm:pt>
    <dgm:pt modelId="{829E6BBB-929B-442B-ADAD-088714F0AC3E}" type="parTrans" cxnId="{E438B560-C040-4340-B24D-BE29DB7B0D72}">
      <dgm:prSet/>
      <dgm:spPr/>
      <dgm:t>
        <a:bodyPr/>
        <a:lstStyle/>
        <a:p>
          <a:endParaRPr lang="hi-IN"/>
        </a:p>
      </dgm:t>
    </dgm:pt>
    <dgm:pt modelId="{756D41AB-DC50-4FEF-AC88-BC2974210CD3}" type="sibTrans" cxnId="{E438B560-C040-4340-B24D-BE29DB7B0D72}">
      <dgm:prSet/>
      <dgm:spPr/>
      <dgm:t>
        <a:bodyPr/>
        <a:lstStyle/>
        <a:p>
          <a:endParaRPr lang="hi-IN"/>
        </a:p>
      </dgm:t>
    </dgm:pt>
    <dgm:pt modelId="{747F31BB-DD5B-4923-B8A3-A3E9F8A393B9}">
      <dgm:prSet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/>
            <a:t>PHP</a:t>
          </a:r>
          <a:endParaRPr lang="hi-IN" dirty="0"/>
        </a:p>
      </dgm:t>
    </dgm:pt>
    <dgm:pt modelId="{7FE03344-4566-4A33-B34B-A9C4B6C5E28A}" type="parTrans" cxnId="{EE1588AE-E505-4FD1-9802-3802E0240222}">
      <dgm:prSet/>
      <dgm:spPr/>
      <dgm:t>
        <a:bodyPr/>
        <a:lstStyle/>
        <a:p>
          <a:endParaRPr lang="hi-IN"/>
        </a:p>
      </dgm:t>
    </dgm:pt>
    <dgm:pt modelId="{DB07A9EB-3108-48E2-AF6A-67EFFF342F02}" type="sibTrans" cxnId="{EE1588AE-E505-4FD1-9802-3802E0240222}">
      <dgm:prSet/>
      <dgm:spPr/>
      <dgm:t>
        <a:bodyPr/>
        <a:lstStyle/>
        <a:p>
          <a:endParaRPr lang="hi-IN"/>
        </a:p>
      </dgm:t>
    </dgm:pt>
    <dgm:pt modelId="{09B4CAA8-E80C-4290-9FFD-0482C213C567}" type="pres">
      <dgm:prSet presAssocID="{2E224DA5-30B7-4556-8F39-343BDB9C1D03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9E375A-ABD3-4064-B5FF-BA9003EA89F6}" type="pres">
      <dgm:prSet presAssocID="{2F411559-09E7-44FD-A54A-F62252CEC705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4F297-3823-43E4-8A8C-E8DD3AC1AB4B}" type="pres">
      <dgm:prSet presAssocID="{2F411559-09E7-44FD-A54A-F62252CEC705}" presName="gear1srcNode" presStyleLbl="node1" presStyleIdx="0" presStyleCnt="2"/>
      <dgm:spPr/>
      <dgm:t>
        <a:bodyPr/>
        <a:lstStyle/>
        <a:p>
          <a:endParaRPr lang="en-US"/>
        </a:p>
      </dgm:t>
    </dgm:pt>
    <dgm:pt modelId="{E6AAEF58-3A36-4535-9C61-3042F145F69D}" type="pres">
      <dgm:prSet presAssocID="{2F411559-09E7-44FD-A54A-F62252CEC705}" presName="gear1dstNode" presStyleLbl="node1" presStyleIdx="0" presStyleCnt="2"/>
      <dgm:spPr/>
      <dgm:t>
        <a:bodyPr/>
        <a:lstStyle/>
        <a:p>
          <a:endParaRPr lang="en-US"/>
        </a:p>
      </dgm:t>
    </dgm:pt>
    <dgm:pt modelId="{AF4056C3-7B20-4A79-AAF0-6E449D170E37}" type="pres">
      <dgm:prSet presAssocID="{747F31BB-DD5B-4923-B8A3-A3E9F8A393B9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EE27C-5A10-4EA5-9588-072235FF150C}" type="pres">
      <dgm:prSet presAssocID="{747F31BB-DD5B-4923-B8A3-A3E9F8A393B9}" presName="gear2srcNode" presStyleLbl="node1" presStyleIdx="1" presStyleCnt="2"/>
      <dgm:spPr/>
      <dgm:t>
        <a:bodyPr/>
        <a:lstStyle/>
        <a:p>
          <a:endParaRPr lang="en-US"/>
        </a:p>
      </dgm:t>
    </dgm:pt>
    <dgm:pt modelId="{EBDACD79-D87E-4E0C-9B8C-521920E47D71}" type="pres">
      <dgm:prSet presAssocID="{747F31BB-DD5B-4923-B8A3-A3E9F8A393B9}" presName="gear2dstNode" presStyleLbl="node1" presStyleIdx="1" presStyleCnt="2"/>
      <dgm:spPr/>
      <dgm:t>
        <a:bodyPr/>
        <a:lstStyle/>
        <a:p>
          <a:endParaRPr lang="en-US"/>
        </a:p>
      </dgm:t>
    </dgm:pt>
    <dgm:pt modelId="{31A5BFC2-0B0C-46C3-BDF1-0BCEFCAD8189}" type="pres">
      <dgm:prSet presAssocID="{756D41AB-DC50-4FEF-AC88-BC2974210CD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E4999DCA-D19E-4C2D-9E7F-EEF9DAD08D0B}" type="pres">
      <dgm:prSet presAssocID="{DB07A9EB-3108-48E2-AF6A-67EFFF342F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7AFA1D33-E8EB-4042-94A6-0FBE601971F9}" type="presOf" srcId="{747F31BB-DD5B-4923-B8A3-A3E9F8A393B9}" destId="{1E7EE27C-5A10-4EA5-9588-072235FF150C}" srcOrd="1" destOrd="0" presId="urn:microsoft.com/office/officeart/2005/8/layout/gear1"/>
    <dgm:cxn modelId="{EE1588AE-E505-4FD1-9802-3802E0240222}" srcId="{2E224DA5-30B7-4556-8F39-343BDB9C1D03}" destId="{747F31BB-DD5B-4923-B8A3-A3E9F8A393B9}" srcOrd="1" destOrd="0" parTransId="{7FE03344-4566-4A33-B34B-A9C4B6C5E28A}" sibTransId="{DB07A9EB-3108-48E2-AF6A-67EFFF342F02}"/>
    <dgm:cxn modelId="{AB6DAA2C-3265-482C-B989-99BDBBEDD907}" type="presOf" srcId="{DB07A9EB-3108-48E2-AF6A-67EFFF342F02}" destId="{E4999DCA-D19E-4C2D-9E7F-EEF9DAD08D0B}" srcOrd="0" destOrd="0" presId="urn:microsoft.com/office/officeart/2005/8/layout/gear1"/>
    <dgm:cxn modelId="{6D6DBB62-C2DC-42EA-B6D1-1F99AC72050A}" type="presOf" srcId="{2F411559-09E7-44FD-A54A-F62252CEC705}" destId="{E39E375A-ABD3-4064-B5FF-BA9003EA89F6}" srcOrd="0" destOrd="0" presId="urn:microsoft.com/office/officeart/2005/8/layout/gear1"/>
    <dgm:cxn modelId="{1850E307-099C-4EC5-8F98-AFF22EBDFA2C}" type="presOf" srcId="{747F31BB-DD5B-4923-B8A3-A3E9F8A393B9}" destId="{AF4056C3-7B20-4A79-AAF0-6E449D170E37}" srcOrd="0" destOrd="0" presId="urn:microsoft.com/office/officeart/2005/8/layout/gear1"/>
    <dgm:cxn modelId="{F997200F-F9BA-4086-8457-75AC4BD9D201}" type="presOf" srcId="{2E224DA5-30B7-4556-8F39-343BDB9C1D03}" destId="{09B4CAA8-E80C-4290-9FFD-0482C213C567}" srcOrd="0" destOrd="0" presId="urn:microsoft.com/office/officeart/2005/8/layout/gear1"/>
    <dgm:cxn modelId="{9E555A0C-8D9B-4567-95F5-54E88AFF1CC7}" type="presOf" srcId="{2F411559-09E7-44FD-A54A-F62252CEC705}" destId="{2654F297-3823-43E4-8A8C-E8DD3AC1AB4B}" srcOrd="1" destOrd="0" presId="urn:microsoft.com/office/officeart/2005/8/layout/gear1"/>
    <dgm:cxn modelId="{2657A2DC-360C-4CBB-A57E-BC68EEF2307F}" type="presOf" srcId="{747F31BB-DD5B-4923-B8A3-A3E9F8A393B9}" destId="{EBDACD79-D87E-4E0C-9B8C-521920E47D71}" srcOrd="2" destOrd="0" presId="urn:microsoft.com/office/officeart/2005/8/layout/gear1"/>
    <dgm:cxn modelId="{E438B560-C040-4340-B24D-BE29DB7B0D72}" srcId="{2E224DA5-30B7-4556-8F39-343BDB9C1D03}" destId="{2F411559-09E7-44FD-A54A-F62252CEC705}" srcOrd="0" destOrd="0" parTransId="{829E6BBB-929B-442B-ADAD-088714F0AC3E}" sibTransId="{756D41AB-DC50-4FEF-AC88-BC2974210CD3}"/>
    <dgm:cxn modelId="{97A4044D-2E54-43AC-9D9F-B32E3881EA11}" type="presOf" srcId="{2F411559-09E7-44FD-A54A-F62252CEC705}" destId="{E6AAEF58-3A36-4535-9C61-3042F145F69D}" srcOrd="2" destOrd="0" presId="urn:microsoft.com/office/officeart/2005/8/layout/gear1"/>
    <dgm:cxn modelId="{8F7EE7F0-E41E-4E77-A2C8-6A3BE42304A7}" type="presOf" srcId="{756D41AB-DC50-4FEF-AC88-BC2974210CD3}" destId="{31A5BFC2-0B0C-46C3-BDF1-0BCEFCAD8189}" srcOrd="0" destOrd="0" presId="urn:microsoft.com/office/officeart/2005/8/layout/gear1"/>
    <dgm:cxn modelId="{5A69CC10-F7FB-43C7-995E-5B1DB734E264}" type="presParOf" srcId="{09B4CAA8-E80C-4290-9FFD-0482C213C567}" destId="{E39E375A-ABD3-4064-B5FF-BA9003EA89F6}" srcOrd="0" destOrd="0" presId="urn:microsoft.com/office/officeart/2005/8/layout/gear1"/>
    <dgm:cxn modelId="{EC965329-B4D3-4612-B6FB-9738D459DDDC}" type="presParOf" srcId="{09B4CAA8-E80C-4290-9FFD-0482C213C567}" destId="{2654F297-3823-43E4-8A8C-E8DD3AC1AB4B}" srcOrd="1" destOrd="0" presId="urn:microsoft.com/office/officeart/2005/8/layout/gear1"/>
    <dgm:cxn modelId="{ACD5A7F1-44A8-4D6C-87A5-2F0EC70B6BF1}" type="presParOf" srcId="{09B4CAA8-E80C-4290-9FFD-0482C213C567}" destId="{E6AAEF58-3A36-4535-9C61-3042F145F69D}" srcOrd="2" destOrd="0" presId="urn:microsoft.com/office/officeart/2005/8/layout/gear1"/>
    <dgm:cxn modelId="{BBB14B00-FBAA-4784-A332-501D9EA0172C}" type="presParOf" srcId="{09B4CAA8-E80C-4290-9FFD-0482C213C567}" destId="{AF4056C3-7B20-4A79-AAF0-6E449D170E37}" srcOrd="3" destOrd="0" presId="urn:microsoft.com/office/officeart/2005/8/layout/gear1"/>
    <dgm:cxn modelId="{C79905AA-60D5-470A-855F-522C6166BBBB}" type="presParOf" srcId="{09B4CAA8-E80C-4290-9FFD-0482C213C567}" destId="{1E7EE27C-5A10-4EA5-9588-072235FF150C}" srcOrd="4" destOrd="0" presId="urn:microsoft.com/office/officeart/2005/8/layout/gear1"/>
    <dgm:cxn modelId="{3F0F0970-0A98-48B5-B82A-D343DBCFAA6A}" type="presParOf" srcId="{09B4CAA8-E80C-4290-9FFD-0482C213C567}" destId="{EBDACD79-D87E-4E0C-9B8C-521920E47D71}" srcOrd="5" destOrd="0" presId="urn:microsoft.com/office/officeart/2005/8/layout/gear1"/>
    <dgm:cxn modelId="{32EDDB60-48DD-4022-9602-C0FCCA062268}" type="presParOf" srcId="{09B4CAA8-E80C-4290-9FFD-0482C213C567}" destId="{31A5BFC2-0B0C-46C3-BDF1-0BCEFCAD8189}" srcOrd="6" destOrd="0" presId="urn:microsoft.com/office/officeart/2005/8/layout/gear1"/>
    <dgm:cxn modelId="{CB249A75-FDBC-4F27-A13E-079D19E44525}" type="presParOf" srcId="{09B4CAA8-E80C-4290-9FFD-0482C213C567}" destId="{E4999DCA-D19E-4C2D-9E7F-EEF9DAD08D0B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F9B32-4F1B-490B-9CEF-025748C28C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74341F75-6531-49BB-ABCE-3F2B0DFE7C00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sz="1600" dirty="0" smtClean="0"/>
            <a:t>Adobe Photoshop</a:t>
          </a:r>
          <a:endParaRPr lang="hi-IN" sz="1600" dirty="0"/>
        </a:p>
      </dgm:t>
    </dgm:pt>
    <dgm:pt modelId="{143C5798-21CE-4749-9B6C-07A3403B56B5}" type="parTrans" cxnId="{2F5F473C-906F-4F61-8478-508D914EA1CE}">
      <dgm:prSet/>
      <dgm:spPr/>
      <dgm:t>
        <a:bodyPr/>
        <a:lstStyle/>
        <a:p>
          <a:endParaRPr lang="hi-IN"/>
        </a:p>
      </dgm:t>
    </dgm:pt>
    <dgm:pt modelId="{F6643CC7-4145-4E30-B6F8-E1D19C64B4E7}" type="sibTrans" cxnId="{2F5F473C-906F-4F61-8478-508D914EA1CE}">
      <dgm:prSet/>
      <dgm:spPr/>
      <dgm:t>
        <a:bodyPr/>
        <a:lstStyle/>
        <a:p>
          <a:endParaRPr lang="hi-IN"/>
        </a:p>
      </dgm:t>
    </dgm:pt>
    <dgm:pt modelId="{06146E71-AEA0-49B1-B163-1A5A0FE2A33D}" type="pres">
      <dgm:prSet presAssocID="{6E4F9B32-4F1B-490B-9CEF-025748C28C5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E6E0EE-B8E2-41F1-B930-82FDF412DEDD}" type="pres">
      <dgm:prSet presAssocID="{74341F75-6531-49BB-ABCE-3F2B0DFE7C00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78A10-2D1A-4AF4-9021-8BBB9030BF49}" type="pres">
      <dgm:prSet presAssocID="{74341F75-6531-49BB-ABCE-3F2B0DFE7C00}" presName="gear1srcNode" presStyleLbl="node1" presStyleIdx="0" presStyleCnt="1"/>
      <dgm:spPr/>
      <dgm:t>
        <a:bodyPr/>
        <a:lstStyle/>
        <a:p>
          <a:endParaRPr lang="en-US"/>
        </a:p>
      </dgm:t>
    </dgm:pt>
    <dgm:pt modelId="{CB3BCABB-A001-4F3A-B8EA-9CEB839A41DD}" type="pres">
      <dgm:prSet presAssocID="{74341F75-6531-49BB-ABCE-3F2B0DFE7C00}" presName="gear1dstNode" presStyleLbl="node1" presStyleIdx="0" presStyleCnt="1"/>
      <dgm:spPr/>
      <dgm:t>
        <a:bodyPr/>
        <a:lstStyle/>
        <a:p>
          <a:endParaRPr lang="en-US"/>
        </a:p>
      </dgm:t>
    </dgm:pt>
    <dgm:pt modelId="{0B12557D-E952-4727-8A0A-2BDC0D45E6EC}" type="pres">
      <dgm:prSet presAssocID="{F6643CC7-4145-4E30-B6F8-E1D19C64B4E7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2F5F473C-906F-4F61-8478-508D914EA1CE}" srcId="{6E4F9B32-4F1B-490B-9CEF-025748C28C59}" destId="{74341F75-6531-49BB-ABCE-3F2B0DFE7C00}" srcOrd="0" destOrd="0" parTransId="{143C5798-21CE-4749-9B6C-07A3403B56B5}" sibTransId="{F6643CC7-4145-4E30-B6F8-E1D19C64B4E7}"/>
    <dgm:cxn modelId="{D948A834-6D9F-4C61-BC90-8A2E692BBEC2}" type="presOf" srcId="{F6643CC7-4145-4E30-B6F8-E1D19C64B4E7}" destId="{0B12557D-E952-4727-8A0A-2BDC0D45E6EC}" srcOrd="0" destOrd="0" presId="urn:microsoft.com/office/officeart/2005/8/layout/gear1"/>
    <dgm:cxn modelId="{50599769-FEFB-4AD1-B7C5-300FA04B113B}" type="presOf" srcId="{6E4F9B32-4F1B-490B-9CEF-025748C28C59}" destId="{06146E71-AEA0-49B1-B163-1A5A0FE2A33D}" srcOrd="0" destOrd="0" presId="urn:microsoft.com/office/officeart/2005/8/layout/gear1"/>
    <dgm:cxn modelId="{2291D070-0BD2-4362-9728-717D99A32461}" type="presOf" srcId="{74341F75-6531-49BB-ABCE-3F2B0DFE7C00}" destId="{3DD78A10-2D1A-4AF4-9021-8BBB9030BF49}" srcOrd="1" destOrd="0" presId="urn:microsoft.com/office/officeart/2005/8/layout/gear1"/>
    <dgm:cxn modelId="{88E52B62-140D-4CF4-80B4-948F5E7641CE}" type="presOf" srcId="{74341F75-6531-49BB-ABCE-3F2B0DFE7C00}" destId="{CB3BCABB-A001-4F3A-B8EA-9CEB839A41DD}" srcOrd="2" destOrd="0" presId="urn:microsoft.com/office/officeart/2005/8/layout/gear1"/>
    <dgm:cxn modelId="{AD22E954-D749-4F30-AC31-5FF073499410}" type="presOf" srcId="{74341F75-6531-49BB-ABCE-3F2B0DFE7C00}" destId="{48E6E0EE-B8E2-41F1-B930-82FDF412DEDD}" srcOrd="0" destOrd="0" presId="urn:microsoft.com/office/officeart/2005/8/layout/gear1"/>
    <dgm:cxn modelId="{83BA88E5-422D-4BD3-AD34-7C3295B55175}" type="presParOf" srcId="{06146E71-AEA0-49B1-B163-1A5A0FE2A33D}" destId="{48E6E0EE-B8E2-41F1-B930-82FDF412DEDD}" srcOrd="0" destOrd="0" presId="urn:microsoft.com/office/officeart/2005/8/layout/gear1"/>
    <dgm:cxn modelId="{50BC9553-A1F3-43D1-870C-AA7160C82047}" type="presParOf" srcId="{06146E71-AEA0-49B1-B163-1A5A0FE2A33D}" destId="{3DD78A10-2D1A-4AF4-9021-8BBB9030BF49}" srcOrd="1" destOrd="0" presId="urn:microsoft.com/office/officeart/2005/8/layout/gear1"/>
    <dgm:cxn modelId="{6957E250-B312-4D53-8FBB-B6748C3B997B}" type="presParOf" srcId="{06146E71-AEA0-49B1-B163-1A5A0FE2A33D}" destId="{CB3BCABB-A001-4F3A-B8EA-9CEB839A41DD}" srcOrd="2" destOrd="0" presId="urn:microsoft.com/office/officeart/2005/8/layout/gear1"/>
    <dgm:cxn modelId="{5FB55A51-40E8-4CDA-8746-D573BAA776CD}" type="presParOf" srcId="{06146E71-AEA0-49B1-B163-1A5A0FE2A33D}" destId="{0B12557D-E952-4727-8A0A-2BDC0D45E6E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D90C-5D6D-4824-A592-28E2C1B7FD1F}">
      <dsp:nvSpPr>
        <dsp:cNvPr id="0" name=""/>
        <dsp:cNvSpPr/>
      </dsp:nvSpPr>
      <dsp:spPr>
        <a:xfrm rot="10800000">
          <a:off x="1887619" y="368"/>
          <a:ext cx="5591248" cy="1917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27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Project Supervisor:-- Dr.Ratnesh lithoiria</a:t>
          </a:r>
          <a:endParaRPr lang="hi-IN" sz="3800" kern="1200"/>
        </a:p>
      </dsp:txBody>
      <dsp:txXfrm rot="10800000">
        <a:off x="2366916" y="368"/>
        <a:ext cx="5111951" cy="1917188"/>
      </dsp:txXfrm>
    </dsp:sp>
    <dsp:sp modelId="{D4970664-D1F3-4893-B206-5289FB3BEC40}">
      <dsp:nvSpPr>
        <dsp:cNvPr id="0" name=""/>
        <dsp:cNvSpPr/>
      </dsp:nvSpPr>
      <dsp:spPr>
        <a:xfrm>
          <a:off x="929024" y="368"/>
          <a:ext cx="1917188" cy="191718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E4217-7FF1-4A15-A55E-F16352704DF6}">
      <dsp:nvSpPr>
        <dsp:cNvPr id="0" name=""/>
        <dsp:cNvSpPr/>
      </dsp:nvSpPr>
      <dsp:spPr>
        <a:xfrm rot="10800000">
          <a:off x="1887619" y="2489851"/>
          <a:ext cx="5591248" cy="1917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27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baseline="0" smtClean="0"/>
            <a:t>Project Co-ordinator:--Dr.Ajay Kumar</a:t>
          </a:r>
          <a:endParaRPr lang="hi-IN" sz="3800" kern="1200"/>
        </a:p>
      </dsp:txBody>
      <dsp:txXfrm rot="10800000">
        <a:off x="2366916" y="2489851"/>
        <a:ext cx="5111951" cy="1917188"/>
      </dsp:txXfrm>
    </dsp:sp>
    <dsp:sp modelId="{F58A1A8B-A258-4C52-9443-34774D600BA5}">
      <dsp:nvSpPr>
        <dsp:cNvPr id="0" name=""/>
        <dsp:cNvSpPr/>
      </dsp:nvSpPr>
      <dsp:spPr>
        <a:xfrm>
          <a:off x="929024" y="2489851"/>
          <a:ext cx="1917188" cy="191718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4EB3-2323-49F2-BCDC-F66936D0056A}">
      <dsp:nvSpPr>
        <dsp:cNvPr id="0" name=""/>
        <dsp:cNvSpPr/>
      </dsp:nvSpPr>
      <dsp:spPr>
        <a:xfrm>
          <a:off x="0" y="801244"/>
          <a:ext cx="2435496" cy="18180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Frontend Developer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Backend Developer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2599" y="843843"/>
        <a:ext cx="2350298" cy="1775447"/>
      </dsp:txXfrm>
    </dsp:sp>
    <dsp:sp modelId="{F2A6682A-0C26-41C7-9A3A-54AFC300B41F}">
      <dsp:nvSpPr>
        <dsp:cNvPr id="0" name=""/>
        <dsp:cNvSpPr/>
      </dsp:nvSpPr>
      <dsp:spPr>
        <a:xfrm>
          <a:off x="5989" y="2569367"/>
          <a:ext cx="2435496" cy="781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baseline="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baseline="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smtClean="0"/>
            <a:t>SUDHANSHU YADAV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err="1" smtClean="0"/>
            <a:t>Er</a:t>
          </a:r>
          <a:r>
            <a:rPr lang="en-IN" sz="1100" kern="1200" baseline="0" dirty="0" smtClean="0"/>
            <a:t> no.-161B239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baseline="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i-IN" sz="1100" kern="1200" dirty="0"/>
        </a:p>
      </dsp:txBody>
      <dsp:txXfrm>
        <a:off x="5989" y="2569367"/>
        <a:ext cx="1715138" cy="781759"/>
      </dsp:txXfrm>
    </dsp:sp>
    <dsp:sp modelId="{989334A7-FA2E-40E0-B005-8E36E9D4208E}">
      <dsp:nvSpPr>
        <dsp:cNvPr id="0" name=""/>
        <dsp:cNvSpPr/>
      </dsp:nvSpPr>
      <dsp:spPr>
        <a:xfrm>
          <a:off x="1725849" y="2583422"/>
          <a:ext cx="980773" cy="10726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91347-C2E9-418E-8027-0020344E484B}">
      <dsp:nvSpPr>
        <dsp:cNvPr id="0" name=""/>
        <dsp:cNvSpPr/>
      </dsp:nvSpPr>
      <dsp:spPr>
        <a:xfrm>
          <a:off x="2917804" y="806381"/>
          <a:ext cx="2435496" cy="18180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Frontend Developer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 Manager /Planner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960403" y="848980"/>
        <a:ext cx="2350298" cy="1775447"/>
      </dsp:txXfrm>
    </dsp:sp>
    <dsp:sp modelId="{CE8D6D19-6A41-4965-A42C-4A478CF8BBCA}">
      <dsp:nvSpPr>
        <dsp:cNvPr id="0" name=""/>
        <dsp:cNvSpPr/>
      </dsp:nvSpPr>
      <dsp:spPr>
        <a:xfrm>
          <a:off x="2917804" y="2624427"/>
          <a:ext cx="2435496" cy="781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smtClean="0"/>
            <a:t>UTKARSH RAGHUVANSHI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err="1" smtClean="0"/>
            <a:t>Er</a:t>
          </a:r>
          <a:r>
            <a:rPr lang="en-IN" sz="1100" kern="1200" baseline="0" dirty="0" smtClean="0"/>
            <a:t> no.-161B256</a:t>
          </a:r>
          <a:endParaRPr lang="hi-IN" sz="1100" kern="1200" dirty="0"/>
        </a:p>
      </dsp:txBody>
      <dsp:txXfrm>
        <a:off x="2917804" y="2624427"/>
        <a:ext cx="1715138" cy="781759"/>
      </dsp:txXfrm>
    </dsp:sp>
    <dsp:sp modelId="{90768CC6-CE53-4768-BF59-957FB4B7147D}">
      <dsp:nvSpPr>
        <dsp:cNvPr id="0" name=""/>
        <dsp:cNvSpPr/>
      </dsp:nvSpPr>
      <dsp:spPr>
        <a:xfrm>
          <a:off x="4701839" y="2748603"/>
          <a:ext cx="852423" cy="8524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9E928-38E3-4444-8BA0-C70CE9551460}">
      <dsp:nvSpPr>
        <dsp:cNvPr id="0" name=""/>
        <dsp:cNvSpPr/>
      </dsp:nvSpPr>
      <dsp:spPr>
        <a:xfrm>
          <a:off x="5765445" y="784855"/>
          <a:ext cx="2435496" cy="18180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Frontend Developer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Graphic Designer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Backend Developer</a:t>
          </a:r>
          <a:endParaRPr lang="en-US" sz="1600" kern="1200" dirty="0"/>
        </a:p>
      </dsp:txBody>
      <dsp:txXfrm>
        <a:off x="5808044" y="827454"/>
        <a:ext cx="2350298" cy="1775447"/>
      </dsp:txXfrm>
    </dsp:sp>
    <dsp:sp modelId="{F415E644-7DA9-40C1-85E1-B282FB03F09D}">
      <dsp:nvSpPr>
        <dsp:cNvPr id="0" name=""/>
        <dsp:cNvSpPr/>
      </dsp:nvSpPr>
      <dsp:spPr>
        <a:xfrm>
          <a:off x="5765445" y="2624427"/>
          <a:ext cx="2435496" cy="781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smtClean="0"/>
            <a:t>UTKARSH SINGH 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baseline="0" dirty="0" err="1" smtClean="0"/>
            <a:t>Er</a:t>
          </a:r>
          <a:r>
            <a:rPr lang="en-IN" sz="1100" kern="1200" baseline="0" dirty="0" smtClean="0"/>
            <a:t> no.-161B257</a:t>
          </a:r>
        </a:p>
      </dsp:txBody>
      <dsp:txXfrm>
        <a:off x="5765445" y="2624427"/>
        <a:ext cx="1715138" cy="781759"/>
      </dsp:txXfrm>
    </dsp:sp>
    <dsp:sp modelId="{A2F190DE-F5A8-4ADC-9A4A-696F0688AF22}">
      <dsp:nvSpPr>
        <dsp:cNvPr id="0" name=""/>
        <dsp:cNvSpPr/>
      </dsp:nvSpPr>
      <dsp:spPr>
        <a:xfrm>
          <a:off x="7549479" y="2748603"/>
          <a:ext cx="852423" cy="85242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F9AE5-0B71-4A2B-92A9-4FA72016C9D0}">
      <dsp:nvSpPr>
        <dsp:cNvPr id="0" name=""/>
        <dsp:cNvSpPr/>
      </dsp:nvSpPr>
      <dsp:spPr>
        <a:xfrm>
          <a:off x="1717390" y="1825402"/>
          <a:ext cx="2099033" cy="2099033"/>
        </a:xfrm>
        <a:prstGeom prst="gear9">
          <a:avLst/>
        </a:prstGeom>
        <a:solidFill>
          <a:srgbClr val="FFC00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baseline="0" dirty="0" smtClean="0"/>
            <a:t>HTML</a:t>
          </a:r>
          <a:endParaRPr lang="hi-IN" sz="1200" kern="1200" dirty="0"/>
        </a:p>
      </dsp:txBody>
      <dsp:txXfrm>
        <a:off x="2139389" y="2317090"/>
        <a:ext cx="1255035" cy="1078947"/>
      </dsp:txXfrm>
    </dsp:sp>
    <dsp:sp modelId="{846797C5-F3FB-4648-8DC7-A1A70F241D3A}">
      <dsp:nvSpPr>
        <dsp:cNvPr id="0" name=""/>
        <dsp:cNvSpPr/>
      </dsp:nvSpPr>
      <dsp:spPr>
        <a:xfrm>
          <a:off x="496135" y="1329267"/>
          <a:ext cx="1526569" cy="1526569"/>
        </a:xfrm>
        <a:prstGeom prst="gear6">
          <a:avLst/>
        </a:prstGeom>
        <a:solidFill>
          <a:srgbClr val="FFC00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 smtClean="0"/>
            <a:t>CSS</a:t>
          </a:r>
          <a:endParaRPr lang="hi-IN" sz="2800" kern="1200" dirty="0"/>
        </a:p>
      </dsp:txBody>
      <dsp:txXfrm>
        <a:off x="880453" y="1715908"/>
        <a:ext cx="757933" cy="753287"/>
      </dsp:txXfrm>
    </dsp:sp>
    <dsp:sp modelId="{ADCDD343-2B10-42DC-91C0-DAC198B8070C}">
      <dsp:nvSpPr>
        <dsp:cNvPr id="0" name=""/>
        <dsp:cNvSpPr/>
      </dsp:nvSpPr>
      <dsp:spPr>
        <a:xfrm rot="20700000">
          <a:off x="1354908" y="275088"/>
          <a:ext cx="1488248" cy="1497730"/>
        </a:xfrm>
        <a:prstGeom prst="gear6">
          <a:avLst/>
        </a:prstGeom>
        <a:solidFill>
          <a:srgbClr val="FFC00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baseline="0" dirty="0" smtClean="0"/>
            <a:t>BOOTSTRAP</a:t>
          </a:r>
          <a:endParaRPr lang="hi-IN" sz="1200" kern="1200" dirty="0"/>
        </a:p>
      </dsp:txBody>
      <dsp:txXfrm rot="-20700000">
        <a:off x="1680763" y="604147"/>
        <a:ext cx="836540" cy="839613"/>
      </dsp:txXfrm>
    </dsp:sp>
    <dsp:sp modelId="{FF157948-C276-450E-A200-A7D9EE4B66B4}">
      <dsp:nvSpPr>
        <dsp:cNvPr id="0" name=""/>
        <dsp:cNvSpPr/>
      </dsp:nvSpPr>
      <dsp:spPr>
        <a:xfrm>
          <a:off x="1551887" y="1510988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9A6E9-D958-4B57-BD72-BCF443A82558}">
      <dsp:nvSpPr>
        <dsp:cNvPr id="0" name=""/>
        <dsp:cNvSpPr/>
      </dsp:nvSpPr>
      <dsp:spPr>
        <a:xfrm>
          <a:off x="225782" y="993117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CFC8F-790C-4E53-AA57-DFCE1E488A79}">
      <dsp:nvSpPr>
        <dsp:cNvPr id="0" name=""/>
        <dsp:cNvSpPr/>
      </dsp:nvSpPr>
      <dsp:spPr>
        <a:xfrm>
          <a:off x="1005192" y="-49908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375A-ABD3-4064-B5FF-BA9003EA89F6}">
      <dsp:nvSpPr>
        <dsp:cNvPr id="0" name=""/>
        <dsp:cNvSpPr/>
      </dsp:nvSpPr>
      <dsp:spPr>
        <a:xfrm>
          <a:off x="1767796" y="1234937"/>
          <a:ext cx="1940615" cy="1940615"/>
        </a:xfrm>
        <a:prstGeom prst="gear9">
          <a:avLst/>
        </a:prstGeom>
        <a:solidFill>
          <a:srgbClr val="7030A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SQL</a:t>
          </a:r>
          <a:endParaRPr lang="hi-IN" sz="2700" kern="1200" dirty="0"/>
        </a:p>
      </dsp:txBody>
      <dsp:txXfrm>
        <a:off x="2157946" y="1689517"/>
        <a:ext cx="1160315" cy="997516"/>
      </dsp:txXfrm>
    </dsp:sp>
    <dsp:sp modelId="{AF4056C3-7B20-4A79-AAF0-6E449D170E37}">
      <dsp:nvSpPr>
        <dsp:cNvPr id="0" name=""/>
        <dsp:cNvSpPr/>
      </dsp:nvSpPr>
      <dsp:spPr>
        <a:xfrm>
          <a:off x="638710" y="776246"/>
          <a:ext cx="1411356" cy="1411356"/>
        </a:xfrm>
        <a:prstGeom prst="gear6">
          <a:avLst/>
        </a:prstGeom>
        <a:solidFill>
          <a:srgbClr val="7030A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PHP</a:t>
          </a:r>
          <a:endParaRPr lang="hi-IN" sz="2700" kern="1200" dirty="0"/>
        </a:p>
      </dsp:txBody>
      <dsp:txXfrm>
        <a:off x="994023" y="1133707"/>
        <a:ext cx="700730" cy="696434"/>
      </dsp:txXfrm>
    </dsp:sp>
    <dsp:sp modelId="{31A5BFC2-0B0C-46C3-BDF1-0BCEFCAD8189}">
      <dsp:nvSpPr>
        <dsp:cNvPr id="0" name=""/>
        <dsp:cNvSpPr/>
      </dsp:nvSpPr>
      <dsp:spPr>
        <a:xfrm>
          <a:off x="1840018" y="913797"/>
          <a:ext cx="2386957" cy="2386957"/>
        </a:xfrm>
        <a:prstGeom prst="circularArrow">
          <a:avLst>
            <a:gd name="adj1" fmla="val 4878"/>
            <a:gd name="adj2" fmla="val 312630"/>
            <a:gd name="adj3" fmla="val 3088007"/>
            <a:gd name="adj4" fmla="val 1529737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99DCA-D19E-4C2D-9E7F-EEF9DAD08D0B}">
      <dsp:nvSpPr>
        <dsp:cNvPr id="0" name=""/>
        <dsp:cNvSpPr/>
      </dsp:nvSpPr>
      <dsp:spPr>
        <a:xfrm>
          <a:off x="388762" y="466824"/>
          <a:ext cx="1804772" cy="18047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6E0EE-B8E2-41F1-B930-82FDF412DEDD}">
      <dsp:nvSpPr>
        <dsp:cNvPr id="0" name=""/>
        <dsp:cNvSpPr/>
      </dsp:nvSpPr>
      <dsp:spPr>
        <a:xfrm>
          <a:off x="962731" y="756083"/>
          <a:ext cx="1663384" cy="1663384"/>
        </a:xfrm>
        <a:prstGeom prst="gear9">
          <a:avLst/>
        </a:prstGeom>
        <a:solidFill>
          <a:srgbClr val="C0000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Adobe Photoshop</a:t>
          </a:r>
          <a:endParaRPr lang="hi-IN" sz="1600" kern="1200" dirty="0"/>
        </a:p>
      </dsp:txBody>
      <dsp:txXfrm>
        <a:off x="1297145" y="1145723"/>
        <a:ext cx="994556" cy="855013"/>
      </dsp:txXfrm>
    </dsp:sp>
    <dsp:sp modelId="{0B12557D-E952-4727-8A0A-2BDC0D45E6EC}">
      <dsp:nvSpPr>
        <dsp:cNvPr id="0" name=""/>
        <dsp:cNvSpPr/>
      </dsp:nvSpPr>
      <dsp:spPr>
        <a:xfrm>
          <a:off x="1010964" y="488236"/>
          <a:ext cx="2045963" cy="2045963"/>
        </a:xfrm>
        <a:prstGeom prst="circularArrow">
          <a:avLst>
            <a:gd name="adj1" fmla="val 4878"/>
            <a:gd name="adj2" fmla="val 312630"/>
            <a:gd name="adj3" fmla="val 3037844"/>
            <a:gd name="adj4" fmla="val 15370381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44DA9-9968-4761-8247-DBE78FCF4A0B}" type="datetimeFigureOut">
              <a:rPr lang="en-IN" smtClean="0"/>
              <a:t>30-11-2018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0845-315F-4AF0-BBC7-0571A7B8D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2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80845-315F-4AF0-BBC7-0571A7B8DA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i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B5098DA-19F3-45E8-BD01-548308AE75E7}" type="datetimeFigureOut">
              <a:rPr lang="hi-IN" smtClean="0"/>
              <a:t>शुक्रवार, 9 अग्रहायन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049FE35-C3CF-4902-B912-F7446BAD59E4}" type="slidenum">
              <a:rPr lang="hi-IN" smtClean="0"/>
              <a:t>‹#›</a:t>
            </a:fld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evelandclinic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Minor Project</a:t>
            </a:r>
          </a:p>
          <a:p>
            <a:r>
              <a:rPr lang="en-IN" sz="1600" dirty="0">
                <a:solidFill>
                  <a:schemeClr val="bg1"/>
                </a:solidFill>
              </a:rPr>
              <a:t>Presentation</a:t>
            </a:r>
            <a:endParaRPr lang="hi-IN" sz="1600" dirty="0">
              <a:solidFill>
                <a:schemeClr val="bg1"/>
              </a:solidFill>
            </a:endParaRPr>
          </a:p>
          <a:p>
            <a:endParaRPr lang="hi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FFFF00"/>
                </a:solidFill>
              </a:rPr>
              <a:t>EMERGENCY MEDICAL HELP</a:t>
            </a:r>
            <a:endParaRPr lang="hi-IN" sz="3600" dirty="0"/>
          </a:p>
        </p:txBody>
      </p:sp>
      <p:pic>
        <p:nvPicPr>
          <p:cNvPr id="1026" name="Picture 2" descr="C:\Users\Utkarsh\Dropbox\Minor Project(3rd year)\utk_s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6632"/>
            <a:ext cx="2088232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0047" y="1376772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YOGA</a:t>
            </a:r>
            <a:endParaRPr lang="hi-IN" dirty="0"/>
          </a:p>
        </p:txBody>
      </p:sp>
      <p:sp>
        <p:nvSpPr>
          <p:cNvPr id="3" name="Oval 2"/>
          <p:cNvSpPr/>
          <p:nvPr/>
        </p:nvSpPr>
        <p:spPr>
          <a:xfrm>
            <a:off x="2830047" y="404664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First-Aid</a:t>
            </a:r>
            <a:endParaRPr lang="hi-IN" dirty="0"/>
          </a:p>
        </p:txBody>
      </p:sp>
      <p:sp>
        <p:nvSpPr>
          <p:cNvPr id="4" name="Oval 3"/>
          <p:cNvSpPr/>
          <p:nvPr/>
        </p:nvSpPr>
        <p:spPr>
          <a:xfrm>
            <a:off x="2830047" y="2348880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Ayurveda</a:t>
            </a:r>
            <a:endParaRPr lang="hi-IN" dirty="0"/>
          </a:p>
        </p:txBody>
      </p:sp>
      <p:sp>
        <p:nvSpPr>
          <p:cNvPr id="5" name="Oval 4"/>
          <p:cNvSpPr/>
          <p:nvPr/>
        </p:nvSpPr>
        <p:spPr>
          <a:xfrm>
            <a:off x="2743276" y="3356992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 Experience</a:t>
            </a:r>
            <a:endParaRPr lang="hi-IN" dirty="0"/>
          </a:p>
        </p:txBody>
      </p:sp>
      <p:sp>
        <p:nvSpPr>
          <p:cNvPr id="6" name="Oval 5"/>
          <p:cNvSpPr/>
          <p:nvPr/>
        </p:nvSpPr>
        <p:spPr>
          <a:xfrm>
            <a:off x="2703604" y="4436854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Blood/Donate Blood</a:t>
            </a:r>
            <a:endParaRPr lang="hi-IN" dirty="0"/>
          </a:p>
        </p:txBody>
      </p:sp>
      <p:sp>
        <p:nvSpPr>
          <p:cNvPr id="7" name="Oval 6"/>
          <p:cNvSpPr/>
          <p:nvPr/>
        </p:nvSpPr>
        <p:spPr>
          <a:xfrm>
            <a:off x="931743" y="2672916"/>
            <a:ext cx="360040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92397" y="2996952"/>
            <a:ext cx="9683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05664" y="3483006"/>
            <a:ext cx="286733" cy="2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2397" y="3483006"/>
            <a:ext cx="324036" cy="2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8361" y="315897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" idx="2"/>
          </p:cNvCxnSpPr>
          <p:nvPr/>
        </p:nvCxnSpPr>
        <p:spPr>
          <a:xfrm flipV="1">
            <a:off x="1416433" y="728700"/>
            <a:ext cx="1413614" cy="243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4" idx="2"/>
          </p:cNvCxnSpPr>
          <p:nvPr/>
        </p:nvCxnSpPr>
        <p:spPr>
          <a:xfrm flipV="1">
            <a:off x="1416433" y="2672916"/>
            <a:ext cx="1413614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2"/>
          </p:cNvCxnSpPr>
          <p:nvPr/>
        </p:nvCxnSpPr>
        <p:spPr>
          <a:xfrm>
            <a:off x="1416433" y="3158970"/>
            <a:ext cx="1326843" cy="52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16433" y="3158970"/>
            <a:ext cx="1287171" cy="16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2"/>
          </p:cNvCxnSpPr>
          <p:nvPr/>
        </p:nvCxnSpPr>
        <p:spPr>
          <a:xfrm flipV="1">
            <a:off x="1416433" y="1700808"/>
            <a:ext cx="1413614" cy="145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020272" y="457200"/>
            <a:ext cx="2123728" cy="3979654"/>
          </a:xfrm>
        </p:spPr>
        <p:txBody>
          <a:bodyPr/>
          <a:lstStyle/>
          <a:p>
            <a:r>
              <a:rPr lang="en-IN" dirty="0" smtClean="0"/>
              <a:t>Use case diagram for emergency medical help</a:t>
            </a:r>
            <a:endParaRPr lang="hi-IN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51520" y="304801"/>
            <a:ext cx="3096344" cy="4276328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45720" indent="0">
              <a:buNone/>
            </a:pPr>
            <a:r>
              <a:rPr lang="en-IN" sz="1600" dirty="0" smtClean="0"/>
              <a:t>Patient/Blood Requestor</a:t>
            </a:r>
            <a:endParaRPr lang="hi-IN" sz="1600" dirty="0"/>
          </a:p>
        </p:txBody>
      </p:sp>
      <p:sp>
        <p:nvSpPr>
          <p:cNvPr id="20" name="Oval 19"/>
          <p:cNvSpPr/>
          <p:nvPr/>
        </p:nvSpPr>
        <p:spPr>
          <a:xfrm>
            <a:off x="931743" y="2672916"/>
            <a:ext cx="360040" cy="3240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92397" y="3007575"/>
            <a:ext cx="9683" cy="486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05664" y="3493629"/>
            <a:ext cx="286733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2397" y="3493629"/>
            <a:ext cx="324036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361" y="3169593"/>
            <a:ext cx="6480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OF CODE(LOC)</a:t>
            </a:r>
            <a:endParaRPr lang="hi-IN" dirty="0"/>
          </a:p>
        </p:txBody>
      </p:sp>
      <p:pic>
        <p:nvPicPr>
          <p:cNvPr id="1026" name="Picture 2" descr="C:\Users\Utkarsh\Pictures\Screenshots\Screenshot (19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7" y="1772816"/>
            <a:ext cx="781268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3" y="1719263"/>
            <a:ext cx="7838314" cy="4406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MAILER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Home page/front page(view of the page)</a:t>
            </a:r>
            <a:endParaRPr lang="hi-IN" sz="2400" dirty="0"/>
          </a:p>
        </p:txBody>
      </p:sp>
      <p:pic>
        <p:nvPicPr>
          <p:cNvPr id="2050" name="Picture 2" descr="C:\Users\Utkarsh\Pictures\Screenshots\Screenshot (1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8" y="2780278"/>
            <a:ext cx="525658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8144" y="2070938"/>
            <a:ext cx="2736304" cy="41549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IN" sz="2400" dirty="0" smtClean="0">
                <a:solidFill>
                  <a:schemeClr val="bg1"/>
                </a:solidFill>
              </a:rPr>
              <a:t>This is the front page of our website Emergency Medical Help . As you can see it will direct you to various other pages  and  links of website to get medical help which  website prevails.</a:t>
            </a:r>
          </a:p>
        </p:txBody>
      </p:sp>
    </p:spTree>
    <p:extLst>
      <p:ext uri="{BB962C8B-B14F-4D97-AF65-F5344CB8AC3E}">
        <p14:creationId xmlns:p14="http://schemas.microsoft.com/office/powerpoint/2010/main" val="27946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karsh\Pictures\Screenshots\Screenshot (1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8" y="692696"/>
            <a:ext cx="826065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tkarsh\Pictures\Screenshots\Screenshot (17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8" y="3284984"/>
            <a:ext cx="8260655" cy="30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" y="1916832"/>
            <a:ext cx="8407400" cy="42532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potential/advantage</a:t>
            </a:r>
            <a:endParaRPr lang="hi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India , there are many websites mend for medical purpose but there is no common platform/website which gives easy and fast access for all the medical facilities  at the same place.</a:t>
            </a:r>
          </a:p>
          <a:p>
            <a:r>
              <a:rPr lang="en-IN" dirty="0" smtClean="0"/>
              <a:t>This website will provide access to most of the facilities related to health and first-aid </a:t>
            </a:r>
            <a:r>
              <a:rPr lang="en-IN" dirty="0"/>
              <a:t>purpose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website will provide facilities like: Donate Blood/Find a Donor, take appointment etc.</a:t>
            </a:r>
          </a:p>
          <a:p>
            <a:r>
              <a:rPr lang="en-US" dirty="0"/>
              <a:t>The system provides immediate details of blood available in the </a:t>
            </a:r>
            <a:r>
              <a:rPr lang="en-US" dirty="0" smtClean="0"/>
              <a:t>donor.</a:t>
            </a:r>
          </a:p>
          <a:p>
            <a:r>
              <a:rPr lang="en-US" dirty="0"/>
              <a:t>The system is very effective during emergency conditions.</a:t>
            </a:r>
            <a:endParaRPr lang="en-IN" dirty="0"/>
          </a:p>
          <a:p>
            <a:r>
              <a:rPr lang="en-US" dirty="0"/>
              <a:t>It saves their time and efforts</a:t>
            </a:r>
            <a:r>
              <a:rPr lang="en-US" dirty="0" smtClean="0"/>
              <a:t>. </a:t>
            </a:r>
            <a:endParaRPr lang="en-IN" dirty="0"/>
          </a:p>
          <a:p>
            <a:endParaRPr lang="en-IN" dirty="0" smtClean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7030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This is for public welfare. This project is made keeping in mind that every person in need should get proper support and assistance in form of a emergency medical help. Hence, we have prepared this website for helping the one in need and to provide proper facility and support in certain circumstances.</a:t>
            </a:r>
          </a:p>
          <a:p>
            <a:endParaRPr lang="en-IN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Conclusion</a:t>
            </a:r>
            <a:endParaRPr lang="hi-IN" sz="1800" dirty="0"/>
          </a:p>
        </p:txBody>
      </p:sp>
    </p:spTree>
    <p:extLst>
      <p:ext uri="{BB962C8B-B14F-4D97-AF65-F5344CB8AC3E}">
        <p14:creationId xmlns:p14="http://schemas.microsoft.com/office/powerpoint/2010/main" val="37054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</a:t>
            </a:r>
            <a:r>
              <a:rPr lang="en-US" sz="1400" b="1" dirty="0"/>
              <a:t>1</a:t>
            </a:r>
            <a:r>
              <a:rPr lang="en-US" sz="1400" dirty="0"/>
              <a:t>] http://en.wepidia.org/wiki/Blood_donation</a:t>
            </a:r>
          </a:p>
          <a:p>
            <a:r>
              <a:rPr lang="en-US" sz="1400" dirty="0"/>
              <a:t>[</a:t>
            </a:r>
            <a:r>
              <a:rPr lang="en-US" sz="1400" b="1" dirty="0"/>
              <a:t>2</a:t>
            </a:r>
            <a:r>
              <a:rPr lang="en-US" sz="1400" dirty="0"/>
              <a:t>] Web Based Blood Donation System [-by Aware </a:t>
            </a:r>
            <a:r>
              <a:rPr lang="en-US" sz="1400" dirty="0" err="1"/>
              <a:t>Sachin</a:t>
            </a:r>
            <a:r>
              <a:rPr lang="en-US" sz="1400" dirty="0"/>
              <a:t> B , </a:t>
            </a:r>
            <a:r>
              <a:rPr lang="en-US" sz="1400" dirty="0" err="1"/>
              <a:t>Arshad</a:t>
            </a:r>
            <a:r>
              <a:rPr lang="en-US" sz="1400" dirty="0"/>
              <a:t> Rashid , Ansari </a:t>
            </a:r>
            <a:r>
              <a:rPr lang="en-US" sz="1400" dirty="0" err="1"/>
              <a:t>aadil</a:t>
            </a:r>
            <a:r>
              <a:rPr lang="en-US" sz="1400" dirty="0"/>
              <a:t> , </a:t>
            </a:r>
            <a:r>
              <a:rPr lang="en-US" sz="1400" dirty="0" err="1"/>
              <a:t>Bombale</a:t>
            </a:r>
            <a:r>
              <a:rPr lang="en-US" sz="1400" dirty="0"/>
              <a:t> R.R]</a:t>
            </a:r>
          </a:p>
          <a:p>
            <a:r>
              <a:rPr lang="en-US" sz="1400" dirty="0"/>
              <a:t>[</a:t>
            </a:r>
            <a:r>
              <a:rPr lang="en-US" sz="1400" b="1" dirty="0"/>
              <a:t>3</a:t>
            </a:r>
            <a:r>
              <a:rPr lang="en-US" sz="1400" dirty="0"/>
              <a:t>]”World Blood Donor </a:t>
            </a:r>
            <a:r>
              <a:rPr lang="en-US" sz="1400" dirty="0" err="1"/>
              <a:t>Day”.World</a:t>
            </a:r>
            <a:r>
              <a:rPr lang="en-US" sz="1400" dirty="0"/>
              <a:t> Health Organization. Retrieve 2008-06-01.</a:t>
            </a:r>
          </a:p>
          <a:p>
            <a:r>
              <a:rPr lang="en-US" sz="1400" dirty="0"/>
              <a:t>[</a:t>
            </a:r>
            <a:r>
              <a:rPr lang="en-US" sz="1400" b="1" dirty="0"/>
              <a:t>4</a:t>
            </a:r>
            <a:r>
              <a:rPr lang="en-US" sz="1400" dirty="0"/>
              <a:t>] </a:t>
            </a:r>
            <a:r>
              <a:rPr lang="en-US" sz="1400" u="sng" dirty="0">
                <a:hlinkClick r:id="rId2"/>
              </a:rPr>
              <a:t>https://clevelandclinic.org</a:t>
            </a:r>
            <a:endParaRPr lang="en-US" sz="1400" dirty="0"/>
          </a:p>
          <a:p>
            <a:r>
              <a:rPr lang="en-US" sz="1400" dirty="0"/>
              <a:t>[</a:t>
            </a:r>
            <a:r>
              <a:rPr lang="en-US" sz="1400" b="1" dirty="0"/>
              <a:t>5</a:t>
            </a:r>
            <a:r>
              <a:rPr lang="en-US" sz="1400" dirty="0"/>
              <a:t>] The search for online medical help [-by Susannah Fox and Lee </a:t>
            </a:r>
            <a:r>
              <a:rPr lang="en-US" sz="1400" dirty="0" err="1"/>
              <a:t>Rainie</a:t>
            </a:r>
            <a:r>
              <a:rPr lang="en-US" sz="1400" dirty="0"/>
              <a:t>]</a:t>
            </a:r>
          </a:p>
          <a:p>
            <a:r>
              <a:rPr lang="en-IN" sz="1400" b="1" dirty="0"/>
              <a:t>[6]</a:t>
            </a:r>
            <a:r>
              <a:rPr lang="en-IN" sz="1400" dirty="0"/>
              <a:t> N. Bui and M. </a:t>
            </a:r>
            <a:r>
              <a:rPr lang="en-IN" sz="1400" dirty="0" err="1"/>
              <a:t>Zorzi</a:t>
            </a:r>
            <a:r>
              <a:rPr lang="en-IN" sz="1400" dirty="0"/>
              <a:t>, "Health care applications: a solution based on the internet of things," in </a:t>
            </a:r>
            <a:r>
              <a:rPr lang="en-IN" sz="1400" i="1" dirty="0"/>
              <a:t>Proceedings of the 4th International Symposium on Applied Sciences in Biomedical and Communication Technologies</a:t>
            </a:r>
            <a:r>
              <a:rPr lang="en-IN" sz="1400" dirty="0"/>
              <a:t>, 2011, p. 131.  </a:t>
            </a:r>
            <a:endParaRPr lang="en-US" sz="1400" dirty="0"/>
          </a:p>
          <a:p>
            <a:r>
              <a:rPr lang="en-IN" sz="1400" b="1" dirty="0" smtClean="0"/>
              <a:t>[7]</a:t>
            </a:r>
            <a:r>
              <a:rPr lang="en-IN" sz="1400" dirty="0" smtClean="0"/>
              <a:t> </a:t>
            </a:r>
            <a:r>
              <a:rPr lang="en-IN" sz="1400" dirty="0"/>
              <a:t>K. </a:t>
            </a:r>
            <a:r>
              <a:rPr lang="en-IN" sz="1400" dirty="0" err="1"/>
              <a:t>Govinda</a:t>
            </a:r>
            <a:r>
              <a:rPr lang="en-IN" sz="1400" dirty="0"/>
              <a:t> and R. </a:t>
            </a:r>
            <a:r>
              <a:rPr lang="en-IN" sz="1400" dirty="0" err="1"/>
              <a:t>Saravanaguru</a:t>
            </a:r>
            <a:r>
              <a:rPr lang="en-IN" sz="1400" dirty="0"/>
              <a:t>, "Review on IOT Technologies," </a:t>
            </a:r>
            <a:r>
              <a:rPr lang="en-IN" sz="1400" i="1" dirty="0"/>
              <a:t>International Journal of Applied Engineering Research, </a:t>
            </a:r>
            <a:r>
              <a:rPr lang="en-IN" sz="1400" dirty="0"/>
              <a:t>vol. 11, pp. 2848-2853, 2016. </a:t>
            </a:r>
            <a:endParaRPr lang="en-US" sz="1400" dirty="0"/>
          </a:p>
          <a:p>
            <a:r>
              <a:rPr lang="en-IN" sz="1400" b="1" dirty="0" smtClean="0"/>
              <a:t>[8]</a:t>
            </a:r>
            <a:r>
              <a:rPr lang="en-IN" sz="1400" dirty="0" smtClean="0"/>
              <a:t> </a:t>
            </a:r>
            <a:r>
              <a:rPr lang="en-IN" sz="1400" dirty="0"/>
              <a:t>P. </a:t>
            </a:r>
            <a:r>
              <a:rPr lang="en-IN" sz="1400" dirty="0" err="1"/>
              <a:t>Mahalle</a:t>
            </a:r>
            <a:r>
              <a:rPr lang="en-IN" sz="1400" dirty="0"/>
              <a:t>, S. Babar, N. R. Prasad, and R. Prasad, "Identity management framework towards internet of things (</a:t>
            </a:r>
            <a:r>
              <a:rPr lang="en-IN" sz="1400" dirty="0" err="1"/>
              <a:t>IoT</a:t>
            </a:r>
            <a:r>
              <a:rPr lang="en-IN" sz="1400" dirty="0"/>
              <a:t>): Roadmap and key challenges," in </a:t>
            </a:r>
            <a:r>
              <a:rPr lang="en-IN" sz="1400" i="1" dirty="0"/>
              <a:t>International Conference on Network Security and Applications</a:t>
            </a:r>
            <a:r>
              <a:rPr lang="en-IN" sz="1400" dirty="0"/>
              <a:t>, 2010, pp. 430-439.  </a:t>
            </a:r>
            <a:endParaRPr lang="en-US" sz="1400" dirty="0"/>
          </a:p>
          <a:p>
            <a:r>
              <a:rPr lang="en-IN" sz="1400" b="1" dirty="0" smtClean="0"/>
              <a:t>[9]</a:t>
            </a:r>
            <a:r>
              <a:rPr lang="en-IN" sz="1400" dirty="0" smtClean="0"/>
              <a:t> </a:t>
            </a:r>
            <a:r>
              <a:rPr lang="en-IN" sz="1400" dirty="0"/>
              <a:t>Bhatia, </a:t>
            </a:r>
            <a:r>
              <a:rPr lang="en-IN" sz="1400" dirty="0" err="1"/>
              <a:t>Gresha</a:t>
            </a:r>
            <a:r>
              <a:rPr lang="en-IN" sz="1400" dirty="0"/>
              <a:t>, </a:t>
            </a:r>
            <a:r>
              <a:rPr lang="en-IN" sz="1400" dirty="0" err="1"/>
              <a:t>Algenti</a:t>
            </a:r>
            <a:r>
              <a:rPr lang="en-IN" sz="1400" dirty="0"/>
              <a:t> </a:t>
            </a:r>
            <a:r>
              <a:rPr lang="en-IN" sz="1400" dirty="0" err="1"/>
              <a:t>Lala</a:t>
            </a:r>
            <a:r>
              <a:rPr lang="en-IN" sz="1400" dirty="0"/>
              <a:t>, </a:t>
            </a:r>
            <a:r>
              <a:rPr lang="en-IN" sz="1400" dirty="0" err="1"/>
              <a:t>Ashish</a:t>
            </a:r>
            <a:r>
              <a:rPr lang="en-IN" sz="1400" dirty="0"/>
              <a:t> </a:t>
            </a:r>
            <a:r>
              <a:rPr lang="en-IN" sz="1400" dirty="0" err="1"/>
              <a:t>Chaurasia</a:t>
            </a:r>
            <a:r>
              <a:rPr lang="en-IN" sz="1400" dirty="0"/>
              <a:t>, and </a:t>
            </a:r>
            <a:r>
              <a:rPr lang="en-IN" sz="1400" dirty="0" err="1"/>
              <a:t>Ramandeep</a:t>
            </a:r>
            <a:r>
              <a:rPr lang="en-IN" sz="1400" dirty="0"/>
              <a:t> </a:t>
            </a:r>
            <a:r>
              <a:rPr lang="en-IN" sz="1400" dirty="0" err="1"/>
              <a:t>Rajpal</a:t>
            </a:r>
            <a:r>
              <a:rPr lang="en-IN" sz="1400" dirty="0" smtClean="0"/>
              <a:t>,</a:t>
            </a:r>
            <a:endParaRPr lang="en-US" sz="1400" dirty="0" smtClean="0"/>
          </a:p>
          <a:p>
            <a:pPr marL="45720" indent="0">
              <a:buNone/>
            </a:pPr>
            <a:r>
              <a:rPr lang="en-IN" sz="1400" dirty="0" smtClean="0"/>
              <a:t>“</a:t>
            </a:r>
            <a:r>
              <a:rPr lang="en-IN" sz="1400" i="1" dirty="0" smtClean="0"/>
              <a:t>Implementation of Cloud computing technology for the improvement</a:t>
            </a:r>
            <a:r>
              <a:rPr lang="en-US" sz="1400" dirty="0"/>
              <a:t> </a:t>
            </a:r>
            <a:r>
              <a:rPr lang="en-IN" sz="1400" i="1" dirty="0" smtClean="0"/>
              <a:t>of entire     healthcare </a:t>
            </a:r>
            <a:r>
              <a:rPr lang="en-IN" sz="1400" i="1" dirty="0"/>
              <a:t>services in India,</a:t>
            </a:r>
            <a:r>
              <a:rPr lang="en-IN" sz="1400" dirty="0"/>
              <a:t>” In Advances in Technology and</a:t>
            </a:r>
            <a:endParaRPr lang="en-US" sz="1400" dirty="0"/>
          </a:p>
          <a:p>
            <a:pPr marL="45720" indent="0">
              <a:buNone/>
            </a:pPr>
            <a:r>
              <a:rPr lang="en-IN" sz="1400" dirty="0"/>
              <a:t>Engineering (ICATE), 2013 International Conference on, pp. 1–5, IEEE,</a:t>
            </a:r>
            <a:endParaRPr lang="en-US" sz="1400" dirty="0"/>
          </a:p>
          <a:p>
            <a:pPr marL="45720" indent="0">
              <a:buNone/>
            </a:pPr>
            <a:r>
              <a:rPr lang="en-IN" sz="1400" dirty="0"/>
              <a:t>2013</a:t>
            </a:r>
            <a:r>
              <a:rPr lang="en-IN" sz="1400" dirty="0" smtClean="0"/>
              <a:t>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0688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THANKYOU</a:t>
            </a:r>
            <a:endParaRPr lang="hi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of presentation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366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518914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42138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4745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IN" dirty="0" smtClean="0"/>
              <a:t>INTRODUCTION OF TEAM :--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522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2708920"/>
            <a:ext cx="377169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/>
              <a:t>This is a medical help website . This site  can be very useful for the people who wants medical help online </a:t>
            </a:r>
            <a:r>
              <a:rPr lang="en-IN" sz="2000" dirty="0" err="1" smtClean="0"/>
              <a:t>i.e</a:t>
            </a:r>
            <a:r>
              <a:rPr lang="en-IN" sz="2000" dirty="0" smtClean="0"/>
              <a:t> take appointment from the doctor , find a blood donor of matching blood group (or donate blood),get tips on yoga , </a:t>
            </a:r>
            <a:r>
              <a:rPr lang="en-IN" sz="2000" dirty="0" err="1" smtClean="0"/>
              <a:t>ayurvedha</a:t>
            </a:r>
            <a:r>
              <a:rPr lang="en-IN" sz="2000" dirty="0" smtClean="0"/>
              <a:t>  </a:t>
            </a:r>
            <a:r>
              <a:rPr lang="en-IN" sz="2000" dirty="0" err="1" smtClean="0"/>
              <a:t>etc</a:t>
            </a:r>
            <a:r>
              <a:rPr lang="en-IN" sz="2000" dirty="0" smtClean="0"/>
              <a:t> which </a:t>
            </a:r>
            <a:r>
              <a:rPr lang="en-IN" sz="2000" dirty="0" err="1" smtClean="0"/>
              <a:t>catagorises</a:t>
            </a:r>
            <a:r>
              <a:rPr lang="en-IN" sz="2000" dirty="0" smtClean="0"/>
              <a:t> in good habits.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PROJECT </a:t>
            </a:r>
            <a:r>
              <a:rPr lang="en-IN" dirty="0" smtClean="0"/>
              <a:t>Introduction</a:t>
            </a:r>
            <a:r>
              <a:rPr lang="en-IN" dirty="0" smtClean="0">
                <a:solidFill>
                  <a:schemeClr val="bg1"/>
                </a:solidFill>
              </a:rPr>
              <a:t>:--</a:t>
            </a:r>
          </a:p>
          <a:p>
            <a:endParaRPr lang="hi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/>
          </a:p>
        </p:txBody>
      </p:sp>
      <p:pic>
        <p:nvPicPr>
          <p:cNvPr id="5124" name="Picture 4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16832"/>
            <a:ext cx="2532183" cy="39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1772816"/>
            <a:ext cx="4896543" cy="468052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There are lot of medical websites in the world but in India there is no such website for medical aid which provides these many services.</a:t>
            </a:r>
          </a:p>
          <a:p>
            <a:endParaRPr lang="en-IN" dirty="0" smtClean="0"/>
          </a:p>
          <a:p>
            <a:r>
              <a:rPr lang="en-IN" dirty="0" smtClean="0"/>
              <a:t>There are lot of foreign medical universities which run online services for medical aid.</a:t>
            </a:r>
          </a:p>
          <a:p>
            <a:endParaRPr lang="en-IN" dirty="0" smtClean="0"/>
          </a:p>
          <a:p>
            <a:r>
              <a:rPr lang="en-IN" dirty="0" smtClean="0"/>
              <a:t>There is different websites for blood related issue’s.</a:t>
            </a:r>
          </a:p>
          <a:p>
            <a:endParaRPr lang="en-IN" dirty="0" smtClean="0"/>
          </a:p>
          <a:p>
            <a:r>
              <a:rPr lang="en-IN" dirty="0" smtClean="0"/>
              <a:t>Different websites for consulting  a doctor.</a:t>
            </a:r>
          </a:p>
          <a:p>
            <a:endParaRPr lang="en-IN" dirty="0" smtClean="0"/>
          </a:p>
          <a:p>
            <a:r>
              <a:rPr lang="en-IN" dirty="0" smtClean="0"/>
              <a:t>Different website for buying medicine’s.</a:t>
            </a:r>
          </a:p>
          <a:p>
            <a:endParaRPr lang="en-IN" dirty="0" smtClean="0"/>
          </a:p>
          <a:p>
            <a:r>
              <a:rPr lang="en-IN" dirty="0" err="1"/>
              <a:t>e</a:t>
            </a:r>
            <a:r>
              <a:rPr lang="en-IN" dirty="0" err="1" smtClean="0"/>
              <a:t>.t.c</a:t>
            </a:r>
            <a:endParaRPr lang="hi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IN" dirty="0" smtClean="0"/>
              <a:t>Previous &amp; RELATED work</a:t>
            </a:r>
            <a:endParaRPr lang="hi-IN" dirty="0"/>
          </a:p>
        </p:txBody>
      </p:sp>
      <p:pic>
        <p:nvPicPr>
          <p:cNvPr id="6146" name="Picture 2" descr="C:\Program Files (x86)\Microsoft Office\MEDIA\CAGCAT10\j03154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6098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r="4089"/>
          <a:stretch>
            <a:fillRect/>
          </a:stretch>
        </p:blipFill>
        <p:spPr>
          <a:xfrm>
            <a:off x="1907704" y="1700808"/>
            <a:ext cx="3339480" cy="3263583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1520" y="332656"/>
            <a:ext cx="6408712" cy="597666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Donate Blood/Find a donor.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Take other medical helps e.g.-YOGA,AYURVEDA </a:t>
            </a:r>
            <a:r>
              <a:rPr lang="en-IN" sz="1800" dirty="0" err="1" smtClean="0">
                <a:solidFill>
                  <a:srgbClr val="002060"/>
                </a:solidFill>
              </a:rPr>
              <a:t>e.t.c</a:t>
            </a:r>
            <a:r>
              <a:rPr lang="en-IN" sz="18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</a:rPr>
              <a:t>Take appointment from the doctor.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rgbClr val="002060"/>
                </a:solidFill>
              </a:rPr>
              <a:t>Buy </a:t>
            </a:r>
            <a:r>
              <a:rPr lang="en-IN" sz="1800" dirty="0" smtClean="0">
                <a:solidFill>
                  <a:srgbClr val="002060"/>
                </a:solidFill>
              </a:rPr>
              <a:t>medicines </a:t>
            </a:r>
            <a:r>
              <a:rPr lang="en-IN" sz="1800" dirty="0" smtClean="0">
                <a:solidFill>
                  <a:srgbClr val="002060"/>
                </a:solidFill>
              </a:rPr>
              <a:t>online through EMH.</a:t>
            </a:r>
            <a:endParaRPr lang="en-IN" sz="1800" dirty="0" smtClean="0">
              <a:solidFill>
                <a:srgbClr val="00206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64288" y="2996952"/>
            <a:ext cx="1676400" cy="3240360"/>
          </a:xfrm>
        </p:spPr>
        <p:txBody>
          <a:bodyPr/>
          <a:lstStyle/>
          <a:p>
            <a:pPr algn="ctr"/>
            <a:r>
              <a:rPr lang="en-IN" dirty="0" smtClean="0"/>
              <a:t>OBJECTIVE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1800" dirty="0" smtClean="0"/>
              <a:t>(</a:t>
            </a:r>
            <a:r>
              <a:rPr lang="en-IN" sz="1800" dirty="0"/>
              <a:t>Services and help provided through our website)</a:t>
            </a:r>
            <a:r>
              <a:rPr lang="hi-IN" sz="2800" dirty="0"/>
              <a:t/>
            </a:r>
            <a:br>
              <a:rPr lang="hi-IN" sz="2800" dirty="0"/>
            </a:br>
            <a:endParaRPr lang="hi-IN" sz="2800" dirty="0"/>
          </a:p>
        </p:txBody>
      </p:sp>
    </p:spTree>
    <p:extLst>
      <p:ext uri="{BB962C8B-B14F-4D97-AF65-F5344CB8AC3E}">
        <p14:creationId xmlns:p14="http://schemas.microsoft.com/office/powerpoint/2010/main" val="14468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7675711"/>
              </p:ext>
            </p:extLst>
          </p:nvPr>
        </p:nvGraphicFramePr>
        <p:xfrm>
          <a:off x="107504" y="1556792"/>
          <a:ext cx="381642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IN" dirty="0"/>
              <a:t>Languages &amp; Tools used:--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1158151"/>
              </p:ext>
            </p:extLst>
          </p:nvPr>
        </p:nvGraphicFramePr>
        <p:xfrm>
          <a:off x="4788024" y="1556792"/>
          <a:ext cx="388843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62017654"/>
              </p:ext>
            </p:extLst>
          </p:nvPr>
        </p:nvGraphicFramePr>
        <p:xfrm>
          <a:off x="3851920" y="4221088"/>
          <a:ext cx="3437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767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679640" cy="4406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ARCHITECTURE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655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806272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2000" dirty="0"/>
          </a:p>
          <a:p>
            <a:pPr marL="45720" indent="0">
              <a:buNone/>
            </a:pPr>
            <a:r>
              <a:rPr lang="en-IN" sz="1600" dirty="0" smtClean="0"/>
              <a:t>System Admin</a:t>
            </a:r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endParaRPr lang="en-IN" sz="1600" dirty="0" smtClean="0"/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endParaRPr lang="en-IN" sz="1600" dirty="0" smtClean="0"/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endParaRPr lang="en-IN" sz="1600" dirty="0" smtClean="0"/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endParaRPr lang="en-IN" sz="1600" dirty="0" smtClean="0"/>
          </a:p>
          <a:p>
            <a:pPr marL="45720" indent="0">
              <a:buNone/>
            </a:pPr>
            <a:endParaRPr lang="en-IN" sz="1600" dirty="0" smtClean="0"/>
          </a:p>
          <a:p>
            <a:pPr marL="45720" indent="0">
              <a:buNone/>
            </a:pPr>
            <a:r>
              <a:rPr lang="en-IN" sz="1600" dirty="0" smtClean="0"/>
              <a:t>Blood Donor</a:t>
            </a:r>
            <a:endParaRPr lang="hi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IN" dirty="0" smtClean="0"/>
              <a:t>USE CASE Diagram:---</a:t>
            </a:r>
            <a:endParaRPr lang="hi-IN" dirty="0"/>
          </a:p>
        </p:txBody>
      </p:sp>
      <p:sp>
        <p:nvSpPr>
          <p:cNvPr id="10" name="Oval 9"/>
          <p:cNvSpPr/>
          <p:nvPr/>
        </p:nvSpPr>
        <p:spPr>
          <a:xfrm>
            <a:off x="2699792" y="1700808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Accept Member Registration</a:t>
            </a:r>
            <a:endParaRPr lang="hi-IN" dirty="0"/>
          </a:p>
        </p:txBody>
      </p:sp>
      <p:sp>
        <p:nvSpPr>
          <p:cNvPr id="11" name="Oval 10"/>
          <p:cNvSpPr/>
          <p:nvPr/>
        </p:nvSpPr>
        <p:spPr>
          <a:xfrm>
            <a:off x="2740269" y="6029094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Donate Blood</a:t>
            </a:r>
            <a:endParaRPr lang="hi-IN" dirty="0"/>
          </a:p>
        </p:txBody>
      </p:sp>
      <p:sp>
        <p:nvSpPr>
          <p:cNvPr id="12" name="Oval 11"/>
          <p:cNvSpPr/>
          <p:nvPr/>
        </p:nvSpPr>
        <p:spPr>
          <a:xfrm>
            <a:off x="2671952" y="5250788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Profile</a:t>
            </a:r>
            <a:endParaRPr lang="hi-IN" dirty="0"/>
          </a:p>
        </p:txBody>
      </p:sp>
      <p:sp>
        <p:nvSpPr>
          <p:cNvPr id="13" name="Oval 12"/>
          <p:cNvSpPr/>
          <p:nvPr/>
        </p:nvSpPr>
        <p:spPr>
          <a:xfrm>
            <a:off x="2748774" y="4403196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Registration</a:t>
            </a:r>
            <a:endParaRPr lang="hi-IN" dirty="0"/>
          </a:p>
        </p:txBody>
      </p:sp>
      <p:sp>
        <p:nvSpPr>
          <p:cNvPr id="14" name="Oval 13"/>
          <p:cNvSpPr/>
          <p:nvPr/>
        </p:nvSpPr>
        <p:spPr>
          <a:xfrm>
            <a:off x="2740269" y="3429000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Blood Registration Alerts</a:t>
            </a:r>
            <a:endParaRPr lang="hi-IN" dirty="0"/>
          </a:p>
        </p:txBody>
      </p:sp>
      <p:sp>
        <p:nvSpPr>
          <p:cNvPr id="15" name="Oval 14"/>
          <p:cNvSpPr/>
          <p:nvPr/>
        </p:nvSpPr>
        <p:spPr>
          <a:xfrm>
            <a:off x="2740269" y="2543602"/>
            <a:ext cx="388843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Blood Donor</a:t>
            </a:r>
            <a:endParaRPr lang="hi-IN" dirty="0"/>
          </a:p>
        </p:txBody>
      </p:sp>
      <p:sp>
        <p:nvSpPr>
          <p:cNvPr id="16" name="Oval 15"/>
          <p:cNvSpPr/>
          <p:nvPr/>
        </p:nvSpPr>
        <p:spPr>
          <a:xfrm>
            <a:off x="1025671" y="2533190"/>
            <a:ext cx="360040" cy="3240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7" name="Oval 16"/>
          <p:cNvSpPr/>
          <p:nvPr/>
        </p:nvSpPr>
        <p:spPr>
          <a:xfrm>
            <a:off x="991780" y="5025225"/>
            <a:ext cx="360040" cy="3240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186325" y="2857226"/>
            <a:ext cx="9683" cy="486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99592" y="3343280"/>
            <a:ext cx="286733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86325" y="3343280"/>
            <a:ext cx="324036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2289" y="3019244"/>
            <a:ext cx="6480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52434" y="5349261"/>
            <a:ext cx="9683" cy="4860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65701" y="5835315"/>
            <a:ext cx="286733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52434" y="5835315"/>
            <a:ext cx="324036" cy="2373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28398" y="5511279"/>
            <a:ext cx="6480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92280" y="3461943"/>
            <a:ext cx="1728192" cy="12652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LOGIN</a:t>
            </a:r>
            <a:endParaRPr lang="hi-IN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36267" y="2024844"/>
            <a:ext cx="1080120" cy="155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22246" y="2867638"/>
            <a:ext cx="708162" cy="79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22246" y="3792009"/>
            <a:ext cx="463579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37206" y="4403196"/>
            <a:ext cx="56665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flipV="1">
            <a:off x="6436267" y="4541935"/>
            <a:ext cx="909101" cy="969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36267" y="4680866"/>
            <a:ext cx="1133375" cy="1672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0" idx="2"/>
          </p:cNvCxnSpPr>
          <p:nvPr/>
        </p:nvCxnSpPr>
        <p:spPr>
          <a:xfrm flipV="1">
            <a:off x="1510361" y="2024844"/>
            <a:ext cx="1189431" cy="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476470" y="2857226"/>
            <a:ext cx="1439346" cy="16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4" idx="2"/>
          </p:cNvCxnSpPr>
          <p:nvPr/>
        </p:nvCxnSpPr>
        <p:spPr>
          <a:xfrm>
            <a:off x="1476470" y="3019244"/>
            <a:ext cx="1263799" cy="73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3" idx="2"/>
          </p:cNvCxnSpPr>
          <p:nvPr/>
        </p:nvCxnSpPr>
        <p:spPr>
          <a:xfrm flipV="1">
            <a:off x="1476470" y="4727232"/>
            <a:ext cx="1272304" cy="78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2" idx="2"/>
          </p:cNvCxnSpPr>
          <p:nvPr/>
        </p:nvCxnSpPr>
        <p:spPr>
          <a:xfrm>
            <a:off x="1476470" y="5516998"/>
            <a:ext cx="1195482" cy="5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1" idx="2"/>
          </p:cNvCxnSpPr>
          <p:nvPr/>
        </p:nvCxnSpPr>
        <p:spPr>
          <a:xfrm>
            <a:off x="1510361" y="5516998"/>
            <a:ext cx="1229908" cy="83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789</TotalTime>
  <Words>586</Words>
  <Application>Microsoft Office PowerPoint</Application>
  <PresentationFormat>On-screen Show (4:3)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Medium</vt:lpstr>
      <vt:lpstr>Mangal</vt:lpstr>
      <vt:lpstr>Wingdings</vt:lpstr>
      <vt:lpstr>Wingdings 2</vt:lpstr>
      <vt:lpstr>Grid</vt:lpstr>
      <vt:lpstr>EMERGENCY MEDICAL HELP</vt:lpstr>
      <vt:lpstr>PowerPoint Presentation</vt:lpstr>
      <vt:lpstr>INTRODUCTION OF TEAM :--</vt:lpstr>
      <vt:lpstr>PROJECT Introduction:-- </vt:lpstr>
      <vt:lpstr>Previous &amp; RELATED work</vt:lpstr>
      <vt:lpstr>OBJECTIVE     (Services and help provided through our website) </vt:lpstr>
      <vt:lpstr>Languages &amp; Tools used:--</vt:lpstr>
      <vt:lpstr>WEBSITE ARCHITECTURE</vt:lpstr>
      <vt:lpstr>USE CASE Diagram:---</vt:lpstr>
      <vt:lpstr>Use case diagram for emergency medical help</vt:lpstr>
      <vt:lpstr>LINE OF CODE(LOC)</vt:lpstr>
      <vt:lpstr>PHP MAILER CODE</vt:lpstr>
      <vt:lpstr>Home page/front page(view of the page)</vt:lpstr>
      <vt:lpstr>PowerPoint Presentation</vt:lpstr>
      <vt:lpstr>DATABASE connections </vt:lpstr>
      <vt:lpstr>Future potential/advantage</vt:lpstr>
      <vt:lpstr>Conclusion</vt:lpstr>
      <vt:lpstr>References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lastModifiedBy>Utkarsh</cp:lastModifiedBy>
  <cp:revision>49</cp:revision>
  <dcterms:created xsi:type="dcterms:W3CDTF">2018-09-20T21:53:06Z</dcterms:created>
  <dcterms:modified xsi:type="dcterms:W3CDTF">2018-11-30T08:29:12Z</dcterms:modified>
</cp:coreProperties>
</file>