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5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6480"/>
            </a:avLst>
          </a:prstGeom>
          <a:solidFill>
            <a:srgbClr val="000000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2449116"/>
            <a:ext cx="9933503" cy="1803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Unlock Your Potential with Our E-learning Platform</a:t>
            </a:r>
            <a:endParaRPr lang="en-US" sz="5681" dirty="0"/>
          </a:p>
        </p:txBody>
      </p:sp>
      <p:sp>
        <p:nvSpPr>
          <p:cNvPr id="7" name="Text 3"/>
          <p:cNvSpPr/>
          <p:nvPr/>
        </p:nvSpPr>
        <p:spPr>
          <a:xfrm>
            <a:off x="2348389" y="4586168"/>
            <a:ext cx="993350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Our platform provides an engaging and effective way to learn new skills and advance your career.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5169337"/>
            <a:ext cx="1959173" cy="6110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338263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We Offer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2436019"/>
            <a:ext cx="4855726" cy="2283143"/>
          </a:xfrm>
          <a:prstGeom prst="roundRect">
            <a:avLst>
              <a:gd name="adj" fmla="val 17518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3419" y="268104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Diverse Curriculum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593419" y="3141107"/>
            <a:ext cx="436566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a wide range of courses covering various subjects, from business and technology to creative arts and personal development.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36019"/>
            <a:ext cx="4855726" cy="2283143"/>
          </a:xfrm>
          <a:prstGeom prst="roundRect">
            <a:avLst>
              <a:gd name="adj" fmla="val 17518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71316" y="2681049"/>
            <a:ext cx="2797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Experienced Instructors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7671316" y="3141107"/>
            <a:ext cx="436566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from industry professionals and passionate educators who bring real-world experience and practical insights to our courses.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941332"/>
            <a:ext cx="4855726" cy="1949887"/>
          </a:xfrm>
          <a:prstGeom prst="roundRect">
            <a:avLst>
              <a:gd name="adj" fmla="val 20512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593419" y="518636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Flexible Learning</a:t>
            </a:r>
            <a:endParaRPr lang="en-US" sz="2058" dirty="0"/>
          </a:p>
        </p:txBody>
      </p:sp>
      <p:sp>
        <p:nvSpPr>
          <p:cNvPr id="13" name="Text 10"/>
          <p:cNvSpPr/>
          <p:nvPr/>
        </p:nvSpPr>
        <p:spPr>
          <a:xfrm>
            <a:off x="2593419" y="5646420"/>
            <a:ext cx="43656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Study at your own pace and on your own schedule with access to course materials anytime, anywhere.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41332"/>
            <a:ext cx="4855726" cy="1949887"/>
          </a:xfrm>
          <a:prstGeom prst="roundRect">
            <a:avLst>
              <a:gd name="adj" fmla="val 20512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71316" y="518636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Community Support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7671316" y="5646420"/>
            <a:ext cx="43656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Connect with fellow learners and instructors in interactive forums, Q&amp;A sessions, and group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619375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Our Courses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828217"/>
            <a:ext cx="2948226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Business &amp; Management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703790" y="4377214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Project Management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703790" y="4788218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Leadership Development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03790" y="5199221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Financial Analysis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847398" y="382821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Technology &amp; Design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6202799" y="4377214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Web Development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202799" y="4788218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 Science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202799" y="5199221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Graphic Design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346406" y="3828217"/>
            <a:ext cx="271414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Personal Development</a:t>
            </a:r>
            <a:endParaRPr lang="en-US" sz="2058" dirty="0"/>
          </a:p>
        </p:txBody>
      </p:sp>
      <p:sp>
        <p:nvSpPr>
          <p:cNvPr id="14" name="Text 11"/>
          <p:cNvSpPr/>
          <p:nvPr/>
        </p:nvSpPr>
        <p:spPr>
          <a:xfrm>
            <a:off x="9701808" y="4377214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Communication Skills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701808" y="4788218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Time Management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701808" y="5199221"/>
            <a:ext cx="25940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Public Speaking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4DF2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575911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Our Instructors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2673668"/>
            <a:ext cx="3088958" cy="1909048"/>
          </a:xfrm>
          <a:prstGeom prst="roundRect">
            <a:avLst>
              <a:gd name="adj" fmla="val 20951"/>
            </a:avLst>
          </a:prstGeom>
          <a:noFill/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49" y="2696527"/>
            <a:ext cx="3043238" cy="18633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86036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Jane Doe</a:t>
            </a:r>
            <a:endParaRPr lang="en-US" sz="2058" dirty="0"/>
          </a:p>
        </p:txBody>
      </p:sp>
      <p:sp>
        <p:nvSpPr>
          <p:cNvPr id="8" name="Text 4"/>
          <p:cNvSpPr/>
          <p:nvPr/>
        </p:nvSpPr>
        <p:spPr>
          <a:xfrm>
            <a:off x="2348389" y="5320427"/>
            <a:ext cx="308895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Experienced business consultant specializing in strategic planning and leadership.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673668"/>
            <a:ext cx="3088958" cy="1909048"/>
          </a:xfrm>
          <a:prstGeom prst="roundRect">
            <a:avLst>
              <a:gd name="adj" fmla="val 20951"/>
            </a:avLst>
          </a:prstGeom>
          <a:noFill/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462" y="2696527"/>
            <a:ext cx="3043238" cy="186332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86036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John Smith</a:t>
            </a:r>
            <a:endParaRPr lang="en-US" sz="2058" dirty="0"/>
          </a:p>
        </p:txBody>
      </p:sp>
      <p:sp>
        <p:nvSpPr>
          <p:cNvPr id="12" name="Text 7"/>
          <p:cNvSpPr/>
          <p:nvPr/>
        </p:nvSpPr>
        <p:spPr>
          <a:xfrm>
            <a:off x="5770602" y="5320427"/>
            <a:ext cx="308895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Award-winning web developer with extensive experience in front-end and back-end development.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673668"/>
            <a:ext cx="3089077" cy="1909167"/>
          </a:xfrm>
          <a:prstGeom prst="roundRect">
            <a:avLst>
              <a:gd name="adj" fmla="val 20949"/>
            </a:avLst>
          </a:prstGeom>
          <a:noFill/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676" y="2696527"/>
            <a:ext cx="3043357" cy="186344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86048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Sarah Johnson</a:t>
            </a:r>
            <a:endParaRPr lang="en-US" sz="2058" dirty="0"/>
          </a:p>
        </p:txBody>
      </p:sp>
      <p:sp>
        <p:nvSpPr>
          <p:cNvPr id="16" name="Text 10"/>
          <p:cNvSpPr/>
          <p:nvPr/>
        </p:nvSpPr>
        <p:spPr>
          <a:xfrm>
            <a:off x="9192816" y="5320546"/>
            <a:ext cx="308907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Creative artist and teacher, passionate about sharing her knowledge of painting and design.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828556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How It Works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7301270" y="1926312"/>
            <a:ext cx="27742" cy="5474732"/>
          </a:xfrm>
          <a:prstGeom prst="rect">
            <a:avLst/>
          </a:prstGeom>
          <a:solidFill>
            <a:srgbClr val="DFDF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6287512" y="2412266"/>
            <a:ext cx="777597" cy="27742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109" y="217622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20962" y="2269331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70" dirty="0"/>
          </a:p>
        </p:txBody>
      </p:sp>
      <p:sp>
        <p:nvSpPr>
          <p:cNvPr id="9" name="Text 7"/>
          <p:cNvSpPr/>
          <p:nvPr/>
        </p:nvSpPr>
        <p:spPr>
          <a:xfrm>
            <a:off x="3419951" y="2148483"/>
            <a:ext cx="2673072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1. Choose Your Course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2348389" y="2608540"/>
            <a:ext cx="374463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Browse our catalog of courses and select the one that aligns with your goals and interests.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053" y="3523119"/>
            <a:ext cx="777597" cy="27742"/>
          </a:xfrm>
          <a:prstGeom prst="rect">
            <a:avLst/>
          </a:prstGeom>
          <a:solidFill>
            <a:srgbClr val="015F9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109" y="328707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20962" y="3380184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70" dirty="0"/>
          </a:p>
        </p:txBody>
      </p:sp>
      <p:sp>
        <p:nvSpPr>
          <p:cNvPr id="14" name="Text 12"/>
          <p:cNvSpPr/>
          <p:nvPr/>
        </p:nvSpPr>
        <p:spPr>
          <a:xfrm>
            <a:off x="8537138" y="3259336"/>
            <a:ext cx="302585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2. Enroll &amp; Start Learning</a:t>
            </a:r>
            <a:endParaRPr lang="en-US" sz="2058" dirty="0"/>
          </a:p>
        </p:txBody>
      </p:sp>
      <p:sp>
        <p:nvSpPr>
          <p:cNvPr id="15" name="Text 13"/>
          <p:cNvSpPr/>
          <p:nvPr/>
        </p:nvSpPr>
        <p:spPr>
          <a:xfrm>
            <a:off x="8537138" y="3719393"/>
            <a:ext cx="374475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Enroll in your chosen course and access the learning materials, including video lectures, quizzes, and assignments.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512" y="4752915"/>
            <a:ext cx="777597" cy="27742"/>
          </a:xfrm>
          <a:prstGeom prst="rect">
            <a:avLst/>
          </a:prstGeom>
          <a:solidFill>
            <a:srgbClr val="AD1F9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109" y="451687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0962" y="4609981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70" dirty="0"/>
          </a:p>
        </p:txBody>
      </p:sp>
      <p:sp>
        <p:nvSpPr>
          <p:cNvPr id="19" name="Text 17"/>
          <p:cNvSpPr/>
          <p:nvPr/>
        </p:nvSpPr>
        <p:spPr>
          <a:xfrm>
            <a:off x="2417445" y="4489133"/>
            <a:ext cx="3675578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3. Engage with the Community</a:t>
            </a:r>
            <a:endParaRPr lang="en-US" sz="2058" dirty="0"/>
          </a:p>
        </p:txBody>
      </p:sp>
      <p:sp>
        <p:nvSpPr>
          <p:cNvPr id="20" name="Text 18"/>
          <p:cNvSpPr/>
          <p:nvPr/>
        </p:nvSpPr>
        <p:spPr>
          <a:xfrm>
            <a:off x="2348389" y="4949190"/>
            <a:ext cx="374463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Join discussions, ask questions, and collaborate with instructors and fellow learners in the course forums.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565053" y="5982712"/>
            <a:ext cx="777597" cy="27742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7065109" y="574667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7220962" y="5839778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470" dirty="0"/>
          </a:p>
        </p:txBody>
      </p:sp>
      <p:sp>
        <p:nvSpPr>
          <p:cNvPr id="24" name="Text 22"/>
          <p:cNvSpPr/>
          <p:nvPr/>
        </p:nvSpPr>
        <p:spPr>
          <a:xfrm>
            <a:off x="8537138" y="5718929"/>
            <a:ext cx="2790468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4. Complete the Course</a:t>
            </a:r>
            <a:endParaRPr lang="en-US" sz="2058" dirty="0"/>
          </a:p>
        </p:txBody>
      </p:sp>
      <p:sp>
        <p:nvSpPr>
          <p:cNvPr id="25" name="Text 23"/>
          <p:cNvSpPr/>
          <p:nvPr/>
        </p:nvSpPr>
        <p:spPr>
          <a:xfrm>
            <a:off x="8537138" y="6178987"/>
            <a:ext cx="374475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Finish the course modules, complete assessments, and receive a certificate upon successful completion.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900714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Pricing and Plans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2998470"/>
            <a:ext cx="9933503" cy="3330297"/>
          </a:xfrm>
          <a:prstGeom prst="roundRect">
            <a:avLst>
              <a:gd name="adj" fmla="val 12010"/>
            </a:avLst>
          </a:prstGeom>
          <a:solidFill>
            <a:srgbClr val="F3F3FF"/>
          </a:solidFill>
          <a:ln w="53340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625209" y="3192661"/>
            <a:ext cx="282666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03833" y="3192661"/>
            <a:ext cx="282285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Features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178647" y="3192661"/>
            <a:ext cx="282666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Price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625209" y="3830479"/>
            <a:ext cx="282666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Basic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903833" y="3830479"/>
            <a:ext cx="282285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Access to core course materials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178647" y="3830479"/>
            <a:ext cx="282666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$29/month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25209" y="4801553"/>
            <a:ext cx="282666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Premium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5903833" y="4801553"/>
            <a:ext cx="282285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 Basic features + access to premium content, live sessions, and personalized support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178647" y="4801553"/>
            <a:ext cx="282666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$49/month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3107650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Testimonials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30" y="4283988"/>
            <a:ext cx="124897" cy="16656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681645" y="4205407"/>
            <a:ext cx="960024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John Doe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30" y="4867156"/>
            <a:ext cx="124897" cy="166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681645" y="4788575"/>
            <a:ext cx="960024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Jane Doe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4DF2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780467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Contact Us</a:t>
            </a:r>
            <a:endParaRPr lang="en-US" sz="411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87822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65582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Phone</a:t>
            </a:r>
            <a:endParaRPr lang="en-US" sz="2058" dirty="0"/>
          </a:p>
        </p:txBody>
      </p:sp>
      <p:sp>
        <p:nvSpPr>
          <p:cNvPr id="7" name="Text 3"/>
          <p:cNvSpPr/>
          <p:nvPr/>
        </p:nvSpPr>
        <p:spPr>
          <a:xfrm>
            <a:off x="2348389" y="5115878"/>
            <a:ext cx="308895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+1-800-555-1212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387822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65582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Email</a:t>
            </a:r>
            <a:endParaRPr lang="en-US" sz="2058" dirty="0"/>
          </a:p>
        </p:txBody>
      </p:sp>
      <p:sp>
        <p:nvSpPr>
          <p:cNvPr id="10" name="Text 5"/>
          <p:cNvSpPr/>
          <p:nvPr/>
        </p:nvSpPr>
        <p:spPr>
          <a:xfrm>
            <a:off x="5770602" y="5115878"/>
            <a:ext cx="308895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info@example.com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387822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65582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Website</a:t>
            </a:r>
            <a:endParaRPr lang="en-US" sz="2058" dirty="0"/>
          </a:p>
        </p:txBody>
      </p:sp>
      <p:sp>
        <p:nvSpPr>
          <p:cNvPr id="13" name="Text 7"/>
          <p:cNvSpPr/>
          <p:nvPr/>
        </p:nvSpPr>
        <p:spPr>
          <a:xfrm>
            <a:off x="9192816" y="5115878"/>
            <a:ext cx="308907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www.example.com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351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utkarsh singh</cp:lastModifiedBy>
  <cp:revision>2</cp:revision>
  <dcterms:created xsi:type="dcterms:W3CDTF">2024-06-16T04:41:13Z</dcterms:created>
  <dcterms:modified xsi:type="dcterms:W3CDTF">2024-06-16T04:45:52Z</dcterms:modified>
</cp:coreProperties>
</file>