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82" r:id="rId5"/>
    <p:sldId id="270" r:id="rId6"/>
    <p:sldId id="271" r:id="rId7"/>
    <p:sldId id="272" r:id="rId8"/>
    <p:sldId id="274" r:id="rId9"/>
    <p:sldId id="275" r:id="rId10"/>
    <p:sldId id="273" r:id="rId11"/>
    <p:sldId id="276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52C9BD"/>
    <a:srgbClr val="92D050"/>
    <a:srgbClr val="FEC630"/>
    <a:srgbClr val="52CBBE"/>
    <a:srgbClr val="FF5969"/>
    <a:srgbClr val="5D7373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 autoAdjust="0"/>
    <p:restoredTop sz="94660"/>
  </p:normalViewPr>
  <p:slideViewPr>
    <p:cSldViewPr snapToGrid="0">
      <p:cViewPr>
        <p:scale>
          <a:sx n="80" d="100"/>
          <a:sy n="80" d="100"/>
        </p:scale>
        <p:origin x="13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PREZOOM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293797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Iteration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DEVELOPED BY – TEAM BRAVO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23DD4B-BA0F-49CB-96EF-10D0B342CF96}"/>
              </a:ext>
            </a:extLst>
          </p:cNvPr>
          <p:cNvSpPr txBox="1"/>
          <p:nvPr/>
        </p:nvSpPr>
        <p:spPr>
          <a:xfrm>
            <a:off x="4081622" y="4395731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Damini, Shujana, Preethi, &amp; Utkarsh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4E23-2ACC-4037-A316-365B6EF437E6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FDC3C-4C8C-4976-AD62-50297F73F656}"/>
              </a:ext>
            </a:extLst>
          </p:cNvPr>
          <p:cNvSpPr txBox="1"/>
          <p:nvPr/>
        </p:nvSpPr>
        <p:spPr>
          <a:xfrm>
            <a:off x="2253386" y="250697"/>
            <a:ext cx="37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Main Window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4B130A9-947F-4750-A199-7A47EA70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" y="963060"/>
            <a:ext cx="8291858" cy="55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6E6FF158-B3A7-48D1-A29D-91ED05BEA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" y="120784"/>
            <a:ext cx="8228054" cy="165735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0134DC8-63B7-4DEB-943D-EDE7022D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" y="1857455"/>
            <a:ext cx="8198856" cy="1657349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26442B-F13C-4F23-B88B-E5122795C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" y="3635371"/>
            <a:ext cx="8154539" cy="1512380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BEDB85-335E-4930-A456-71913F1EC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" y="5268318"/>
            <a:ext cx="8154539" cy="15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1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48960C-8736-4157-8C56-86B8EACD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" y="777839"/>
            <a:ext cx="8235536" cy="165511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7ED817-D71C-449F-87EE-3B449389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" y="2657616"/>
            <a:ext cx="8235536" cy="165511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F668624-8854-4006-8650-96D927E0A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" y="4537393"/>
            <a:ext cx="8235536" cy="19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87780D5-BA62-4F88-B22D-B5EBB67D7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47"/>
            <a:ext cx="8337245" cy="4076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1E076-305F-4EFF-A0CD-A49AA57E4028}"/>
              </a:ext>
            </a:extLst>
          </p:cNvPr>
          <p:cNvSpPr txBox="1"/>
          <p:nvPr/>
        </p:nvSpPr>
        <p:spPr>
          <a:xfrm>
            <a:off x="2218979" y="593597"/>
            <a:ext cx="37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2949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9C600E-DD7A-4F87-8837-6C0833EB9874}"/>
              </a:ext>
            </a:extLst>
          </p:cNvPr>
          <p:cNvGrpSpPr/>
          <p:nvPr/>
        </p:nvGrpSpPr>
        <p:grpSpPr>
          <a:xfrm>
            <a:off x="-1780367" y="0"/>
            <a:ext cx="10896020" cy="6858000"/>
            <a:chOff x="491575" y="0"/>
            <a:chExt cx="10042165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E7F7A8-2288-4F0B-8A17-9146DAC4429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FA6C29-E97F-40EB-A84D-137571C80CCD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6028D2-ABE5-41A5-B9EE-1DC0D3849060}"/>
                </a:ext>
              </a:extLst>
            </p:cNvPr>
            <p:cNvSpPr txBox="1"/>
            <p:nvPr/>
          </p:nvSpPr>
          <p:spPr>
            <a:xfrm rot="16200000">
              <a:off x="9214532" y="318960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Future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BAB8B67-82C8-499A-8A8E-D8F1B126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F31115-4ED1-49BB-98A1-9768B0FD17CE}"/>
              </a:ext>
            </a:extLst>
          </p:cNvPr>
          <p:cNvGrpSpPr/>
          <p:nvPr/>
        </p:nvGrpSpPr>
        <p:grpSpPr>
          <a:xfrm>
            <a:off x="1413300" y="388115"/>
            <a:ext cx="4276389" cy="4410881"/>
            <a:chOff x="4168474" y="3874286"/>
            <a:chExt cx="4276389" cy="13119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0A6328-E6FD-42E0-B868-6F7EFB8AD222}"/>
                </a:ext>
              </a:extLst>
            </p:cNvPr>
            <p:cNvSpPr txBox="1"/>
            <p:nvPr/>
          </p:nvSpPr>
          <p:spPr>
            <a:xfrm>
              <a:off x="4168474" y="3874286"/>
              <a:ext cx="4276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Iteration 1 (Due Nov. 16)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908784-FE5A-4B3C-B13D-D978CFF7A26E}"/>
                </a:ext>
              </a:extLst>
            </p:cNvPr>
            <p:cNvSpPr txBox="1"/>
            <p:nvPr/>
          </p:nvSpPr>
          <p:spPr>
            <a:xfrm>
              <a:off x="4578493" y="4042668"/>
              <a:ext cx="3282475" cy="796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Container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Objects &amp; Properties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States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Attributes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Features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Edit Mode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Transitions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635482-7464-45C9-B1DA-C105737D6C1F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10605D-B2E8-4BA3-8C2C-F13DAA6476A2}"/>
              </a:ext>
            </a:extLst>
          </p:cNvPr>
          <p:cNvGrpSpPr/>
          <p:nvPr/>
        </p:nvGrpSpPr>
        <p:grpSpPr>
          <a:xfrm>
            <a:off x="1400767" y="3698340"/>
            <a:ext cx="4276389" cy="4410881"/>
            <a:chOff x="4168474" y="3874286"/>
            <a:chExt cx="4276389" cy="131197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44A357-27E8-4324-911D-8A1912AE71F1}"/>
                </a:ext>
              </a:extLst>
            </p:cNvPr>
            <p:cNvSpPr txBox="1"/>
            <p:nvPr/>
          </p:nvSpPr>
          <p:spPr>
            <a:xfrm>
              <a:off x="4168474" y="3874286"/>
              <a:ext cx="4276389" cy="17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Iteration 2 (Due Nov. 30)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2DF40C-ED63-48AC-9B23-08FEE052B72F}"/>
                </a:ext>
              </a:extLst>
            </p:cNvPr>
            <p:cNvSpPr txBox="1"/>
            <p:nvPr/>
          </p:nvSpPr>
          <p:spPr>
            <a:xfrm>
              <a:off x="4578493" y="4042668"/>
              <a:ext cx="3282475" cy="68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Timeline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Camera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Camera Movement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Presentation Mode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Bug Review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FF91AC-CAE2-4DB8-9D9A-CDD26C97430C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29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5C851-6530-4665-8027-1103BCD4BB87}"/>
              </a:ext>
            </a:extLst>
          </p:cNvPr>
          <p:cNvSpPr txBox="1"/>
          <p:nvPr/>
        </p:nvSpPr>
        <p:spPr>
          <a:xfrm rot="16200000">
            <a:off x="8163159" y="3195478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9C600E-DD7A-4F87-8837-6C0833EB9874}"/>
              </a:ext>
            </a:extLst>
          </p:cNvPr>
          <p:cNvGrpSpPr/>
          <p:nvPr/>
        </p:nvGrpSpPr>
        <p:grpSpPr>
          <a:xfrm>
            <a:off x="-1780367" y="0"/>
            <a:ext cx="10896020" cy="6858000"/>
            <a:chOff x="491575" y="0"/>
            <a:chExt cx="10042165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E7F7A8-2288-4F0B-8A17-9146DAC4429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FA6C29-E97F-40EB-A84D-137571C80CCD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6028D2-ABE5-41A5-B9EE-1DC0D3849060}"/>
                </a:ext>
              </a:extLst>
            </p:cNvPr>
            <p:cNvSpPr txBox="1"/>
            <p:nvPr/>
          </p:nvSpPr>
          <p:spPr>
            <a:xfrm rot="16200000">
              <a:off x="9214532" y="318960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Future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BAB8B67-82C8-499A-8A8E-D8F1B126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1587CF-41D5-428C-8B80-16878421215E}"/>
              </a:ext>
            </a:extLst>
          </p:cNvPr>
          <p:cNvGrpSpPr/>
          <p:nvPr/>
        </p:nvGrpSpPr>
        <p:grpSpPr>
          <a:xfrm>
            <a:off x="-2315428" y="0"/>
            <a:ext cx="10896020" cy="6858000"/>
            <a:chOff x="491575" y="0"/>
            <a:chExt cx="10042165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13876A-C66F-4F43-AC1F-57E2A1AA6496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4E6BDD-BA7A-4386-A9FA-EB2C59AEC463}"/>
                </a:ext>
              </a:extLst>
            </p:cNvPr>
            <p:cNvSpPr txBox="1"/>
            <p:nvPr/>
          </p:nvSpPr>
          <p:spPr>
            <a:xfrm rot="16200000">
              <a:off x="9214532" y="318960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Future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851CBFC-1514-4379-A241-B72C56F601C5}"/>
              </a:ext>
            </a:extLst>
          </p:cNvPr>
          <p:cNvSpPr txBox="1"/>
          <p:nvPr/>
        </p:nvSpPr>
        <p:spPr>
          <a:xfrm>
            <a:off x="683351" y="2875773"/>
            <a:ext cx="4822613" cy="110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52C9BD"/>
                </a:solidFill>
                <a:latin typeface="Tw Cen MT" panose="020B0602020104020603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87625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26819" y="-24602"/>
            <a:ext cx="12644662" cy="6858000"/>
            <a:chOff x="-300156" y="0"/>
            <a:chExt cx="1264466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0015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62041"/>
              <a:ext cx="1168400" cy="226101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646442" y="3183308"/>
              <a:ext cx="2749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72117" cy="6858000"/>
            <a:chOff x="-9337032" y="-1"/>
            <a:chExt cx="99721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73770" y="3158705"/>
              <a:ext cx="217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Wireframe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712793" y="1484435"/>
            <a:ext cx="5316029" cy="1415119"/>
            <a:chOff x="4168474" y="3874286"/>
            <a:chExt cx="5316029" cy="141511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Shujana Mostafa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6314084" y="4458408"/>
              <a:ext cx="31704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State Diagrams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User Stories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A5CD8B-4FD2-4CA7-BA6F-8E9D1F0E276D}"/>
              </a:ext>
            </a:extLst>
          </p:cNvPr>
          <p:cNvGrpSpPr/>
          <p:nvPr/>
        </p:nvGrpSpPr>
        <p:grpSpPr>
          <a:xfrm>
            <a:off x="2747001" y="69316"/>
            <a:ext cx="5281820" cy="1415119"/>
            <a:chOff x="4168474" y="3874286"/>
            <a:chExt cx="5281820" cy="14151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2BDB0D-7531-42D8-B5AF-12F854B0F5E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Damini Prajapati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0BF141-41EE-482C-88F7-B221FBE347BA}"/>
                </a:ext>
              </a:extLst>
            </p:cNvPr>
            <p:cNvSpPr txBox="1"/>
            <p:nvPr/>
          </p:nvSpPr>
          <p:spPr>
            <a:xfrm>
              <a:off x="6279875" y="4458408"/>
              <a:ext cx="31704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UML Class Diagrams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Use Case Diagrams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1E0370-D934-4A18-9C2C-B43F5DE06DF3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095A83-53AA-4C06-BA27-B25C203D17E9}"/>
              </a:ext>
            </a:extLst>
          </p:cNvPr>
          <p:cNvGrpSpPr/>
          <p:nvPr/>
        </p:nvGrpSpPr>
        <p:grpSpPr>
          <a:xfrm>
            <a:off x="3245015" y="2999188"/>
            <a:ext cx="4787012" cy="1361273"/>
            <a:chOff x="4603543" y="3863550"/>
            <a:chExt cx="4787012" cy="13612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1E8B39-0CC2-42C6-9A41-03E9D3ED66E0}"/>
                </a:ext>
              </a:extLst>
            </p:cNvPr>
            <p:cNvSpPr txBox="1"/>
            <p:nvPr/>
          </p:nvSpPr>
          <p:spPr>
            <a:xfrm>
              <a:off x="4603543" y="3863550"/>
              <a:ext cx="45245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Christiani Monisha Preethi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EAEC12-A653-459B-92E8-BF03D9C796BF}"/>
                </a:ext>
              </a:extLst>
            </p:cNvPr>
            <p:cNvSpPr txBox="1"/>
            <p:nvPr/>
          </p:nvSpPr>
          <p:spPr>
            <a:xfrm>
              <a:off x="6220136" y="4393826"/>
              <a:ext cx="31704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Sequence Diagrams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Lexicon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128D28-47E9-4794-9F46-B3FBAE4AFC54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B735E-5F02-4A64-BF78-0CB540C31938}"/>
              </a:ext>
            </a:extLst>
          </p:cNvPr>
          <p:cNvGrpSpPr/>
          <p:nvPr/>
        </p:nvGrpSpPr>
        <p:grpSpPr>
          <a:xfrm>
            <a:off x="2671737" y="4405968"/>
            <a:ext cx="5871899" cy="2108021"/>
            <a:chOff x="4076956" y="3909333"/>
            <a:chExt cx="5871899" cy="21080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CC3DA4-F01B-4D85-97F1-08EADE7DF671}"/>
                </a:ext>
              </a:extLst>
            </p:cNvPr>
            <p:cNvSpPr txBox="1"/>
            <p:nvPr/>
          </p:nvSpPr>
          <p:spPr>
            <a:xfrm>
              <a:off x="4076956" y="3909333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Utkarsh Trivedi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A8939E-56A5-4383-AE21-BD1D2CB05355}"/>
                </a:ext>
              </a:extLst>
            </p:cNvPr>
            <p:cNvSpPr txBox="1"/>
            <p:nvPr/>
          </p:nvSpPr>
          <p:spPr>
            <a:xfrm>
              <a:off x="6263622" y="4447694"/>
              <a:ext cx="36852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Wire Frame Diagrams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Repository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List of Requirements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PPT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D9B57-AA4B-4F7F-9AA8-75263F180CC5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60531" cy="6858000"/>
            <a:chOff x="213096" y="0"/>
            <a:chExt cx="1146053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54419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1B91D5-3A51-42C1-84D2-1C4B93D85781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EDBD7B-6DF7-430F-948B-07610B18E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69" y="830292"/>
            <a:ext cx="8211206" cy="5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9F3920-684B-4BBF-B3B7-8B06F9A77951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A98037F-A472-4276-A321-379BDF9A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97" y="-4"/>
            <a:ext cx="555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9F3920-684B-4BBF-B3B7-8B06F9A77951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79F7639-1A3A-4D26-AF12-A924421D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99" y="235667"/>
            <a:ext cx="7223251" cy="63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72104E9-D31B-4FE5-8105-9C439D743046}"/>
              </a:ext>
            </a:extLst>
          </p:cNvPr>
          <p:cNvSpPr txBox="1"/>
          <p:nvPr/>
        </p:nvSpPr>
        <p:spPr>
          <a:xfrm>
            <a:off x="3996219" y="497957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STATE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B3659-5BF3-4E10-A5BA-09BC49E77011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0B9F8B-8F15-40F0-9B05-EBCD5283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7" y="1190455"/>
            <a:ext cx="7967577" cy="50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57F78F-058A-41EF-A962-40C89B55E6FA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F378369-5B7E-49DE-9F65-3FA1286B2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63" y="0"/>
            <a:ext cx="495941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688D4-F26C-4A45-8E19-8AB26FBBAA67}"/>
              </a:ext>
            </a:extLst>
          </p:cNvPr>
          <p:cNvSpPr txBox="1"/>
          <p:nvPr/>
        </p:nvSpPr>
        <p:spPr>
          <a:xfrm>
            <a:off x="712106" y="2831972"/>
            <a:ext cx="264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PRESENTATION</a:t>
            </a: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57F78F-058A-41EF-A962-40C89B55E6FA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08A113D-6936-4738-9479-BA5EE4EC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1" y="-4"/>
            <a:ext cx="49160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8276B-408F-47C7-BA53-FF4F71CD86FE}"/>
              </a:ext>
            </a:extLst>
          </p:cNvPr>
          <p:cNvSpPr txBox="1"/>
          <p:nvPr/>
        </p:nvSpPr>
        <p:spPr>
          <a:xfrm>
            <a:off x="712106" y="2831972"/>
            <a:ext cx="264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EDIT</a:t>
            </a: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137951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Divide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Class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State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Sequence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57F78F-058A-41EF-A962-40C89B55E6FA}"/>
              </a:ext>
            </a:extLst>
          </p:cNvPr>
          <p:cNvSpPr txBox="1"/>
          <p:nvPr/>
        </p:nvSpPr>
        <p:spPr>
          <a:xfrm rot="16200000">
            <a:off x="-831820" y="3158705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Wireframe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0DD518F-92BF-4661-8BDF-7E417086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-4"/>
            <a:ext cx="490255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815AD-982C-418A-9AB3-D028EE1617C1}"/>
              </a:ext>
            </a:extLst>
          </p:cNvPr>
          <p:cNvSpPr txBox="1"/>
          <p:nvPr/>
        </p:nvSpPr>
        <p:spPr>
          <a:xfrm>
            <a:off x="712106" y="2831972"/>
            <a:ext cx="264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PRESENTATION</a:t>
            </a: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503500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201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Utkarsh Trivedi</cp:lastModifiedBy>
  <cp:revision>36</cp:revision>
  <dcterms:created xsi:type="dcterms:W3CDTF">2017-01-05T13:17:27Z</dcterms:created>
  <dcterms:modified xsi:type="dcterms:W3CDTF">2020-11-02T15:16:53Z</dcterms:modified>
</cp:coreProperties>
</file>