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2" r:id="rId8"/>
    <p:sldId id="271" r:id="rId9"/>
    <p:sldId id="272" r:id="rId10"/>
    <p:sldId id="27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5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2A4BAB-446C-4221-8DB2-68330B2F6CE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D4FBDCF-FB40-41D6-8045-4EA8418B4FC7}">
      <dgm:prSet/>
      <dgm:spPr/>
      <dgm:t>
        <a:bodyPr/>
        <a:lstStyle/>
        <a:p>
          <a:pPr marL="282575" indent="-282575"/>
          <a:r>
            <a:rPr lang="en-US" dirty="0">
              <a:latin typeface="Times New Roman" pitchFamily="18" charset="0"/>
              <a:cs typeface="Times New Roman" pitchFamily="18" charset="0"/>
            </a:rPr>
            <a:t>1. User sends a      message.</a:t>
          </a:r>
        </a:p>
      </dgm:t>
    </dgm:pt>
    <dgm:pt modelId="{B21474AA-9E07-49FE-B041-8AE7BB8604A9}" type="parTrans" cxnId="{308B9FFF-AB9E-477B-8EAB-B2AE3220E41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73209A2-99BF-4559-9861-EAEEFC4492BC}" type="sibTrans" cxnId="{308B9FFF-AB9E-477B-8EAB-B2AE3220E41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CD7A2E2-F865-48C7-A9A9-9DB6327E9025}">
      <dgm:prSet/>
      <dgm:spPr/>
      <dgm:t>
        <a:bodyPr/>
        <a:lstStyle/>
        <a:p>
          <a:pPr marL="282575" indent="-282575"/>
          <a:r>
            <a:rPr lang="en-US" dirty="0">
              <a:latin typeface="Times New Roman" pitchFamily="18" charset="0"/>
              <a:cs typeface="Times New Roman" pitchFamily="18" charset="0"/>
            </a:rPr>
            <a:t>2. RoBERTa analyzes context and sentiment.</a:t>
          </a:r>
        </a:p>
      </dgm:t>
    </dgm:pt>
    <dgm:pt modelId="{F3F8E7E8-5886-48B7-B249-310887E4B98A}" type="parTrans" cxnId="{DB79C9D4-6048-4A7B-9DBF-113D028E0EF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CA2F8CD-BB62-4220-8D1D-4EC64815375B}" type="sibTrans" cxnId="{DB79C9D4-6048-4A7B-9DBF-113D028E0EF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9F6FA41-8E36-4DF3-8566-57C2D56C3D64}">
      <dgm:prSet/>
      <dgm:spPr/>
      <dgm:t>
        <a:bodyPr/>
        <a:lstStyle/>
        <a:p>
          <a:pPr marL="230188" indent="-230188"/>
          <a:r>
            <a:rPr lang="en-US" dirty="0">
              <a:latin typeface="Times New Roman" pitchFamily="18" charset="0"/>
              <a:cs typeface="Times New Roman" pitchFamily="18" charset="0"/>
            </a:rPr>
            <a:t>3. AI reformulates text for better understanding.</a:t>
          </a:r>
        </a:p>
      </dgm:t>
    </dgm:pt>
    <dgm:pt modelId="{80EB09FC-573D-446A-8DB0-6F142F883078}" type="parTrans" cxnId="{E2FF2C6A-5F2D-486A-B8E3-794EB8BAD71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B95A8E2-AE59-4DD6-A588-969BF60487BE}" type="sibTrans" cxnId="{E2FF2C6A-5F2D-486A-B8E3-794EB8BAD71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1CCC6BB-36D4-45B9-AC60-5D3930C01746}">
      <dgm:prSet/>
      <dgm:spPr/>
      <dgm:t>
        <a:bodyPr/>
        <a:lstStyle/>
        <a:p>
          <a:pPr marL="282575" indent="-282575"/>
          <a:r>
            <a:rPr lang="en-US" dirty="0">
              <a:latin typeface="Times New Roman" pitchFamily="18" charset="0"/>
              <a:cs typeface="Times New Roman" pitchFamily="18" charset="0"/>
            </a:rPr>
            <a:t>4. Receiver gets context-enhanced message.</a:t>
          </a:r>
        </a:p>
      </dgm:t>
    </dgm:pt>
    <dgm:pt modelId="{F2C033D6-75C5-48BF-B9A6-80C2A455B41E}" type="parTrans" cxnId="{B0419520-D7BD-482C-86E5-A29842975E3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83BBDC6-1741-45FF-BA8C-E2D1067FBC43}" type="sibTrans" cxnId="{B0419520-D7BD-482C-86E5-A29842975E3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0A273DF-7FCE-44F1-865C-FC09B276B1EE}">
      <dgm:prSet/>
      <dgm:spPr/>
      <dgm:t>
        <a:bodyPr/>
        <a:lstStyle/>
        <a:p>
          <a:pPr marL="282575" indent="-282575"/>
          <a:r>
            <a:rPr lang="en-US" dirty="0">
              <a:latin typeface="Times New Roman" pitchFamily="18" charset="0"/>
              <a:cs typeface="Times New Roman" pitchFamily="18" charset="0"/>
            </a:rPr>
            <a:t>5. Suggestions are provided for crafting replies.</a:t>
          </a:r>
        </a:p>
      </dgm:t>
    </dgm:pt>
    <dgm:pt modelId="{25C59265-BA1D-4385-8E66-AEF173BC298A}" type="parTrans" cxnId="{09176E92-FDE4-414E-816A-F99A7E9E4D0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F0B3348-83FD-4CB1-A140-8983890A06F2}" type="sibTrans" cxnId="{09176E92-FDE4-414E-816A-F99A7E9E4D0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0BA39EC-5DD4-4F6A-BB8E-20314C2DF06C}" type="pres">
      <dgm:prSet presAssocID="{0A2A4BAB-446C-4221-8DB2-68330B2F6CE7}" presName="root" presStyleCnt="0">
        <dgm:presLayoutVars>
          <dgm:dir/>
          <dgm:resizeHandles val="exact"/>
        </dgm:presLayoutVars>
      </dgm:prSet>
      <dgm:spPr/>
    </dgm:pt>
    <dgm:pt modelId="{BDE4F2B3-B0FF-4CA7-9494-80DC7031B6C5}" type="pres">
      <dgm:prSet presAssocID="{0A2A4BAB-446C-4221-8DB2-68330B2F6CE7}" presName="container" presStyleCnt="0">
        <dgm:presLayoutVars>
          <dgm:dir/>
          <dgm:resizeHandles val="exact"/>
        </dgm:presLayoutVars>
      </dgm:prSet>
      <dgm:spPr/>
    </dgm:pt>
    <dgm:pt modelId="{230D58F0-72F1-4223-A99C-8745B78F4646}" type="pres">
      <dgm:prSet presAssocID="{6D4FBDCF-FB40-41D6-8045-4EA8418B4FC7}" presName="compNode" presStyleCnt="0"/>
      <dgm:spPr/>
    </dgm:pt>
    <dgm:pt modelId="{68F73625-B63A-4723-8BD8-9DA42F92AA47}" type="pres">
      <dgm:prSet presAssocID="{6D4FBDCF-FB40-41D6-8045-4EA8418B4FC7}" presName="iconBgRect" presStyleLbl="bgShp" presStyleIdx="0" presStyleCnt="5"/>
      <dgm:spPr/>
    </dgm:pt>
    <dgm:pt modelId="{25949F1D-6F34-410F-B380-4DB4D0C3311D}" type="pres">
      <dgm:prSet presAssocID="{6D4FBDCF-FB40-41D6-8045-4EA8418B4FC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0513339-A761-4A22-9063-F62371EDF638}" type="pres">
      <dgm:prSet presAssocID="{6D4FBDCF-FB40-41D6-8045-4EA8418B4FC7}" presName="spaceRect" presStyleCnt="0"/>
      <dgm:spPr/>
    </dgm:pt>
    <dgm:pt modelId="{7FFBC07B-4FD2-4F69-9E94-2C5CB5614DAF}" type="pres">
      <dgm:prSet presAssocID="{6D4FBDCF-FB40-41D6-8045-4EA8418B4FC7}" presName="textRect" presStyleLbl="revTx" presStyleIdx="0" presStyleCnt="5" custScaleX="104036" custLinFactNeighborX="2754" custLinFactNeighborY="-119">
        <dgm:presLayoutVars>
          <dgm:chMax val="1"/>
          <dgm:chPref val="1"/>
        </dgm:presLayoutVars>
      </dgm:prSet>
      <dgm:spPr/>
    </dgm:pt>
    <dgm:pt modelId="{55A9E04A-0767-4DEE-BD0E-692D35029496}" type="pres">
      <dgm:prSet presAssocID="{873209A2-99BF-4559-9861-EAEEFC4492BC}" presName="sibTrans" presStyleLbl="sibTrans2D1" presStyleIdx="0" presStyleCnt="0"/>
      <dgm:spPr/>
    </dgm:pt>
    <dgm:pt modelId="{FA5BD912-A9F6-40C6-8263-1F376D20C3DD}" type="pres">
      <dgm:prSet presAssocID="{0CD7A2E2-F865-48C7-A9A9-9DB6327E9025}" presName="compNode" presStyleCnt="0"/>
      <dgm:spPr/>
    </dgm:pt>
    <dgm:pt modelId="{615A4940-93D8-4606-8406-9F3EE49C47BD}" type="pres">
      <dgm:prSet presAssocID="{0CD7A2E2-F865-48C7-A9A9-9DB6327E9025}" presName="iconBgRect" presStyleLbl="bgShp" presStyleIdx="1" presStyleCnt="5"/>
      <dgm:spPr/>
    </dgm:pt>
    <dgm:pt modelId="{7FB2A039-3135-4020-9737-C26A97F18008}" type="pres">
      <dgm:prSet presAssocID="{0CD7A2E2-F865-48C7-A9A9-9DB6327E902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B45FF554-2A68-4C1E-BF40-D9836F3CA00F}" type="pres">
      <dgm:prSet presAssocID="{0CD7A2E2-F865-48C7-A9A9-9DB6327E9025}" presName="spaceRect" presStyleCnt="0"/>
      <dgm:spPr/>
    </dgm:pt>
    <dgm:pt modelId="{610A5823-947F-4C82-877D-52DEB26BDB5F}" type="pres">
      <dgm:prSet presAssocID="{0CD7A2E2-F865-48C7-A9A9-9DB6327E9025}" presName="textRect" presStyleLbl="revTx" presStyleIdx="1" presStyleCnt="5">
        <dgm:presLayoutVars>
          <dgm:chMax val="1"/>
          <dgm:chPref val="1"/>
        </dgm:presLayoutVars>
      </dgm:prSet>
      <dgm:spPr/>
    </dgm:pt>
    <dgm:pt modelId="{79AF94BC-E0F6-433A-8CAB-F711555BE55A}" type="pres">
      <dgm:prSet presAssocID="{ECA2F8CD-BB62-4220-8D1D-4EC64815375B}" presName="sibTrans" presStyleLbl="sibTrans2D1" presStyleIdx="0" presStyleCnt="0"/>
      <dgm:spPr/>
    </dgm:pt>
    <dgm:pt modelId="{5AB5ADA7-372D-44EC-A2C2-7FA5CBCFC7E4}" type="pres">
      <dgm:prSet presAssocID="{19F6FA41-8E36-4DF3-8566-57C2D56C3D64}" presName="compNode" presStyleCnt="0"/>
      <dgm:spPr/>
    </dgm:pt>
    <dgm:pt modelId="{E8249E24-EFF5-435F-9B37-6DC3347B3FCB}" type="pres">
      <dgm:prSet presAssocID="{19F6FA41-8E36-4DF3-8566-57C2D56C3D64}" presName="iconBgRect" presStyleLbl="bgShp" presStyleIdx="2" presStyleCnt="5"/>
      <dgm:spPr/>
    </dgm:pt>
    <dgm:pt modelId="{D92994F9-DFF7-483F-B0B9-EAD4C6E141CF}" type="pres">
      <dgm:prSet presAssocID="{19F6FA41-8E36-4DF3-8566-57C2D56C3D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DB80E10-A12F-4439-83E2-C6F0036D3D7C}" type="pres">
      <dgm:prSet presAssocID="{19F6FA41-8E36-4DF3-8566-57C2D56C3D64}" presName="spaceRect" presStyleCnt="0"/>
      <dgm:spPr/>
    </dgm:pt>
    <dgm:pt modelId="{7BB25A19-4A0B-4106-8A8D-1F2EEB8E89A7}" type="pres">
      <dgm:prSet presAssocID="{19F6FA41-8E36-4DF3-8566-57C2D56C3D64}" presName="textRect" presStyleLbl="revTx" presStyleIdx="2" presStyleCnt="5">
        <dgm:presLayoutVars>
          <dgm:chMax val="1"/>
          <dgm:chPref val="1"/>
        </dgm:presLayoutVars>
      </dgm:prSet>
      <dgm:spPr/>
    </dgm:pt>
    <dgm:pt modelId="{CB0A2E2F-8158-46A6-B230-1C6214944FF9}" type="pres">
      <dgm:prSet presAssocID="{DB95A8E2-AE59-4DD6-A588-969BF60487BE}" presName="sibTrans" presStyleLbl="sibTrans2D1" presStyleIdx="0" presStyleCnt="0"/>
      <dgm:spPr/>
    </dgm:pt>
    <dgm:pt modelId="{B19DD123-8107-48FC-8540-411E9E5595D3}" type="pres">
      <dgm:prSet presAssocID="{31CCC6BB-36D4-45B9-AC60-5D3930C01746}" presName="compNode" presStyleCnt="0"/>
      <dgm:spPr/>
    </dgm:pt>
    <dgm:pt modelId="{319DDD22-2A2E-4948-AF74-E241B840F9DD}" type="pres">
      <dgm:prSet presAssocID="{31CCC6BB-36D4-45B9-AC60-5D3930C01746}" presName="iconBgRect" presStyleLbl="bgShp" presStyleIdx="3" presStyleCnt="5"/>
      <dgm:spPr/>
    </dgm:pt>
    <dgm:pt modelId="{3C9F1772-236C-491E-A056-099C1B4E0621}" type="pres">
      <dgm:prSet presAssocID="{31CCC6BB-36D4-45B9-AC60-5D3930C017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5E5E6A5B-DFA1-4E75-9436-73C0AFF63D38}" type="pres">
      <dgm:prSet presAssocID="{31CCC6BB-36D4-45B9-AC60-5D3930C01746}" presName="spaceRect" presStyleCnt="0"/>
      <dgm:spPr/>
    </dgm:pt>
    <dgm:pt modelId="{0BDDB69D-D3AE-469E-AE76-6122954996E5}" type="pres">
      <dgm:prSet presAssocID="{31CCC6BB-36D4-45B9-AC60-5D3930C01746}" presName="textRect" presStyleLbl="revTx" presStyleIdx="3" presStyleCnt="5">
        <dgm:presLayoutVars>
          <dgm:chMax val="1"/>
          <dgm:chPref val="1"/>
        </dgm:presLayoutVars>
      </dgm:prSet>
      <dgm:spPr/>
    </dgm:pt>
    <dgm:pt modelId="{88DC37E7-AF7D-44E7-8199-C5DF72FE096E}" type="pres">
      <dgm:prSet presAssocID="{A83BBDC6-1741-45FF-BA8C-E2D1067FBC43}" presName="sibTrans" presStyleLbl="sibTrans2D1" presStyleIdx="0" presStyleCnt="0"/>
      <dgm:spPr/>
    </dgm:pt>
    <dgm:pt modelId="{4BCEF85D-B296-4916-AC17-91956A997C9F}" type="pres">
      <dgm:prSet presAssocID="{20A273DF-7FCE-44F1-865C-FC09B276B1EE}" presName="compNode" presStyleCnt="0"/>
      <dgm:spPr/>
    </dgm:pt>
    <dgm:pt modelId="{D6C1EEEF-9188-4FE4-849C-D2EDA3E9D1B0}" type="pres">
      <dgm:prSet presAssocID="{20A273DF-7FCE-44F1-865C-FC09B276B1EE}" presName="iconBgRect" presStyleLbl="bgShp" presStyleIdx="4" presStyleCnt="5"/>
      <dgm:spPr/>
    </dgm:pt>
    <dgm:pt modelId="{6E3E6279-763F-4765-83A8-2539B4AD91E2}" type="pres">
      <dgm:prSet presAssocID="{20A273DF-7FCE-44F1-865C-FC09B276B1E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41C31787-D4A1-435B-9F89-DBF5A698BDB7}" type="pres">
      <dgm:prSet presAssocID="{20A273DF-7FCE-44F1-865C-FC09B276B1EE}" presName="spaceRect" presStyleCnt="0"/>
      <dgm:spPr/>
    </dgm:pt>
    <dgm:pt modelId="{7EF01902-8C29-4479-A27D-B3DB108A7FD0}" type="pres">
      <dgm:prSet presAssocID="{20A273DF-7FCE-44F1-865C-FC09B276B1E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0DC5F13-E420-4FA8-B1CB-3C767C8D2BE3}" type="presOf" srcId="{31CCC6BB-36D4-45B9-AC60-5D3930C01746}" destId="{0BDDB69D-D3AE-469E-AE76-6122954996E5}" srcOrd="0" destOrd="0" presId="urn:microsoft.com/office/officeart/2018/2/layout/IconCircleList"/>
    <dgm:cxn modelId="{B0419520-D7BD-482C-86E5-A29842975E3E}" srcId="{0A2A4BAB-446C-4221-8DB2-68330B2F6CE7}" destId="{31CCC6BB-36D4-45B9-AC60-5D3930C01746}" srcOrd="3" destOrd="0" parTransId="{F2C033D6-75C5-48BF-B9A6-80C2A455B41E}" sibTransId="{A83BBDC6-1741-45FF-BA8C-E2D1067FBC43}"/>
    <dgm:cxn modelId="{D2A68329-A7AA-4A2A-AEAA-207550BB129E}" type="presOf" srcId="{0A2A4BAB-446C-4221-8DB2-68330B2F6CE7}" destId="{A0BA39EC-5DD4-4F6A-BB8E-20314C2DF06C}" srcOrd="0" destOrd="0" presId="urn:microsoft.com/office/officeart/2018/2/layout/IconCircleList"/>
    <dgm:cxn modelId="{6791CF2C-AE4A-43BB-B861-FCCC94CEC4E5}" type="presOf" srcId="{873209A2-99BF-4559-9861-EAEEFC4492BC}" destId="{55A9E04A-0767-4DEE-BD0E-692D35029496}" srcOrd="0" destOrd="0" presId="urn:microsoft.com/office/officeart/2018/2/layout/IconCircleList"/>
    <dgm:cxn modelId="{F72A3444-6ADD-43C7-A303-4CA16FAD4F54}" type="presOf" srcId="{6D4FBDCF-FB40-41D6-8045-4EA8418B4FC7}" destId="{7FFBC07B-4FD2-4F69-9E94-2C5CB5614DAF}" srcOrd="0" destOrd="0" presId="urn:microsoft.com/office/officeart/2018/2/layout/IconCircleList"/>
    <dgm:cxn modelId="{C2C9FC61-1E79-4233-A2FA-7385C1360F39}" type="presOf" srcId="{DB95A8E2-AE59-4DD6-A588-969BF60487BE}" destId="{CB0A2E2F-8158-46A6-B230-1C6214944FF9}" srcOrd="0" destOrd="0" presId="urn:microsoft.com/office/officeart/2018/2/layout/IconCircleList"/>
    <dgm:cxn modelId="{E2FF2C6A-5F2D-486A-B8E3-794EB8BAD71B}" srcId="{0A2A4BAB-446C-4221-8DB2-68330B2F6CE7}" destId="{19F6FA41-8E36-4DF3-8566-57C2D56C3D64}" srcOrd="2" destOrd="0" parTransId="{80EB09FC-573D-446A-8DB0-6F142F883078}" sibTransId="{DB95A8E2-AE59-4DD6-A588-969BF60487BE}"/>
    <dgm:cxn modelId="{4F832970-393C-4270-97C2-3C2755B75D84}" type="presOf" srcId="{20A273DF-7FCE-44F1-865C-FC09B276B1EE}" destId="{7EF01902-8C29-4479-A27D-B3DB108A7FD0}" srcOrd="0" destOrd="0" presId="urn:microsoft.com/office/officeart/2018/2/layout/IconCircleList"/>
    <dgm:cxn modelId="{09176E92-FDE4-414E-816A-F99A7E9E4D0D}" srcId="{0A2A4BAB-446C-4221-8DB2-68330B2F6CE7}" destId="{20A273DF-7FCE-44F1-865C-FC09B276B1EE}" srcOrd="4" destOrd="0" parTransId="{25C59265-BA1D-4385-8E66-AEF173BC298A}" sibTransId="{BF0B3348-83FD-4CB1-A140-8983890A06F2}"/>
    <dgm:cxn modelId="{2359C4A9-82B4-4492-BA2C-E45F5C5438CC}" type="presOf" srcId="{19F6FA41-8E36-4DF3-8566-57C2D56C3D64}" destId="{7BB25A19-4A0B-4106-8A8D-1F2EEB8E89A7}" srcOrd="0" destOrd="0" presId="urn:microsoft.com/office/officeart/2018/2/layout/IconCircleList"/>
    <dgm:cxn modelId="{D3B7D6C1-0D0E-4FE9-82B2-574AE8EDD66B}" type="presOf" srcId="{0CD7A2E2-F865-48C7-A9A9-9DB6327E9025}" destId="{610A5823-947F-4C82-877D-52DEB26BDB5F}" srcOrd="0" destOrd="0" presId="urn:microsoft.com/office/officeart/2018/2/layout/IconCircleList"/>
    <dgm:cxn modelId="{BD17A6C2-FC2D-41F7-BAD9-70E6A281051B}" type="presOf" srcId="{A83BBDC6-1741-45FF-BA8C-E2D1067FBC43}" destId="{88DC37E7-AF7D-44E7-8199-C5DF72FE096E}" srcOrd="0" destOrd="0" presId="urn:microsoft.com/office/officeart/2018/2/layout/IconCircleList"/>
    <dgm:cxn modelId="{DB79C9D4-6048-4A7B-9DBF-113D028E0EF9}" srcId="{0A2A4BAB-446C-4221-8DB2-68330B2F6CE7}" destId="{0CD7A2E2-F865-48C7-A9A9-9DB6327E9025}" srcOrd="1" destOrd="0" parTransId="{F3F8E7E8-5886-48B7-B249-310887E4B98A}" sibTransId="{ECA2F8CD-BB62-4220-8D1D-4EC64815375B}"/>
    <dgm:cxn modelId="{6AEC65ED-1EAF-438B-AA5D-7DE3051858D3}" type="presOf" srcId="{ECA2F8CD-BB62-4220-8D1D-4EC64815375B}" destId="{79AF94BC-E0F6-433A-8CAB-F711555BE55A}" srcOrd="0" destOrd="0" presId="urn:microsoft.com/office/officeart/2018/2/layout/IconCircleList"/>
    <dgm:cxn modelId="{308B9FFF-AB9E-477B-8EAB-B2AE3220E41B}" srcId="{0A2A4BAB-446C-4221-8DB2-68330B2F6CE7}" destId="{6D4FBDCF-FB40-41D6-8045-4EA8418B4FC7}" srcOrd="0" destOrd="0" parTransId="{B21474AA-9E07-49FE-B041-8AE7BB8604A9}" sibTransId="{873209A2-99BF-4559-9861-EAEEFC4492BC}"/>
    <dgm:cxn modelId="{F6D8940D-C0D8-4A7D-90EE-7507CE90FF3D}" type="presParOf" srcId="{A0BA39EC-5DD4-4F6A-BB8E-20314C2DF06C}" destId="{BDE4F2B3-B0FF-4CA7-9494-80DC7031B6C5}" srcOrd="0" destOrd="0" presId="urn:microsoft.com/office/officeart/2018/2/layout/IconCircleList"/>
    <dgm:cxn modelId="{28B6F76F-15A5-42AB-B30F-9B5AD1F13055}" type="presParOf" srcId="{BDE4F2B3-B0FF-4CA7-9494-80DC7031B6C5}" destId="{230D58F0-72F1-4223-A99C-8745B78F4646}" srcOrd="0" destOrd="0" presId="urn:microsoft.com/office/officeart/2018/2/layout/IconCircleList"/>
    <dgm:cxn modelId="{D5BBE25E-61F3-4DA1-AF19-E3E5BFCBCD35}" type="presParOf" srcId="{230D58F0-72F1-4223-A99C-8745B78F4646}" destId="{68F73625-B63A-4723-8BD8-9DA42F92AA47}" srcOrd="0" destOrd="0" presId="urn:microsoft.com/office/officeart/2018/2/layout/IconCircleList"/>
    <dgm:cxn modelId="{992F7C56-BF7C-428F-8418-EFA340A20DE0}" type="presParOf" srcId="{230D58F0-72F1-4223-A99C-8745B78F4646}" destId="{25949F1D-6F34-410F-B380-4DB4D0C3311D}" srcOrd="1" destOrd="0" presId="urn:microsoft.com/office/officeart/2018/2/layout/IconCircleList"/>
    <dgm:cxn modelId="{EE46FC3C-DCC2-4715-8273-36575CD3EA94}" type="presParOf" srcId="{230D58F0-72F1-4223-A99C-8745B78F4646}" destId="{80513339-A761-4A22-9063-F62371EDF638}" srcOrd="2" destOrd="0" presId="urn:microsoft.com/office/officeart/2018/2/layout/IconCircleList"/>
    <dgm:cxn modelId="{377953F8-609F-4FAB-B589-957AE3030C03}" type="presParOf" srcId="{230D58F0-72F1-4223-A99C-8745B78F4646}" destId="{7FFBC07B-4FD2-4F69-9E94-2C5CB5614DAF}" srcOrd="3" destOrd="0" presId="urn:microsoft.com/office/officeart/2018/2/layout/IconCircleList"/>
    <dgm:cxn modelId="{521C34BA-4929-41E1-A41B-00247570E86D}" type="presParOf" srcId="{BDE4F2B3-B0FF-4CA7-9494-80DC7031B6C5}" destId="{55A9E04A-0767-4DEE-BD0E-692D35029496}" srcOrd="1" destOrd="0" presId="urn:microsoft.com/office/officeart/2018/2/layout/IconCircleList"/>
    <dgm:cxn modelId="{8DB3F50F-FC24-4A7D-B2CF-66A279449157}" type="presParOf" srcId="{BDE4F2B3-B0FF-4CA7-9494-80DC7031B6C5}" destId="{FA5BD912-A9F6-40C6-8263-1F376D20C3DD}" srcOrd="2" destOrd="0" presId="urn:microsoft.com/office/officeart/2018/2/layout/IconCircleList"/>
    <dgm:cxn modelId="{14063DCA-C2C8-47DF-9EEC-4D5B4F1DD79B}" type="presParOf" srcId="{FA5BD912-A9F6-40C6-8263-1F376D20C3DD}" destId="{615A4940-93D8-4606-8406-9F3EE49C47BD}" srcOrd="0" destOrd="0" presId="urn:microsoft.com/office/officeart/2018/2/layout/IconCircleList"/>
    <dgm:cxn modelId="{26DA9276-2BAE-4E17-BF61-62BCCBAD244B}" type="presParOf" srcId="{FA5BD912-A9F6-40C6-8263-1F376D20C3DD}" destId="{7FB2A039-3135-4020-9737-C26A97F18008}" srcOrd="1" destOrd="0" presId="urn:microsoft.com/office/officeart/2018/2/layout/IconCircleList"/>
    <dgm:cxn modelId="{3A7E0E99-327F-4339-BCE7-4C4E266D3D17}" type="presParOf" srcId="{FA5BD912-A9F6-40C6-8263-1F376D20C3DD}" destId="{B45FF554-2A68-4C1E-BF40-D9836F3CA00F}" srcOrd="2" destOrd="0" presId="urn:microsoft.com/office/officeart/2018/2/layout/IconCircleList"/>
    <dgm:cxn modelId="{51BDB05A-DAEF-41E7-ADAD-46BC367DF443}" type="presParOf" srcId="{FA5BD912-A9F6-40C6-8263-1F376D20C3DD}" destId="{610A5823-947F-4C82-877D-52DEB26BDB5F}" srcOrd="3" destOrd="0" presId="urn:microsoft.com/office/officeart/2018/2/layout/IconCircleList"/>
    <dgm:cxn modelId="{1E6CFE00-F5FC-4A4A-A4F2-46EA7223C8EF}" type="presParOf" srcId="{BDE4F2B3-B0FF-4CA7-9494-80DC7031B6C5}" destId="{79AF94BC-E0F6-433A-8CAB-F711555BE55A}" srcOrd="3" destOrd="0" presId="urn:microsoft.com/office/officeart/2018/2/layout/IconCircleList"/>
    <dgm:cxn modelId="{09BC9B3D-32ED-4F5E-B659-E0DD990FD019}" type="presParOf" srcId="{BDE4F2B3-B0FF-4CA7-9494-80DC7031B6C5}" destId="{5AB5ADA7-372D-44EC-A2C2-7FA5CBCFC7E4}" srcOrd="4" destOrd="0" presId="urn:microsoft.com/office/officeart/2018/2/layout/IconCircleList"/>
    <dgm:cxn modelId="{25454863-3F72-4906-87A8-809D88D5146B}" type="presParOf" srcId="{5AB5ADA7-372D-44EC-A2C2-7FA5CBCFC7E4}" destId="{E8249E24-EFF5-435F-9B37-6DC3347B3FCB}" srcOrd="0" destOrd="0" presId="urn:microsoft.com/office/officeart/2018/2/layout/IconCircleList"/>
    <dgm:cxn modelId="{86536461-AC05-48B5-B04A-11847BCCB271}" type="presParOf" srcId="{5AB5ADA7-372D-44EC-A2C2-7FA5CBCFC7E4}" destId="{D92994F9-DFF7-483F-B0B9-EAD4C6E141CF}" srcOrd="1" destOrd="0" presId="urn:microsoft.com/office/officeart/2018/2/layout/IconCircleList"/>
    <dgm:cxn modelId="{A0BFB99D-5B58-4973-BBCE-BB9A0FB90719}" type="presParOf" srcId="{5AB5ADA7-372D-44EC-A2C2-7FA5CBCFC7E4}" destId="{4DB80E10-A12F-4439-83E2-C6F0036D3D7C}" srcOrd="2" destOrd="0" presId="urn:microsoft.com/office/officeart/2018/2/layout/IconCircleList"/>
    <dgm:cxn modelId="{04CFD43D-E964-4EB2-A716-AFEE1F000AD6}" type="presParOf" srcId="{5AB5ADA7-372D-44EC-A2C2-7FA5CBCFC7E4}" destId="{7BB25A19-4A0B-4106-8A8D-1F2EEB8E89A7}" srcOrd="3" destOrd="0" presId="urn:microsoft.com/office/officeart/2018/2/layout/IconCircleList"/>
    <dgm:cxn modelId="{456C7BDA-2EC7-4840-BFE1-3B1A38230AB9}" type="presParOf" srcId="{BDE4F2B3-B0FF-4CA7-9494-80DC7031B6C5}" destId="{CB0A2E2F-8158-46A6-B230-1C6214944FF9}" srcOrd="5" destOrd="0" presId="urn:microsoft.com/office/officeart/2018/2/layout/IconCircleList"/>
    <dgm:cxn modelId="{E508607D-79D4-47BA-B171-3F70EECCF562}" type="presParOf" srcId="{BDE4F2B3-B0FF-4CA7-9494-80DC7031B6C5}" destId="{B19DD123-8107-48FC-8540-411E9E5595D3}" srcOrd="6" destOrd="0" presId="urn:microsoft.com/office/officeart/2018/2/layout/IconCircleList"/>
    <dgm:cxn modelId="{F2E81D95-ADC4-41C5-BA46-D202CB3BCAD3}" type="presParOf" srcId="{B19DD123-8107-48FC-8540-411E9E5595D3}" destId="{319DDD22-2A2E-4948-AF74-E241B840F9DD}" srcOrd="0" destOrd="0" presId="urn:microsoft.com/office/officeart/2018/2/layout/IconCircleList"/>
    <dgm:cxn modelId="{D4BF7EE7-E0A9-4EFC-BA47-E3CBE1AF3F2E}" type="presParOf" srcId="{B19DD123-8107-48FC-8540-411E9E5595D3}" destId="{3C9F1772-236C-491E-A056-099C1B4E0621}" srcOrd="1" destOrd="0" presId="urn:microsoft.com/office/officeart/2018/2/layout/IconCircleList"/>
    <dgm:cxn modelId="{1CAECD68-E028-4AA9-B922-FA1F8F5B126E}" type="presParOf" srcId="{B19DD123-8107-48FC-8540-411E9E5595D3}" destId="{5E5E6A5B-DFA1-4E75-9436-73C0AFF63D38}" srcOrd="2" destOrd="0" presId="urn:microsoft.com/office/officeart/2018/2/layout/IconCircleList"/>
    <dgm:cxn modelId="{6DBF3DB6-4BFD-4FF0-833B-367B90259DDA}" type="presParOf" srcId="{B19DD123-8107-48FC-8540-411E9E5595D3}" destId="{0BDDB69D-D3AE-469E-AE76-6122954996E5}" srcOrd="3" destOrd="0" presId="urn:microsoft.com/office/officeart/2018/2/layout/IconCircleList"/>
    <dgm:cxn modelId="{4D328BE9-525D-470B-BAE0-BF94194A0A9B}" type="presParOf" srcId="{BDE4F2B3-B0FF-4CA7-9494-80DC7031B6C5}" destId="{88DC37E7-AF7D-44E7-8199-C5DF72FE096E}" srcOrd="7" destOrd="0" presId="urn:microsoft.com/office/officeart/2018/2/layout/IconCircleList"/>
    <dgm:cxn modelId="{97273E17-2DC7-44E5-B4E3-515AD4E20E5F}" type="presParOf" srcId="{BDE4F2B3-B0FF-4CA7-9494-80DC7031B6C5}" destId="{4BCEF85D-B296-4916-AC17-91956A997C9F}" srcOrd="8" destOrd="0" presId="urn:microsoft.com/office/officeart/2018/2/layout/IconCircleList"/>
    <dgm:cxn modelId="{9FA9341C-48B6-4C58-A4E2-5BF245FDF9FC}" type="presParOf" srcId="{4BCEF85D-B296-4916-AC17-91956A997C9F}" destId="{D6C1EEEF-9188-4FE4-849C-D2EDA3E9D1B0}" srcOrd="0" destOrd="0" presId="urn:microsoft.com/office/officeart/2018/2/layout/IconCircleList"/>
    <dgm:cxn modelId="{16DD3284-74FB-4CEE-8EF7-21FC746623E4}" type="presParOf" srcId="{4BCEF85D-B296-4916-AC17-91956A997C9F}" destId="{6E3E6279-763F-4765-83A8-2539B4AD91E2}" srcOrd="1" destOrd="0" presId="urn:microsoft.com/office/officeart/2018/2/layout/IconCircleList"/>
    <dgm:cxn modelId="{08257FA8-CF3C-4AD4-8F57-99AB1B04CA39}" type="presParOf" srcId="{4BCEF85D-B296-4916-AC17-91956A997C9F}" destId="{41C31787-D4A1-435B-9F89-DBF5A698BDB7}" srcOrd="2" destOrd="0" presId="urn:microsoft.com/office/officeart/2018/2/layout/IconCircleList"/>
    <dgm:cxn modelId="{DD884867-3B45-43FA-A4B9-F034C212AC62}" type="presParOf" srcId="{4BCEF85D-B296-4916-AC17-91956A997C9F}" destId="{7EF01902-8C29-4479-A27D-B3DB108A7F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8DC03-25A6-4B7F-A56B-F4A52C6F2FAF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B55E165-8706-4719-9E00-CBF20F64D67D}">
      <dgm:prSet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- Enhances confidence in communication.</a:t>
          </a:r>
        </a:p>
      </dgm:t>
    </dgm:pt>
    <dgm:pt modelId="{D362AD0C-B82B-4033-B455-7F9A05E7032C}" type="parTrans" cxnId="{47CA82EE-3987-4233-A8A1-A7F0CE88542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5B7B43A-5AFE-4F42-971A-8A116712FB6F}" type="sibTrans" cxnId="{47CA82EE-3987-4233-A8A1-A7F0CE88542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257ABD1-7792-42CD-BED2-C7F7000A7F83}">
      <dgm:prSet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- Reduces anxiety and misunderstandings.</a:t>
          </a:r>
        </a:p>
      </dgm:t>
    </dgm:pt>
    <dgm:pt modelId="{75DFC624-5FCC-48CA-91CF-28E8387B2762}" type="parTrans" cxnId="{546C901B-F929-454C-BAF0-7742E94F6BF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59781E0-696A-4A97-B053-F361BDFDD841}" type="sibTrans" cxnId="{546C901B-F929-454C-BAF0-7742E94F6BF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465E43F-B285-4356-A018-7CDF4A0C47C1}">
      <dgm:prSet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- Promotes inclusivity and accessibility.</a:t>
          </a:r>
        </a:p>
      </dgm:t>
    </dgm:pt>
    <dgm:pt modelId="{2187C45C-A677-4390-93C0-693D5137D5F5}" type="parTrans" cxnId="{F1D38EB5-0937-4807-893D-DD789D4B127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7438B2E-D7D7-4F41-9A4B-4B3239A8F6B1}" type="sibTrans" cxnId="{F1D38EB5-0937-4807-893D-DD789D4B127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9D1A845-2953-4678-9A5B-E2DAE2ACF6EB}">
      <dgm:prSet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- Improves relationships and social interactions.</a:t>
          </a:r>
        </a:p>
      </dgm:t>
    </dgm:pt>
    <dgm:pt modelId="{149E48EF-13DD-48AE-819A-020427EB47EF}" type="parTrans" cxnId="{2B7F575B-0CCE-4E97-901A-8ACE9CD5395A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2A9CFE0-F1EF-4527-97DE-5109BC289EB0}" type="sibTrans" cxnId="{2B7F575B-0CCE-4E97-901A-8ACE9CD5395A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F73CB73-54A6-4758-B22A-D67AB47AEDA7}" type="pres">
      <dgm:prSet presAssocID="{90B8DC03-25A6-4B7F-A56B-F4A52C6F2FAF}" presName="Name0" presStyleCnt="0">
        <dgm:presLayoutVars>
          <dgm:dir/>
          <dgm:animLvl val="lvl"/>
          <dgm:resizeHandles val="exact"/>
        </dgm:presLayoutVars>
      </dgm:prSet>
      <dgm:spPr/>
    </dgm:pt>
    <dgm:pt modelId="{EAEDDE1A-0A66-428C-9CD8-0EDF76428A00}" type="pres">
      <dgm:prSet presAssocID="{9B55E165-8706-4719-9E00-CBF20F64D67D}" presName="linNode" presStyleCnt="0"/>
      <dgm:spPr/>
    </dgm:pt>
    <dgm:pt modelId="{0643194B-A0A5-49BA-A774-FFBDC045F85B}" type="pres">
      <dgm:prSet presAssocID="{9B55E165-8706-4719-9E00-CBF20F64D67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89548E0-B01D-44E4-9EE3-F32DBF024219}" type="pres">
      <dgm:prSet presAssocID="{05B7B43A-5AFE-4F42-971A-8A116712FB6F}" presName="sp" presStyleCnt="0"/>
      <dgm:spPr/>
    </dgm:pt>
    <dgm:pt modelId="{155225FE-6AF1-4D11-8C76-3C0097388DEA}" type="pres">
      <dgm:prSet presAssocID="{F257ABD1-7792-42CD-BED2-C7F7000A7F83}" presName="linNode" presStyleCnt="0"/>
      <dgm:spPr/>
    </dgm:pt>
    <dgm:pt modelId="{98B990FC-493A-4DB2-AFA9-AD1841B4EEC8}" type="pres">
      <dgm:prSet presAssocID="{F257ABD1-7792-42CD-BED2-C7F7000A7F8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40DA49B-CAAD-492E-9A6E-06B4EFC1C6DA}" type="pres">
      <dgm:prSet presAssocID="{259781E0-696A-4A97-B053-F361BDFDD841}" presName="sp" presStyleCnt="0"/>
      <dgm:spPr/>
    </dgm:pt>
    <dgm:pt modelId="{639D72BF-1273-41BE-81D0-0F75A385881B}" type="pres">
      <dgm:prSet presAssocID="{1465E43F-B285-4356-A018-7CDF4A0C47C1}" presName="linNode" presStyleCnt="0"/>
      <dgm:spPr/>
    </dgm:pt>
    <dgm:pt modelId="{5A33C970-9F68-447D-9FF0-EB09599DB0B4}" type="pres">
      <dgm:prSet presAssocID="{1465E43F-B285-4356-A018-7CDF4A0C47C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C4DBFFB-BF84-4174-9493-89BB7594B532}" type="pres">
      <dgm:prSet presAssocID="{37438B2E-D7D7-4F41-9A4B-4B3239A8F6B1}" presName="sp" presStyleCnt="0"/>
      <dgm:spPr/>
    </dgm:pt>
    <dgm:pt modelId="{A9AB9002-3BFE-4E4F-BBA1-2D367BF5CF4B}" type="pres">
      <dgm:prSet presAssocID="{C9D1A845-2953-4678-9A5B-E2DAE2ACF6EB}" presName="linNode" presStyleCnt="0"/>
      <dgm:spPr/>
    </dgm:pt>
    <dgm:pt modelId="{AE3F1E68-3841-4322-944A-58DAB30AA715}" type="pres">
      <dgm:prSet presAssocID="{C9D1A845-2953-4678-9A5B-E2DAE2ACF6EB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546C901B-F929-454C-BAF0-7742E94F6BFF}" srcId="{90B8DC03-25A6-4B7F-A56B-F4A52C6F2FAF}" destId="{F257ABD1-7792-42CD-BED2-C7F7000A7F83}" srcOrd="1" destOrd="0" parTransId="{75DFC624-5FCC-48CA-91CF-28E8387B2762}" sibTransId="{259781E0-696A-4A97-B053-F361BDFDD841}"/>
    <dgm:cxn modelId="{1B207244-BC5C-4BED-BE07-546771CEDCE2}" type="presOf" srcId="{90B8DC03-25A6-4B7F-A56B-F4A52C6F2FAF}" destId="{FF73CB73-54A6-4758-B22A-D67AB47AEDA7}" srcOrd="0" destOrd="0" presId="urn:microsoft.com/office/officeart/2005/8/layout/vList5"/>
    <dgm:cxn modelId="{B145784D-C32B-4177-B962-EE4C94BC1203}" type="presOf" srcId="{1465E43F-B285-4356-A018-7CDF4A0C47C1}" destId="{5A33C970-9F68-447D-9FF0-EB09599DB0B4}" srcOrd="0" destOrd="0" presId="urn:microsoft.com/office/officeart/2005/8/layout/vList5"/>
    <dgm:cxn modelId="{2B7F575B-0CCE-4E97-901A-8ACE9CD5395A}" srcId="{90B8DC03-25A6-4B7F-A56B-F4A52C6F2FAF}" destId="{C9D1A845-2953-4678-9A5B-E2DAE2ACF6EB}" srcOrd="3" destOrd="0" parTransId="{149E48EF-13DD-48AE-819A-020427EB47EF}" sibTransId="{12A9CFE0-F1EF-4527-97DE-5109BC289EB0}"/>
    <dgm:cxn modelId="{DF84ED88-8EE0-4A87-B9D9-E2E5FB72EE05}" type="presOf" srcId="{F257ABD1-7792-42CD-BED2-C7F7000A7F83}" destId="{98B990FC-493A-4DB2-AFA9-AD1841B4EEC8}" srcOrd="0" destOrd="0" presId="urn:microsoft.com/office/officeart/2005/8/layout/vList5"/>
    <dgm:cxn modelId="{F1D38EB5-0937-4807-893D-DD789D4B1272}" srcId="{90B8DC03-25A6-4B7F-A56B-F4A52C6F2FAF}" destId="{1465E43F-B285-4356-A018-7CDF4A0C47C1}" srcOrd="2" destOrd="0" parTransId="{2187C45C-A677-4390-93C0-693D5137D5F5}" sibTransId="{37438B2E-D7D7-4F41-9A4B-4B3239A8F6B1}"/>
    <dgm:cxn modelId="{B85CB1C2-893D-47F2-B97A-9581B80B9B0A}" type="presOf" srcId="{9B55E165-8706-4719-9E00-CBF20F64D67D}" destId="{0643194B-A0A5-49BA-A774-FFBDC045F85B}" srcOrd="0" destOrd="0" presId="urn:microsoft.com/office/officeart/2005/8/layout/vList5"/>
    <dgm:cxn modelId="{A2FE07E9-B5E2-4F29-9FDB-A678A21F3695}" type="presOf" srcId="{C9D1A845-2953-4678-9A5B-E2DAE2ACF6EB}" destId="{AE3F1E68-3841-4322-944A-58DAB30AA715}" srcOrd="0" destOrd="0" presId="urn:microsoft.com/office/officeart/2005/8/layout/vList5"/>
    <dgm:cxn modelId="{47CA82EE-3987-4233-A8A1-A7F0CE88542C}" srcId="{90B8DC03-25A6-4B7F-A56B-F4A52C6F2FAF}" destId="{9B55E165-8706-4719-9E00-CBF20F64D67D}" srcOrd="0" destOrd="0" parTransId="{D362AD0C-B82B-4033-B455-7F9A05E7032C}" sibTransId="{05B7B43A-5AFE-4F42-971A-8A116712FB6F}"/>
    <dgm:cxn modelId="{3D07706D-EE30-4BF5-B1C8-BFCF05419B14}" type="presParOf" srcId="{FF73CB73-54A6-4758-B22A-D67AB47AEDA7}" destId="{EAEDDE1A-0A66-428C-9CD8-0EDF76428A00}" srcOrd="0" destOrd="0" presId="urn:microsoft.com/office/officeart/2005/8/layout/vList5"/>
    <dgm:cxn modelId="{A82D3B15-1F32-4F66-9EF5-6D184880F328}" type="presParOf" srcId="{EAEDDE1A-0A66-428C-9CD8-0EDF76428A00}" destId="{0643194B-A0A5-49BA-A774-FFBDC045F85B}" srcOrd="0" destOrd="0" presId="urn:microsoft.com/office/officeart/2005/8/layout/vList5"/>
    <dgm:cxn modelId="{00DD7FB1-E723-47D5-A906-1BD210EAA49B}" type="presParOf" srcId="{FF73CB73-54A6-4758-B22A-D67AB47AEDA7}" destId="{289548E0-B01D-44E4-9EE3-F32DBF024219}" srcOrd="1" destOrd="0" presId="urn:microsoft.com/office/officeart/2005/8/layout/vList5"/>
    <dgm:cxn modelId="{A60C1747-B0A5-4DDC-A73D-9D41EDEE649B}" type="presParOf" srcId="{FF73CB73-54A6-4758-B22A-D67AB47AEDA7}" destId="{155225FE-6AF1-4D11-8C76-3C0097388DEA}" srcOrd="2" destOrd="0" presId="urn:microsoft.com/office/officeart/2005/8/layout/vList5"/>
    <dgm:cxn modelId="{9C25880F-013B-4EEF-A093-E0C11191C8C8}" type="presParOf" srcId="{155225FE-6AF1-4D11-8C76-3C0097388DEA}" destId="{98B990FC-493A-4DB2-AFA9-AD1841B4EEC8}" srcOrd="0" destOrd="0" presId="urn:microsoft.com/office/officeart/2005/8/layout/vList5"/>
    <dgm:cxn modelId="{EA26E1B5-BA42-4D4D-9CEE-52ABB805AF0A}" type="presParOf" srcId="{FF73CB73-54A6-4758-B22A-D67AB47AEDA7}" destId="{840DA49B-CAAD-492E-9A6E-06B4EFC1C6DA}" srcOrd="3" destOrd="0" presId="urn:microsoft.com/office/officeart/2005/8/layout/vList5"/>
    <dgm:cxn modelId="{289EB079-9498-48B2-9543-503129F1D9AD}" type="presParOf" srcId="{FF73CB73-54A6-4758-B22A-D67AB47AEDA7}" destId="{639D72BF-1273-41BE-81D0-0F75A385881B}" srcOrd="4" destOrd="0" presId="urn:microsoft.com/office/officeart/2005/8/layout/vList5"/>
    <dgm:cxn modelId="{69FFE08D-896E-47AE-ABB0-F796C784874B}" type="presParOf" srcId="{639D72BF-1273-41BE-81D0-0F75A385881B}" destId="{5A33C970-9F68-447D-9FF0-EB09599DB0B4}" srcOrd="0" destOrd="0" presId="urn:microsoft.com/office/officeart/2005/8/layout/vList5"/>
    <dgm:cxn modelId="{F5C536C4-31B6-4D93-B0B0-591185AAF1D9}" type="presParOf" srcId="{FF73CB73-54A6-4758-B22A-D67AB47AEDA7}" destId="{AC4DBFFB-BF84-4174-9493-89BB7594B532}" srcOrd="5" destOrd="0" presId="urn:microsoft.com/office/officeart/2005/8/layout/vList5"/>
    <dgm:cxn modelId="{4AE312E3-6EF6-4BDE-B155-405ACE5B90A0}" type="presParOf" srcId="{FF73CB73-54A6-4758-B22A-D67AB47AEDA7}" destId="{A9AB9002-3BFE-4E4F-BBA1-2D367BF5CF4B}" srcOrd="6" destOrd="0" presId="urn:microsoft.com/office/officeart/2005/8/layout/vList5"/>
    <dgm:cxn modelId="{5AEC4FBC-23E5-453F-B21B-68576110EFEE}" type="presParOf" srcId="{A9AB9002-3BFE-4E4F-BBA1-2D367BF5CF4B}" destId="{AE3F1E68-3841-4322-944A-58DAB30AA71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E32AB2-4664-4152-B56F-9F884380CFA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22B0144-8ED0-4DAC-BEFB-57DF015E4164}">
      <dgm:prSet/>
      <dgm:spPr/>
      <dgm:t>
        <a:bodyPr/>
        <a:lstStyle/>
        <a:p>
          <a:pPr algn="ctr"/>
          <a:r>
            <a:rPr lang="en-US" dirty="0">
              <a:latin typeface="Times New Roman" pitchFamily="18" charset="0"/>
              <a:cs typeface="Times New Roman" pitchFamily="18" charset="0"/>
            </a:rPr>
            <a:t>RoBERTa-powered platform empowers seamless communication.</a:t>
          </a:r>
        </a:p>
      </dgm:t>
    </dgm:pt>
    <dgm:pt modelId="{1D39D419-0B35-4EC1-9371-48F4E3C7047A}" type="parTrans" cxnId="{E19F86A9-654D-48E3-8C81-E7B39525490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5FB04B5-F981-4D61-8193-A76670F7C822}" type="sibTrans" cxnId="{E19F86A9-654D-48E3-8C81-E7B39525490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3EBEB24-9F52-4945-9799-ADEC512F94CE}">
      <dgm:prSet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Bridges the gap for neurodiverse individuals.</a:t>
          </a:r>
        </a:p>
      </dgm:t>
    </dgm:pt>
    <dgm:pt modelId="{020E98F9-9767-485A-8B3E-E7E9BBF9E26B}" type="parTrans" cxnId="{00E7B868-EB5D-4520-992F-05157BF892E1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6D5B2BF-407A-412B-8179-3C98F85563F9}" type="sibTrans" cxnId="{00E7B868-EB5D-4520-992F-05157BF892E1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2CF0F17-FEDA-4749-802E-5C6B8D969B25}">
      <dgm:prSet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Let’s innovate for a more inclusive future.</a:t>
          </a:r>
        </a:p>
      </dgm:t>
    </dgm:pt>
    <dgm:pt modelId="{E8BF3E06-98E8-445D-88F2-B41A3EC32FD6}" type="parTrans" cxnId="{34990391-BDB6-44C5-B67F-ACDD388B6EE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F8101C6-F50D-4385-8DA7-E44936720531}" type="sibTrans" cxnId="{34990391-BDB6-44C5-B67F-ACDD388B6EE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4CCB34A-0B1D-4E60-9478-261B693EE699}" type="pres">
      <dgm:prSet presAssocID="{92E32AB2-4664-4152-B56F-9F884380CFA0}" presName="root" presStyleCnt="0">
        <dgm:presLayoutVars>
          <dgm:dir/>
          <dgm:resizeHandles val="exact"/>
        </dgm:presLayoutVars>
      </dgm:prSet>
      <dgm:spPr/>
    </dgm:pt>
    <dgm:pt modelId="{8C55113E-9FF0-494C-A84E-BED7C6BF5565}" type="pres">
      <dgm:prSet presAssocID="{722B0144-8ED0-4DAC-BEFB-57DF015E4164}" presName="compNode" presStyleCnt="0"/>
      <dgm:spPr/>
    </dgm:pt>
    <dgm:pt modelId="{1045BF7B-B883-4513-8A22-C9A9AC211DC3}" type="pres">
      <dgm:prSet presAssocID="{722B0144-8ED0-4DAC-BEFB-57DF015E41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E5E6D17-E233-42E3-9818-A8C630DD66D6}" type="pres">
      <dgm:prSet presAssocID="{722B0144-8ED0-4DAC-BEFB-57DF015E4164}" presName="spaceRect" presStyleCnt="0"/>
      <dgm:spPr/>
    </dgm:pt>
    <dgm:pt modelId="{18E5E4E5-CEAB-48CB-83DC-843E4AC84D55}" type="pres">
      <dgm:prSet presAssocID="{722B0144-8ED0-4DAC-BEFB-57DF015E4164}" presName="textRect" presStyleLbl="revTx" presStyleIdx="0" presStyleCnt="3">
        <dgm:presLayoutVars>
          <dgm:chMax val="1"/>
          <dgm:chPref val="1"/>
        </dgm:presLayoutVars>
      </dgm:prSet>
      <dgm:spPr/>
    </dgm:pt>
    <dgm:pt modelId="{5B90081C-3913-4C41-86B4-318D7690741A}" type="pres">
      <dgm:prSet presAssocID="{B5FB04B5-F981-4D61-8193-A76670F7C822}" presName="sibTrans" presStyleCnt="0"/>
      <dgm:spPr/>
    </dgm:pt>
    <dgm:pt modelId="{3C823721-CAE5-4A0E-8B19-01FB41C7C2CD}" type="pres">
      <dgm:prSet presAssocID="{33EBEB24-9F52-4945-9799-ADEC512F94CE}" presName="compNode" presStyleCnt="0"/>
      <dgm:spPr/>
    </dgm:pt>
    <dgm:pt modelId="{B8AC59BA-D952-4314-A27D-1994CD2FBB09}" type="pres">
      <dgm:prSet presAssocID="{33EBEB24-9F52-4945-9799-ADEC512F94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3D4C8D83-DBE9-4C4A-9198-42EED356D7D7}" type="pres">
      <dgm:prSet presAssocID="{33EBEB24-9F52-4945-9799-ADEC512F94CE}" presName="spaceRect" presStyleCnt="0"/>
      <dgm:spPr/>
    </dgm:pt>
    <dgm:pt modelId="{63DA684C-4D26-42DB-B091-6F39FC562B06}" type="pres">
      <dgm:prSet presAssocID="{33EBEB24-9F52-4945-9799-ADEC512F94CE}" presName="textRect" presStyleLbl="revTx" presStyleIdx="1" presStyleCnt="3">
        <dgm:presLayoutVars>
          <dgm:chMax val="1"/>
          <dgm:chPref val="1"/>
        </dgm:presLayoutVars>
      </dgm:prSet>
      <dgm:spPr/>
    </dgm:pt>
    <dgm:pt modelId="{587E44AE-A406-46AC-BC33-D2DB12F1F48C}" type="pres">
      <dgm:prSet presAssocID="{06D5B2BF-407A-412B-8179-3C98F85563F9}" presName="sibTrans" presStyleCnt="0"/>
      <dgm:spPr/>
    </dgm:pt>
    <dgm:pt modelId="{99D328C7-CF35-480C-BE3D-E99BD3FEDE8B}" type="pres">
      <dgm:prSet presAssocID="{E2CF0F17-FEDA-4749-802E-5C6B8D969B25}" presName="compNode" presStyleCnt="0"/>
      <dgm:spPr/>
    </dgm:pt>
    <dgm:pt modelId="{86CBBA92-8EAF-46B2-84E4-92F9C6B54CA8}" type="pres">
      <dgm:prSet presAssocID="{E2CF0F17-FEDA-4749-802E-5C6B8D969B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68E3308A-6A0B-4EBB-8781-799D1836AB4B}" type="pres">
      <dgm:prSet presAssocID="{E2CF0F17-FEDA-4749-802E-5C6B8D969B25}" presName="spaceRect" presStyleCnt="0"/>
      <dgm:spPr/>
    </dgm:pt>
    <dgm:pt modelId="{2D2BECCC-A0D9-4C30-995B-EA3D08F9F50A}" type="pres">
      <dgm:prSet presAssocID="{E2CF0F17-FEDA-4749-802E-5C6B8D969B2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FF0124-E3D9-4E4D-90A8-7773E077F745}" type="presOf" srcId="{92E32AB2-4664-4152-B56F-9F884380CFA0}" destId="{C4CCB34A-0B1D-4E60-9478-261B693EE699}" srcOrd="0" destOrd="0" presId="urn:microsoft.com/office/officeart/2018/2/layout/IconLabelList"/>
    <dgm:cxn modelId="{F3782248-4B8D-4C97-BAB5-90F2C975E3F4}" type="presOf" srcId="{E2CF0F17-FEDA-4749-802E-5C6B8D969B25}" destId="{2D2BECCC-A0D9-4C30-995B-EA3D08F9F50A}" srcOrd="0" destOrd="0" presId="urn:microsoft.com/office/officeart/2018/2/layout/IconLabelList"/>
    <dgm:cxn modelId="{607AAE57-C2E6-4096-9F29-F066C2644220}" type="presOf" srcId="{722B0144-8ED0-4DAC-BEFB-57DF015E4164}" destId="{18E5E4E5-CEAB-48CB-83DC-843E4AC84D55}" srcOrd="0" destOrd="0" presId="urn:microsoft.com/office/officeart/2018/2/layout/IconLabelList"/>
    <dgm:cxn modelId="{00E7B868-EB5D-4520-992F-05157BF892E1}" srcId="{92E32AB2-4664-4152-B56F-9F884380CFA0}" destId="{33EBEB24-9F52-4945-9799-ADEC512F94CE}" srcOrd="1" destOrd="0" parTransId="{020E98F9-9767-485A-8B3E-E7E9BBF9E26B}" sibTransId="{06D5B2BF-407A-412B-8179-3C98F85563F9}"/>
    <dgm:cxn modelId="{34990391-BDB6-44C5-B67F-ACDD388B6EEB}" srcId="{92E32AB2-4664-4152-B56F-9F884380CFA0}" destId="{E2CF0F17-FEDA-4749-802E-5C6B8D969B25}" srcOrd="2" destOrd="0" parTransId="{E8BF3E06-98E8-445D-88F2-B41A3EC32FD6}" sibTransId="{1F8101C6-F50D-4385-8DA7-E44936720531}"/>
    <dgm:cxn modelId="{E19F86A9-654D-48E3-8C81-E7B395254909}" srcId="{92E32AB2-4664-4152-B56F-9F884380CFA0}" destId="{722B0144-8ED0-4DAC-BEFB-57DF015E4164}" srcOrd="0" destOrd="0" parTransId="{1D39D419-0B35-4EC1-9371-48F4E3C7047A}" sibTransId="{B5FB04B5-F981-4D61-8193-A76670F7C822}"/>
    <dgm:cxn modelId="{0E16BDCE-BBC9-4915-A420-A7B48B7D5E5C}" type="presOf" srcId="{33EBEB24-9F52-4945-9799-ADEC512F94CE}" destId="{63DA684C-4D26-42DB-B091-6F39FC562B06}" srcOrd="0" destOrd="0" presId="urn:microsoft.com/office/officeart/2018/2/layout/IconLabelList"/>
    <dgm:cxn modelId="{5A3E5D03-90BF-4034-B41D-C725EDEC62DB}" type="presParOf" srcId="{C4CCB34A-0B1D-4E60-9478-261B693EE699}" destId="{8C55113E-9FF0-494C-A84E-BED7C6BF5565}" srcOrd="0" destOrd="0" presId="urn:microsoft.com/office/officeart/2018/2/layout/IconLabelList"/>
    <dgm:cxn modelId="{347B9EA1-27E5-428F-8D60-E55A1C2EAEB7}" type="presParOf" srcId="{8C55113E-9FF0-494C-A84E-BED7C6BF5565}" destId="{1045BF7B-B883-4513-8A22-C9A9AC211DC3}" srcOrd="0" destOrd="0" presId="urn:microsoft.com/office/officeart/2018/2/layout/IconLabelList"/>
    <dgm:cxn modelId="{53DC96E7-0E7B-4F1F-9BCC-99ECC7465FFC}" type="presParOf" srcId="{8C55113E-9FF0-494C-A84E-BED7C6BF5565}" destId="{1E5E6D17-E233-42E3-9818-A8C630DD66D6}" srcOrd="1" destOrd="0" presId="urn:microsoft.com/office/officeart/2018/2/layout/IconLabelList"/>
    <dgm:cxn modelId="{069A6523-C5DF-4980-B6A3-1D1CCEF70BF3}" type="presParOf" srcId="{8C55113E-9FF0-494C-A84E-BED7C6BF5565}" destId="{18E5E4E5-CEAB-48CB-83DC-843E4AC84D55}" srcOrd="2" destOrd="0" presId="urn:microsoft.com/office/officeart/2018/2/layout/IconLabelList"/>
    <dgm:cxn modelId="{00921480-85F7-40D1-96A4-53FB5B0C1F8A}" type="presParOf" srcId="{C4CCB34A-0B1D-4E60-9478-261B693EE699}" destId="{5B90081C-3913-4C41-86B4-318D7690741A}" srcOrd="1" destOrd="0" presId="urn:microsoft.com/office/officeart/2018/2/layout/IconLabelList"/>
    <dgm:cxn modelId="{EBA05610-1EA6-4D29-9C7F-A6E6942B5910}" type="presParOf" srcId="{C4CCB34A-0B1D-4E60-9478-261B693EE699}" destId="{3C823721-CAE5-4A0E-8B19-01FB41C7C2CD}" srcOrd="2" destOrd="0" presId="urn:microsoft.com/office/officeart/2018/2/layout/IconLabelList"/>
    <dgm:cxn modelId="{800CDD85-B1FB-435B-BA49-03B4D96477BC}" type="presParOf" srcId="{3C823721-CAE5-4A0E-8B19-01FB41C7C2CD}" destId="{B8AC59BA-D952-4314-A27D-1994CD2FBB09}" srcOrd="0" destOrd="0" presId="urn:microsoft.com/office/officeart/2018/2/layout/IconLabelList"/>
    <dgm:cxn modelId="{DF1D4354-980F-4FD5-8CE5-FE8ED40B7705}" type="presParOf" srcId="{3C823721-CAE5-4A0E-8B19-01FB41C7C2CD}" destId="{3D4C8D83-DBE9-4C4A-9198-42EED356D7D7}" srcOrd="1" destOrd="0" presId="urn:microsoft.com/office/officeart/2018/2/layout/IconLabelList"/>
    <dgm:cxn modelId="{A8EFF205-675B-46BD-A72B-E1A0D808FB61}" type="presParOf" srcId="{3C823721-CAE5-4A0E-8B19-01FB41C7C2CD}" destId="{63DA684C-4D26-42DB-B091-6F39FC562B06}" srcOrd="2" destOrd="0" presId="urn:microsoft.com/office/officeart/2018/2/layout/IconLabelList"/>
    <dgm:cxn modelId="{B423DACB-48B8-47A2-B82A-037E2A16F5C0}" type="presParOf" srcId="{C4CCB34A-0B1D-4E60-9478-261B693EE699}" destId="{587E44AE-A406-46AC-BC33-D2DB12F1F48C}" srcOrd="3" destOrd="0" presId="urn:microsoft.com/office/officeart/2018/2/layout/IconLabelList"/>
    <dgm:cxn modelId="{9E8E8719-82BF-4FED-A901-A86B3F817095}" type="presParOf" srcId="{C4CCB34A-0B1D-4E60-9478-261B693EE699}" destId="{99D328C7-CF35-480C-BE3D-E99BD3FEDE8B}" srcOrd="4" destOrd="0" presId="urn:microsoft.com/office/officeart/2018/2/layout/IconLabelList"/>
    <dgm:cxn modelId="{383C2B8E-3C8B-4888-9DE7-D2B8B65326A5}" type="presParOf" srcId="{99D328C7-CF35-480C-BE3D-E99BD3FEDE8B}" destId="{86CBBA92-8EAF-46B2-84E4-92F9C6B54CA8}" srcOrd="0" destOrd="0" presId="urn:microsoft.com/office/officeart/2018/2/layout/IconLabelList"/>
    <dgm:cxn modelId="{FB715E7B-C4D7-4059-A55C-C407846DB244}" type="presParOf" srcId="{99D328C7-CF35-480C-BE3D-E99BD3FEDE8B}" destId="{68E3308A-6A0B-4EBB-8781-799D1836AB4B}" srcOrd="1" destOrd="0" presId="urn:microsoft.com/office/officeart/2018/2/layout/IconLabelList"/>
    <dgm:cxn modelId="{7D332CD7-98EE-4898-A6E0-37692163BEFF}" type="presParOf" srcId="{99D328C7-CF35-480C-BE3D-E99BD3FEDE8B}" destId="{2D2BECCC-A0D9-4C30-995B-EA3D08F9F5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73625-B63A-4723-8BD8-9DA42F92AA47}">
      <dsp:nvSpPr>
        <dsp:cNvPr id="0" name=""/>
        <dsp:cNvSpPr/>
      </dsp:nvSpPr>
      <dsp:spPr>
        <a:xfrm>
          <a:off x="595014" y="110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49F1D-6F34-410F-B380-4DB4D0C3311D}">
      <dsp:nvSpPr>
        <dsp:cNvPr id="0" name=""/>
        <dsp:cNvSpPr/>
      </dsp:nvSpPr>
      <dsp:spPr>
        <a:xfrm>
          <a:off x="78856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BC07B-4FD2-4F69-9E94-2C5CB5614DAF}">
      <dsp:nvSpPr>
        <dsp:cNvPr id="0" name=""/>
        <dsp:cNvSpPr/>
      </dsp:nvSpPr>
      <dsp:spPr>
        <a:xfrm>
          <a:off x="1730191" y="4"/>
          <a:ext cx="2260222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2575" lvl="0" indent="-282575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1. User sends a      message.</a:t>
          </a:r>
        </a:p>
      </dsp:txBody>
      <dsp:txXfrm>
        <a:off x="1730191" y="4"/>
        <a:ext cx="2260222" cy="921683"/>
      </dsp:txXfrm>
    </dsp:sp>
    <dsp:sp modelId="{615A4940-93D8-4606-8406-9F3EE49C47BD}">
      <dsp:nvSpPr>
        <dsp:cNvPr id="0" name=""/>
        <dsp:cNvSpPr/>
      </dsp:nvSpPr>
      <dsp:spPr>
        <a:xfrm>
          <a:off x="4309130" y="110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2A039-3135-4020-9737-C26A97F18008}">
      <dsp:nvSpPr>
        <dsp:cNvPr id="0" name=""/>
        <dsp:cNvSpPr/>
      </dsp:nvSpPr>
      <dsp:spPr>
        <a:xfrm>
          <a:off x="4502684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A5823-947F-4C82-877D-52DEB26BDB5F}">
      <dsp:nvSpPr>
        <dsp:cNvPr id="0" name=""/>
        <dsp:cNvSpPr/>
      </dsp:nvSpPr>
      <dsp:spPr>
        <a:xfrm>
          <a:off x="5428317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2575" lvl="0" indent="-282575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2. RoBERTa analyzes context and sentiment.</a:t>
          </a:r>
        </a:p>
      </dsp:txBody>
      <dsp:txXfrm>
        <a:off x="5428317" y="1100"/>
        <a:ext cx="2172539" cy="921683"/>
      </dsp:txXfrm>
    </dsp:sp>
    <dsp:sp modelId="{E8249E24-EFF5-435F-9B37-6DC3347B3FCB}">
      <dsp:nvSpPr>
        <dsp:cNvPr id="0" name=""/>
        <dsp:cNvSpPr/>
      </dsp:nvSpPr>
      <dsp:spPr>
        <a:xfrm>
          <a:off x="595014" y="163556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994F9-DFF7-483F-B0B9-EAD4C6E141CF}">
      <dsp:nvSpPr>
        <dsp:cNvPr id="0" name=""/>
        <dsp:cNvSpPr/>
      </dsp:nvSpPr>
      <dsp:spPr>
        <a:xfrm>
          <a:off x="78856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25A19-4A0B-4106-8A8D-1F2EEB8E89A7}">
      <dsp:nvSpPr>
        <dsp:cNvPr id="0" name=""/>
        <dsp:cNvSpPr/>
      </dsp:nvSpPr>
      <dsp:spPr>
        <a:xfrm>
          <a:off x="1714201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30188" lvl="0" indent="-230188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3. AI reformulates text for better understanding.</a:t>
          </a:r>
        </a:p>
      </dsp:txBody>
      <dsp:txXfrm>
        <a:off x="1714201" y="1635560"/>
        <a:ext cx="2172539" cy="921683"/>
      </dsp:txXfrm>
    </dsp:sp>
    <dsp:sp modelId="{319DDD22-2A2E-4948-AF74-E241B840F9DD}">
      <dsp:nvSpPr>
        <dsp:cNvPr id="0" name=""/>
        <dsp:cNvSpPr/>
      </dsp:nvSpPr>
      <dsp:spPr>
        <a:xfrm>
          <a:off x="4265288" y="163556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F1772-236C-491E-A056-099C1B4E0621}">
      <dsp:nvSpPr>
        <dsp:cNvPr id="0" name=""/>
        <dsp:cNvSpPr/>
      </dsp:nvSpPr>
      <dsp:spPr>
        <a:xfrm>
          <a:off x="4458842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DB69D-D3AE-469E-AE76-6122954996E5}">
      <dsp:nvSpPr>
        <dsp:cNvPr id="0" name=""/>
        <dsp:cNvSpPr/>
      </dsp:nvSpPr>
      <dsp:spPr>
        <a:xfrm>
          <a:off x="5384475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2575" lvl="0" indent="-282575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4. Receiver gets context-enhanced message.</a:t>
          </a:r>
        </a:p>
      </dsp:txBody>
      <dsp:txXfrm>
        <a:off x="5384475" y="1635560"/>
        <a:ext cx="2172539" cy="921683"/>
      </dsp:txXfrm>
    </dsp:sp>
    <dsp:sp modelId="{D6C1EEEF-9188-4FE4-849C-D2EDA3E9D1B0}">
      <dsp:nvSpPr>
        <dsp:cNvPr id="0" name=""/>
        <dsp:cNvSpPr/>
      </dsp:nvSpPr>
      <dsp:spPr>
        <a:xfrm>
          <a:off x="595014" y="327002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E6279-763F-4765-83A8-2539B4AD91E2}">
      <dsp:nvSpPr>
        <dsp:cNvPr id="0" name=""/>
        <dsp:cNvSpPr/>
      </dsp:nvSpPr>
      <dsp:spPr>
        <a:xfrm>
          <a:off x="78856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01902-8C29-4479-A27D-B3DB108A7FD0}">
      <dsp:nvSpPr>
        <dsp:cNvPr id="0" name=""/>
        <dsp:cNvSpPr/>
      </dsp:nvSpPr>
      <dsp:spPr>
        <a:xfrm>
          <a:off x="1714201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2575" lvl="0" indent="-282575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5. Suggestions are provided for crafting replies.</a:t>
          </a:r>
        </a:p>
      </dsp:txBody>
      <dsp:txXfrm>
        <a:off x="1714201" y="3270020"/>
        <a:ext cx="2172539" cy="921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3194B-A0A5-49BA-A774-FFBDC045F85B}">
      <dsp:nvSpPr>
        <dsp:cNvPr id="0" name=""/>
        <dsp:cNvSpPr/>
      </dsp:nvSpPr>
      <dsp:spPr>
        <a:xfrm>
          <a:off x="2622678" y="2098"/>
          <a:ext cx="2950513" cy="10093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- Enhances confidence in communication.</a:t>
          </a:r>
        </a:p>
      </dsp:txBody>
      <dsp:txXfrm>
        <a:off x="2671948" y="51368"/>
        <a:ext cx="2851973" cy="910763"/>
      </dsp:txXfrm>
    </dsp:sp>
    <dsp:sp modelId="{98B990FC-493A-4DB2-AFA9-AD1841B4EEC8}">
      <dsp:nvSpPr>
        <dsp:cNvPr id="0" name=""/>
        <dsp:cNvSpPr/>
      </dsp:nvSpPr>
      <dsp:spPr>
        <a:xfrm>
          <a:off x="2622678" y="1061866"/>
          <a:ext cx="2950513" cy="10093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imes New Roman" pitchFamily="18" charset="0"/>
              <a:cs typeface="Times New Roman" pitchFamily="18" charset="0"/>
            </a:rPr>
            <a:t>- Reduces anxiety and misunderstandings.</a:t>
          </a:r>
        </a:p>
      </dsp:txBody>
      <dsp:txXfrm>
        <a:off x="2671948" y="1111136"/>
        <a:ext cx="2851973" cy="910763"/>
      </dsp:txXfrm>
    </dsp:sp>
    <dsp:sp modelId="{5A33C970-9F68-447D-9FF0-EB09599DB0B4}">
      <dsp:nvSpPr>
        <dsp:cNvPr id="0" name=""/>
        <dsp:cNvSpPr/>
      </dsp:nvSpPr>
      <dsp:spPr>
        <a:xfrm>
          <a:off x="2622678" y="2121635"/>
          <a:ext cx="2950513" cy="10093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imes New Roman" pitchFamily="18" charset="0"/>
              <a:cs typeface="Times New Roman" pitchFamily="18" charset="0"/>
            </a:rPr>
            <a:t>- Promotes inclusivity and accessibility.</a:t>
          </a:r>
        </a:p>
      </dsp:txBody>
      <dsp:txXfrm>
        <a:off x="2671948" y="2170905"/>
        <a:ext cx="2851973" cy="910763"/>
      </dsp:txXfrm>
    </dsp:sp>
    <dsp:sp modelId="{AE3F1E68-3841-4322-944A-58DAB30AA715}">
      <dsp:nvSpPr>
        <dsp:cNvPr id="0" name=""/>
        <dsp:cNvSpPr/>
      </dsp:nvSpPr>
      <dsp:spPr>
        <a:xfrm>
          <a:off x="2622678" y="3181403"/>
          <a:ext cx="2950513" cy="10093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imes New Roman" pitchFamily="18" charset="0"/>
              <a:cs typeface="Times New Roman" pitchFamily="18" charset="0"/>
            </a:rPr>
            <a:t>- Improves relationships and social interactions.</a:t>
          </a:r>
        </a:p>
      </dsp:txBody>
      <dsp:txXfrm>
        <a:off x="2671948" y="3230673"/>
        <a:ext cx="2851973" cy="910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5BF7B-B883-4513-8A22-C9A9AC211DC3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5E4E5-CEAB-48CB-83DC-843E4AC84D55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itchFamily="18" charset="0"/>
              <a:cs typeface="Times New Roman" pitchFamily="18" charset="0"/>
            </a:rPr>
            <a:t>RoBERTa-powered platform empowers seamless communication.</a:t>
          </a:r>
        </a:p>
      </dsp:txBody>
      <dsp:txXfrm>
        <a:off x="78583" y="2435142"/>
        <a:ext cx="2399612" cy="720000"/>
      </dsp:txXfrm>
    </dsp:sp>
    <dsp:sp modelId="{B8AC59BA-D952-4314-A27D-1994CD2FBB09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A684C-4D26-42DB-B091-6F39FC562B06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itchFamily="18" charset="0"/>
              <a:cs typeface="Times New Roman" pitchFamily="18" charset="0"/>
            </a:rPr>
            <a:t>Bridges the gap for neurodiverse individuals.</a:t>
          </a:r>
        </a:p>
      </dsp:txBody>
      <dsp:txXfrm>
        <a:off x="2898129" y="2435142"/>
        <a:ext cx="2399612" cy="720000"/>
      </dsp:txXfrm>
    </dsp:sp>
    <dsp:sp modelId="{86CBBA92-8EAF-46B2-84E4-92F9C6B54CA8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BECCC-A0D9-4C30-995B-EA3D08F9F50A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itchFamily="18" charset="0"/>
              <a:cs typeface="Times New Roman" pitchFamily="18" charset="0"/>
            </a:rPr>
            <a:t>Let’s innovate for a more inclusive future.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Empowering Communication: AI for Autism and Borderline Autism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 fontScale="92500" lnSpcReduction="20000"/>
          </a:bodyPr>
          <a:lstStyle/>
          <a:p>
            <a:pPr algn="dist"/>
            <a:r>
              <a:rPr lang="en-US" sz="25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Seamless Communication with Context-Aware AI using RoBERTa</a:t>
            </a:r>
          </a:p>
          <a:p>
            <a:pPr algn="dist">
              <a:spcBef>
                <a:spcPts val="0"/>
              </a:spcBef>
            </a:pPr>
            <a:endParaRPr lang="en-US" sz="25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dist">
              <a:spcBef>
                <a:spcPts val="0"/>
              </a:spcBef>
            </a:pPr>
            <a:r>
              <a:rPr lang="en-US" sz="25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Team Name</a:t>
            </a:r>
            <a:r>
              <a:rPr lang="en-US" sz="25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Segmentation fault</a:t>
            </a:r>
          </a:p>
          <a:p>
            <a:pPr algn="dist">
              <a:lnSpc>
                <a:spcPct val="90000"/>
              </a:lnSpc>
            </a:pPr>
            <a:endParaRPr lang="en-US" sz="25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A642C-9BB3-40D4-9A7A-8DBF1445F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0EEE7F-1B9C-B62C-C385-6C8846697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38519-4EF5-BAC7-1791-484FABCFF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5EB67-078E-D05A-25AD-130CC8528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AC270E-ED70-EF29-4F5B-6099F0854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0FA3E-CD6A-DAB3-E719-ACE3F104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DB10EE-20D6-8551-B8F3-6500A9D62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11372"/>
            <a:ext cx="8229600" cy="4103618"/>
          </a:xfrm>
        </p:spPr>
      </p:pic>
    </p:spTree>
    <p:extLst>
      <p:ext uri="{BB962C8B-B14F-4D97-AF65-F5344CB8AC3E}">
        <p14:creationId xmlns:p14="http://schemas.microsoft.com/office/powerpoint/2010/main" val="79763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964" y="349358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21F6C4-3D37-A306-FEC2-C6A19BB9F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03455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35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665" y="2249830"/>
            <a:ext cx="7372481" cy="3683358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Autistic individuals often struggle with nuances in text-based communication, such as tone, intent, and emotional context, leading to misunderstandings. This tool aims to provide real-time insights like emotion detection, intent clarification, and simplified explanations to help them communicate more confidently and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Challenges in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665" y="2249830"/>
            <a:ext cx="7372481" cy="3683358"/>
          </a:xfrm>
        </p:spPr>
        <p:txBody>
          <a:bodyPr anchor="ctr"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People with autism or borderline autism face difficulties interpreting emotions and context in text.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Misinterpretations can lead to anxiety and miscommunication.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tool is needed to bridge the gap and improve clarity and understanding in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64320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Build an AI-powered platform using RoBERTa to: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Analyze context and sentiment of messages.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Provide clear and simplified rephrased text.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Enable anxiety-free and meaningful communication.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Sentiment Analysis: Understands tone (e.g., happy, frustrated, neutral).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Context Understanding: Detects intent to avoid miscommunication.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Text Reformation: Rephrases text for clarity and simplicity.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Personalized Suggestions: Offers tailored responses.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F564A1-A76F-95A9-B93E-DD6C284E5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44029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617A95-0BF3-5ED7-226C-4C36297B9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7656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D0523-C7FB-31A0-375B-FF5E3E299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9E0A96-8BC8-4AAE-E12D-C729D350A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9AC5EA-E18C-0057-2ED1-FEF49B44A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441198-3566-10BD-0668-37EA2F29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002AC8-C4C2-8E6D-CC01-33B0C4CF9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3BC14-64BB-4FB4-8CB4-48716BEE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ED6D12-BCE0-C79A-6F65-6BCECE019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022" y="1924820"/>
            <a:ext cx="6373956" cy="4525963"/>
          </a:xfrm>
        </p:spPr>
      </p:pic>
    </p:spTree>
    <p:extLst>
      <p:ext uri="{BB962C8B-B14F-4D97-AF65-F5344CB8AC3E}">
        <p14:creationId xmlns:p14="http://schemas.microsoft.com/office/powerpoint/2010/main" val="392991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8922F1-BBB9-CD4B-F1D5-A2A0423BB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F73A5B-296A-A8D3-6C4E-D92CBF5A4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56603F-EC50-DDD1-1582-F219D7A8D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1E790-705B-9C3F-D7D3-5BDFA541F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5FD90B-314F-72CD-905C-6EDCE235C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8402B-666A-25CC-8FB9-FC60E840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877D5F-9530-633F-1FB8-DC02C96FE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4191"/>
            <a:ext cx="8229600" cy="3857981"/>
          </a:xfrm>
        </p:spPr>
      </p:pic>
    </p:spTree>
    <p:extLst>
      <p:ext uri="{BB962C8B-B14F-4D97-AF65-F5344CB8AC3E}">
        <p14:creationId xmlns:p14="http://schemas.microsoft.com/office/powerpoint/2010/main" val="131285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283</Words>
  <Application>Microsoft Macintosh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Empowering Communication: AI for Autism and Borderline Autism</vt:lpstr>
      <vt:lpstr>Problem Statement</vt:lpstr>
      <vt:lpstr>Challenges in Communication</vt:lpstr>
      <vt:lpstr>Our Goal</vt:lpstr>
      <vt:lpstr>Core Features</vt:lpstr>
      <vt:lpstr>How It Works</vt:lpstr>
      <vt:lpstr>Benefits</vt:lpstr>
      <vt:lpstr>Results</vt:lpstr>
      <vt:lpstr>Results</vt:lpstr>
      <vt:lpstr>Results</vt:lpstr>
      <vt:lpstr>Conclusion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Communication: AI for Autism and Borderline Autism</dc:title>
  <dc:creator>nidhipnaik</dc:creator>
  <dc:description>generated using python-pptx</dc:description>
  <cp:lastModifiedBy>utkarshsahil629@gmail.com</cp:lastModifiedBy>
  <cp:revision>9</cp:revision>
  <dcterms:created xsi:type="dcterms:W3CDTF">2013-01-27T09:14:16Z</dcterms:created>
  <dcterms:modified xsi:type="dcterms:W3CDTF">2024-11-28T04:18:39Z</dcterms:modified>
</cp:coreProperties>
</file>