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holar.harvard.edu/malmasi/oli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evening, we are group 12 and our task was Offensive Language Identification.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fcb70ae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fcb70ae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368a902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368a902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2fcb70a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2fcb70a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40596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40596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368a902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368a902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368a902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4368a902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Utkrisht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LSTM, we first, tokenize the tweets using keras’ preprocessing text tokenizer. Our LSTM architecture consists of an embedding layer, then bidirectional LSTM layer, then a dense layer with activation ’relu’, followed by a dropout layer, and finally a sigmoid layer. We also augment dataset with SOLID testset and compute the metrics again.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2fcb70a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2fcb70a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Utkrisht: Baseline score. We also tried </a:t>
            </a:r>
            <a:r>
              <a:rPr lang="en"/>
              <a:t>taking</a:t>
            </a:r>
            <a:r>
              <a:rPr lang="en"/>
              <a:t> a simple ensemble by taking </a:t>
            </a:r>
            <a:r>
              <a:rPr lang="en"/>
              <a:t>probabilities</a:t>
            </a:r>
            <a:r>
              <a:rPr lang="en"/>
              <a:t> of lstm and bert and giving equal weightage to each probability. But it increase in F1 was only 0.1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368a902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4368a902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DL models on </a:t>
            </a:r>
            <a:r>
              <a:rPr lang="en"/>
              <a:t>which we ran our processed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: tweek on using the cls embeddings from last 4 layers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Bert Base  (12 layers)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4368a902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4368a902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tested on using the cls token from last layer.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4368a9029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4368a9029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2fcb70ae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2fcb70a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Utkrisht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Often, the tweets can contain offensive language. According to Oxford University Press, offensive language is rude in a way that causes somebody to feel upset or annoyed because it shows a lack of respect.  Offensive posts are potentially dangerous when they target a particular community. Social media platforms have a moderation policy for curbing use of offensive language. This task can be modeled as a binary classification task. We use the OLID dataset to train and test our models. While the original OLID dataset has labels for 3 hierarchical tasks, we only work with labels at the first level, which is a binary classification of whether a tweet is Offensive.(54s)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368a902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4368a902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4368a902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4368a902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2fcb70a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2fcb70a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Utkrisht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SemEval 2019, had its task 6, called OffenseEval, on offensive language detection.  One of the teams (Guler et al., 2019) used a combination of bi-directional RNN using LSTM cells, CNN, and a Feed Forward Neural Network. </a:t>
            </a:r>
            <a:r>
              <a:rPr lang="en"/>
              <a:t>Some claimed to use external datasets to augment training data. </a:t>
            </a:r>
            <a:r>
              <a:rPr lang="en"/>
              <a:t>Many top ranked teams reported using BERT along with hyperparameter tuning technique.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uses same architecture in pre-training and fine-tuning, except for the output layers. </a:t>
            </a:r>
            <a:r>
              <a:rPr lang="en"/>
              <a:t> </a:t>
            </a:r>
            <a:r>
              <a:rPr lang="en"/>
              <a:t>For classification tasks, like offensive language detection, the CLS token is fed into an output layer that can consist of dense, drop out and a final softmax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improves when trained longer, with larger batch sizes, on longer sequences, as proposed in paper RoBERTa. HateBERT is a BERT model retrained on RAL-E, a large scale dataset of offensive Reddit comments. It has shown to outperform original BERT </a:t>
            </a:r>
            <a:r>
              <a:rPr lang="en" strike="sngStrike"/>
              <a:t>on OffensEval tasks</a:t>
            </a:r>
            <a:r>
              <a:rPr lang="en"/>
              <a:t>. fBERT is a BERT model (Sarkar et al., 2021), retrained on SOLID dataset, one of the largest corpus of English language for offensive language identification.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Retraining is carried out using masked language modeling</a:t>
            </a:r>
            <a:r>
              <a:rPr lang="en" strike="sngStrike"/>
              <a:t>, where 15% of input tokens are selected and some of them are masked, others replaced with randomly chosen other tokens.</a:t>
            </a:r>
            <a:r>
              <a:rPr lang="en"/>
              <a:t> fBERT was reported to give better Macro F1 than HateBERT and BERT. (40s)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2fcb70ae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2fcb70a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Kushal: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https://scholar.harvard.edu/malmasi/olid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a total of 14100 datapoints. Training set contains 13240 datapoints whereas the testing set contains 860 datapoints.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dataset</a:t>
            </a:r>
            <a:r>
              <a:rPr lang="en"/>
              <a:t> contains class imbalance. Out of 13240 training datapoints, 8840 non-offensive tweets and 4400 offensive tweets. The maximum number of words in any tweet in the training dataset was  103 words. 46s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2fcb70a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2fcb70a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Kushal: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non-DL based models, we </a:t>
            </a:r>
            <a:r>
              <a:rPr lang="en"/>
              <a:t>removed</a:t>
            </a:r>
            <a:r>
              <a:rPr lang="en"/>
              <a:t> the twitter usernames, punctuations, emojis, non ASCII characters, URLs and trailing spaces. Then we </a:t>
            </a:r>
            <a:r>
              <a:rPr lang="en"/>
              <a:t>lowercase</a:t>
            </a:r>
            <a:r>
              <a:rPr lang="en"/>
              <a:t> the entire data. </a:t>
            </a:r>
            <a:r>
              <a:rPr lang="en"/>
              <a:t>Finally</a:t>
            </a:r>
            <a:r>
              <a:rPr lang="en"/>
              <a:t> we decontracted the common abbreviations like i’ll to i will.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DL based model, we only removed the twitter usernames from our dataset. 40s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368a9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368a9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Kushal: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word cloud of offensive and non-offensive tweets.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words in offensive wordcloud: shit, fuck, ass, fucking, racist, gun, idiot, lie, hate, disgusting, govt,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words in not-offensive wordcloud: love, right, thank, etc, hope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2fcb70ae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2fcb70ae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4368a90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4368a90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368a9029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4368a902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ushal19057@iiitd.ac.in" TargetMode="External"/><Relationship Id="rId4" Type="http://schemas.openxmlformats.org/officeDocument/2006/relationships/hyperlink" Target="mailto:udit19120@iiitd.ac.in" TargetMode="External"/><Relationship Id="rId5" Type="http://schemas.openxmlformats.org/officeDocument/2006/relationships/hyperlink" Target="mailto:utkrisht19215@iiitd.ac.in" TargetMode="External"/><Relationship Id="rId6" Type="http://schemas.openxmlformats.org/officeDocument/2006/relationships/hyperlink" Target="mailto:vishal19217@iiitd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ites.google.com/site/offensevalsharedtask/solid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Language Identification | Task H1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72000" y="1988575"/>
            <a:ext cx="4098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Group - 12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Kushal Juneja (</a:t>
            </a:r>
            <a:r>
              <a:rPr b="1" lang="en" sz="1600" u="sng">
                <a:solidFill>
                  <a:srgbClr val="CFE2F3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kushal19057@iiitd.ac.in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Udit Narang 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1600" u="sng">
                <a:solidFill>
                  <a:srgbClr val="CFE2F3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udit19120@iiitd.ac.in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Utkrisht Sikka (</a:t>
            </a:r>
            <a:r>
              <a:rPr b="1" lang="en" sz="1600" u="sng">
                <a:solidFill>
                  <a:srgbClr val="CFE2F3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utkrisht19215@iiitd.ac.in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Vishal Bansal (</a:t>
            </a:r>
            <a:r>
              <a:rPr b="1" lang="en" sz="1600" u="sng">
                <a:solidFill>
                  <a:srgbClr val="CFE2F3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vishal19217@iiitd.ac.in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50650" y="1366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Tf-Idf embeddings</a:t>
            </a:r>
            <a:endParaRPr b="1" sz="240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5355" l="2518" r="3839" t="3103"/>
          <a:stretch/>
        </p:blipFill>
        <p:spPr>
          <a:xfrm>
            <a:off x="4973900" y="1679450"/>
            <a:ext cx="3603575" cy="148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63550"/>
            <a:ext cx="4045200" cy="25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Tf-Idf embeddings + VADER sentiment score</a:t>
            </a:r>
            <a:endParaRPr b="1" sz="24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825" y="2062163"/>
            <a:ext cx="3667125" cy="101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575" y="2062163"/>
            <a:ext cx="3638550" cy="101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265500" y="163550"/>
            <a:ext cx="4045200" cy="25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Tf-Idf embeddings + VADER sentiment score + doc2vec embeddings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07850" y="378450"/>
            <a:ext cx="4045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Using Glove Embeddings</a:t>
            </a:r>
            <a:endParaRPr b="1" sz="2400"/>
          </a:p>
        </p:txBody>
      </p:sp>
      <p:sp>
        <p:nvSpPr>
          <p:cNvPr id="158" name="Google Shape;158;p27"/>
          <p:cNvSpPr txBox="1"/>
          <p:nvPr/>
        </p:nvSpPr>
        <p:spPr>
          <a:xfrm>
            <a:off x="356350" y="1294200"/>
            <a:ext cx="374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Two approaches for finding the sentence embedding: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Mean of embeddings of all the words present in the sentence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arenR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Appending the embeddings of each word in sequential order and creating a large embedding for each sentence.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025" y="1525274"/>
            <a:ext cx="3998025" cy="18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</a:t>
            </a:r>
            <a:r>
              <a:rPr lang="en"/>
              <a:t> experiments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995225" y="3037875"/>
            <a:ext cx="55401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Transformer based models pipeline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63" y="937575"/>
            <a:ext cx="6935476" cy="20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417650" y="4527900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LSTM Pipeline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28825" l="0" r="0" t="0"/>
          <a:stretch/>
        </p:blipFill>
        <p:spPr>
          <a:xfrm>
            <a:off x="1584088" y="3591362"/>
            <a:ext cx="6071974" cy="9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1027700" y="3905725"/>
            <a:ext cx="12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Proxima Nova"/>
                <a:ea typeface="Proxima Nova"/>
                <a:cs typeface="Proxima Nova"/>
                <a:sym typeface="Proxima Nova"/>
              </a:rPr>
              <a:t>Preprocessed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LSTM + SOLID data augmentation</a:t>
            </a:r>
            <a:endParaRPr b="1" sz="2400"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SOLID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https://sites.google.com/site/offensevalsharedtask/solid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300" y="1947863"/>
            <a:ext cx="3267075" cy="124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Transformer based models Fine-Tuning</a:t>
            </a:r>
            <a:endParaRPr b="1" sz="2400"/>
          </a:p>
        </p:txBody>
      </p:sp>
      <p:sp>
        <p:nvSpPr>
          <p:cNvPr id="187" name="Google Shape;187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last 4 layer embeddings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0" y="1914525"/>
            <a:ext cx="3648075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Transformer based models Fine-Tuning</a:t>
            </a:r>
            <a:endParaRPr b="1" sz="2400"/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last layer embeddings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50" y="1795463"/>
            <a:ext cx="3209925" cy="155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tweets often contain offensive language which should not be circulated.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find offensive posts being exchanged among people of two enemy countries, two political parties, two religions, or even two personalities.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Offensive posts can trigger riots, protests and clashes which can result in loss of life and property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Anonymity has led to a surge in instances of offensive language on Twitter.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design and evaluate different machine learning models that given a tweet, can detect whether they are offensive or not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268125" y="1656625"/>
            <a:ext cx="827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Kushal: Literature Review, ML models TFIDF, DL transformer models such as BERT, RoBERTa.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Udit: ML models with TFIDF, TFIDF + sentiment, TFIDF + sentiment + doc2vec, Glove embedding and DL based models such as BERT, RoBERTa and experimenting models like Hatebert, distilBert, etc using huggingface auto training library.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Utkrisht: LSTM, data augmentation on SOLID testset, ensemble approach by giving equal weights to BERT and LSTM probabilities, common preprocessing for ML models, bert-large-based model, Literature Review mentioned in related section,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Vishal: DL-based models such as CNN+BERT, DistilRoberta-Bert,Roberta-Base, and BERT-Base testing on multiple last layers.Literature Review on CNN+BERT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SemEval 2019, had its task 6, called OffenseEval, on offensive language detection, categorization of offensive language and offensive language target identification.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Learning approaches were aggressively used by the teams.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BERT, with a layer of LSTM and softmax attached at its end, when combined with appropriate preprocessing steps is capable to bag first position in SemEval 2020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Bert (Devlin et al., 2019) is a bidirectional Transformer encoder that largely inherits its architecture from the Transformer proposed by Vaswani et al. (2017).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RoBERTa much better as it was trained longer, with large </a:t>
            </a:r>
            <a:r>
              <a:rPr lang="en" sz="1400"/>
              <a:t>batch sizes.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HateBERT: a BERT model retrained on RAL-E, a large scale dataset of Reddit offensive comments.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fBERT is a BERT model (Sarkar et al., 2021), retrained on SOLID dataset.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description: OLID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4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Trainset consist of 13240 rows and test consist of 860 rows.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columns. tweet: tweet text, label: a string which is OFF/NOT, id: a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length of any tweet in training set is 103 words.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400" y="1152473"/>
            <a:ext cx="257989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96" y="2785496"/>
            <a:ext cx="5312599" cy="20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 non DL models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</a:t>
            </a:r>
            <a:r>
              <a:rPr lang="en" sz="1100"/>
              <a:t>emoved "@USER", &lt;, &gt;, numbers, punctuations, emojis,  non ASCII characters, leading and ending </a:t>
            </a:r>
            <a:r>
              <a:rPr lang="en" sz="1100"/>
              <a:t>trailing</a:t>
            </a:r>
            <a:r>
              <a:rPr lang="en" sz="1100"/>
              <a:t> spaces and URLs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Replaced &amp; with ‘and’.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Webpage apostrophe with ASCII 39.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Lowercasing.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decontractions i.e. converted don’t to do not, n’t to not . 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0" y="2660550"/>
            <a:ext cx="7422226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4400850" y="921825"/>
            <a:ext cx="3910200" cy="3375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01450" y="921825"/>
            <a:ext cx="3910200" cy="3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25" y="1034125"/>
            <a:ext cx="3075251" cy="3075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25" y="1071700"/>
            <a:ext cx="3075251" cy="30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818900" y="4476475"/>
            <a:ext cx="307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OFFENSIVE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855950" y="4476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NOT-</a:t>
            </a:r>
            <a:r>
              <a:rPr b="1" lang="en" sz="16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OFFENSIVE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Experiments, Results and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experiments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635613"/>
            <a:ext cx="6581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