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3" r:id="rId2"/>
    <p:sldId id="3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0064"/>
    <a:srgbClr val="0000FF"/>
    <a:srgbClr val="007000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10198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405128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Rollup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9254398-DA04-4D45-AD41-83B6675AEB5F}"/>
              </a:ext>
            </a:extLst>
          </p:cNvPr>
          <p:cNvSpPr/>
          <p:nvPr/>
        </p:nvSpPr>
        <p:spPr>
          <a:xfrm>
            <a:off x="804333" y="1483884"/>
            <a:ext cx="9960505" cy="640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ROLLUP extension allows you to generate subtotals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D55F3-8762-9F49-831B-5867495BCFD5}"/>
              </a:ext>
            </a:extLst>
          </p:cNvPr>
          <p:cNvSpPr/>
          <p:nvPr/>
        </p:nvSpPr>
        <p:spPr>
          <a:xfrm>
            <a:off x="804332" y="2124636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ROLLUP extension groups totals based on the input hierarchy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F7B23-80CA-174A-80F3-AD9A10FE7E66}"/>
              </a:ext>
            </a:extLst>
          </p:cNvPr>
          <p:cNvSpPr/>
          <p:nvPr/>
        </p:nvSpPr>
        <p:spPr>
          <a:xfrm>
            <a:off x="1047563" y="3429000"/>
            <a:ext cx="5048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COLUMN1,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COLUMN2,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SUM(COLUMN3)</a:t>
            </a:r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FROM TABLE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 BY </a:t>
            </a:r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ROLLUP(COLUMN1, COLUMN2)</a:t>
            </a:r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0AEE0-2C3F-FB43-9DEC-406603667095}"/>
              </a:ext>
            </a:extLst>
          </p:cNvPr>
          <p:cNvSpPr/>
          <p:nvPr/>
        </p:nvSpPr>
        <p:spPr>
          <a:xfrm>
            <a:off x="7226736" y="3402106"/>
            <a:ext cx="2872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()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98C3B11-03BD-D844-8B52-7A0F0C087DDD}"/>
              </a:ext>
            </a:extLst>
          </p:cNvPr>
          <p:cNvSpPr/>
          <p:nvPr/>
        </p:nvSpPr>
        <p:spPr>
          <a:xfrm rot="16200000">
            <a:off x="5360077" y="3048347"/>
            <a:ext cx="849014" cy="2184845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rgbClr val="0000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Rollup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1BDBAA4-A681-804D-9ABF-B68916CB9448}"/>
              </a:ext>
            </a:extLst>
          </p:cNvPr>
          <p:cNvSpPr/>
          <p:nvPr/>
        </p:nvSpPr>
        <p:spPr>
          <a:xfrm>
            <a:off x="804332" y="2506950"/>
            <a:ext cx="70744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COLUMN1,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COLUMN2, 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COLUMN3,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SUM(COLUMN3)</a:t>
            </a:r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FROM TABLE</a:t>
            </a:r>
          </a:p>
          <a:p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GROUP BY </a:t>
            </a:r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ROLLUP(COLUMN1, COLUMN2, COLUMN3)</a:t>
            </a:r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5AA0D-04F2-7946-BC76-DD00B1855DAD}"/>
              </a:ext>
            </a:extLst>
          </p:cNvPr>
          <p:cNvSpPr/>
          <p:nvPr/>
        </p:nvSpPr>
        <p:spPr>
          <a:xfrm>
            <a:off x="7318807" y="2710968"/>
            <a:ext cx="42352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COLUMN2, COLUMN3)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A396D1F-708D-984C-A12B-30F3BC3CBBCE}"/>
              </a:ext>
            </a:extLst>
          </p:cNvPr>
          <p:cNvSpPr/>
          <p:nvPr/>
        </p:nvSpPr>
        <p:spPr>
          <a:xfrm rot="16200000">
            <a:off x="5009479" y="2430191"/>
            <a:ext cx="849014" cy="2184845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rgbClr val="0000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11068</TotalTime>
  <Words>95</Words>
  <Application>Microsoft Macintosh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462</cp:revision>
  <dcterms:created xsi:type="dcterms:W3CDTF">2021-04-11T17:26:15Z</dcterms:created>
  <dcterms:modified xsi:type="dcterms:W3CDTF">2021-07-26T13:23:04Z</dcterms:modified>
</cp:coreProperties>
</file>