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9" r:id="rId2"/>
    <p:sldId id="3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64"/>
    <a:srgbClr val="0000FF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88723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6025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>
                <a:solidFill>
                  <a:srgbClr val="0000FF"/>
                </a:solidFill>
                <a:latin typeface="Avenir Heavy" panose="02000503020000020003" pitchFamily="2" charset="0"/>
              </a:rPr>
              <a:t>Grouping Sets</a:t>
            </a:r>
            <a:endParaRPr lang="en-US" sz="4400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254398-DA04-4D45-AD41-83B6675AEB5F}"/>
              </a:ext>
            </a:extLst>
          </p:cNvPr>
          <p:cNvSpPr/>
          <p:nvPr/>
        </p:nvSpPr>
        <p:spPr>
          <a:xfrm>
            <a:off x="804333" y="1483883"/>
            <a:ext cx="9960505" cy="1224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Instead of using CUBE and ROLLUP you can specify your own grouping set instead of evaluating the combinations from the previous 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9EA70-FB11-824D-8C13-B62509C0A090}"/>
              </a:ext>
            </a:extLst>
          </p:cNvPr>
          <p:cNvSpPr/>
          <p:nvPr/>
        </p:nvSpPr>
        <p:spPr>
          <a:xfrm>
            <a:off x="1083733" y="3429000"/>
            <a:ext cx="70931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COLUMN1,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COLUMN2,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SUM(COLUMN3)</a:t>
            </a:r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FROM TABLE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 BY </a:t>
            </a: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GROUPING SET ((COLUMN1, COLUMN2),COLUMN2)</a:t>
            </a:r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F4B6E-FACE-C840-B856-B9E7C474062D}"/>
              </a:ext>
            </a:extLst>
          </p:cNvPr>
          <p:cNvSpPr/>
          <p:nvPr/>
        </p:nvSpPr>
        <p:spPr>
          <a:xfrm>
            <a:off x="7230874" y="3677116"/>
            <a:ext cx="2872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(COLUMN2)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0EDC3F5-5F7A-FE4F-8F64-53977C5C3CBF}"/>
              </a:ext>
            </a:extLst>
          </p:cNvPr>
          <p:cNvSpPr/>
          <p:nvPr/>
        </p:nvSpPr>
        <p:spPr>
          <a:xfrm rot="16200000">
            <a:off x="5360077" y="3048347"/>
            <a:ext cx="849014" cy="21848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>
                <a:solidFill>
                  <a:srgbClr val="0000FF"/>
                </a:solidFill>
                <a:latin typeface="Avenir Heavy" panose="02000503020000020003" pitchFamily="2" charset="0"/>
              </a:rPr>
              <a:t>Grouping Sets</a:t>
            </a:r>
            <a:endParaRPr lang="en-US" sz="4400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AE9EA70-FB11-824D-8C13-B62509C0A090}"/>
              </a:ext>
            </a:extLst>
          </p:cNvPr>
          <p:cNvSpPr/>
          <p:nvPr/>
        </p:nvSpPr>
        <p:spPr>
          <a:xfrm>
            <a:off x="1620613" y="1798064"/>
            <a:ext cx="888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GROUPING SET ((COLUMN3, COLUMN2), (COLUMN2, COLUMN1), COLUMN1)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F4B6E-FACE-C840-B856-B9E7C474062D}"/>
              </a:ext>
            </a:extLst>
          </p:cNvPr>
          <p:cNvSpPr/>
          <p:nvPr/>
        </p:nvSpPr>
        <p:spPr>
          <a:xfrm>
            <a:off x="4671719" y="3584711"/>
            <a:ext cx="287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FFA500"/>
                </a:solidFill>
                <a:latin typeface="Avenir Heavy" panose="02000503020000020003" pitchFamily="2" charset="0"/>
              </a:rPr>
              <a:t>(COLUMN3, </a:t>
            </a:r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(COLUMN2, COLUMN1)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3603386-75FF-1D4A-8CC8-AB496D1420C9}"/>
              </a:ext>
            </a:extLst>
          </p:cNvPr>
          <p:cNvSpPr/>
          <p:nvPr/>
        </p:nvSpPr>
        <p:spPr>
          <a:xfrm>
            <a:off x="5683215" y="2391425"/>
            <a:ext cx="849014" cy="964319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91</Words>
  <Application>Microsoft Macintosh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465</cp:revision>
  <dcterms:created xsi:type="dcterms:W3CDTF">2021-04-11T17:26:15Z</dcterms:created>
  <dcterms:modified xsi:type="dcterms:W3CDTF">2021-07-26T13:22:25Z</dcterms:modified>
</cp:coreProperties>
</file>