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93412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CONNECT BY PRIOR &amp; START WITH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3958943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START WITH specifies the root row(s) of the hierarchy, if this is not specified all roots will be returned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3" y="1650227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CONNECT BY PRIOR specifies the relationship between parent and child rows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9456FA-5011-9340-B333-14EEA97A0A64}"/>
              </a:ext>
            </a:extLst>
          </p:cNvPr>
          <p:cNvSpPr/>
          <p:nvPr/>
        </p:nvSpPr>
        <p:spPr>
          <a:xfrm>
            <a:off x="804333" y="2810435"/>
            <a:ext cx="9960505" cy="1074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PRIOR specifies the child column and hence the direction of the query</a:t>
            </a:r>
          </a:p>
        </p:txBody>
      </p:sp>
    </p:spTree>
    <p:extLst>
      <p:ext uri="{BB962C8B-B14F-4D97-AF65-F5344CB8AC3E}">
        <p14:creationId xmlns:p14="http://schemas.microsoft.com/office/powerpoint/2010/main" val="419843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10687</TotalTime>
  <Words>56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438</cp:revision>
  <dcterms:created xsi:type="dcterms:W3CDTF">2021-04-11T17:26:15Z</dcterms:created>
  <dcterms:modified xsi:type="dcterms:W3CDTF">2021-07-27T09:32:17Z</dcterms:modified>
</cp:coreProperties>
</file>