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8" r:id="rId2"/>
    <p:sldId id="3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45507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74180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CONNECT BY ROOT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80A43-1BBA-1E42-8104-ECADCA879D89}"/>
              </a:ext>
            </a:extLst>
          </p:cNvPr>
          <p:cNvSpPr/>
          <p:nvPr/>
        </p:nvSpPr>
        <p:spPr>
          <a:xfrm>
            <a:off x="804333" y="1483884"/>
            <a:ext cx="9960505" cy="546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FF"/>
                </a:solidFill>
                <a:latin typeface="Avenir" panose="02000503020000020003" pitchFamily="2" charset="0"/>
              </a:rPr>
              <a:t>This returns the value of the root row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C017E4-B887-3A47-90AD-029BBB69FA44}"/>
              </a:ext>
            </a:extLst>
          </p:cNvPr>
          <p:cNvSpPr/>
          <p:nvPr/>
        </p:nvSpPr>
        <p:spPr>
          <a:xfrm>
            <a:off x="804333" y="2335756"/>
            <a:ext cx="9960505" cy="546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FF"/>
                </a:solidFill>
                <a:latin typeface="Avenir" panose="02000503020000020003" pitchFamily="2" charset="0"/>
              </a:rPr>
              <a:t>Used in the SELECT statement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42322-7609-9B44-80F8-CAC3C7A5C50C}"/>
              </a:ext>
            </a:extLst>
          </p:cNvPr>
          <p:cNvSpPr/>
          <p:nvPr/>
        </p:nvSpPr>
        <p:spPr>
          <a:xfrm>
            <a:off x="1773238" y="3776601"/>
            <a:ext cx="8991600" cy="686981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Heavy" panose="02000503020000020003" pitchFamily="2" charset="0"/>
              </a:rPr>
              <a:t>CONNECT_BY_ROOT COLUMN</a:t>
            </a:r>
          </a:p>
        </p:txBody>
      </p:sp>
    </p:spTree>
    <p:extLst>
      <p:ext uri="{BB962C8B-B14F-4D97-AF65-F5344CB8AC3E}">
        <p14:creationId xmlns:p14="http://schemas.microsoft.com/office/powerpoint/2010/main" val="292736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SYS CONNECT BY PATH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80A43-1BBA-1E42-8104-ECADCA879D89}"/>
              </a:ext>
            </a:extLst>
          </p:cNvPr>
          <p:cNvSpPr/>
          <p:nvPr/>
        </p:nvSpPr>
        <p:spPr>
          <a:xfrm>
            <a:off x="804333" y="1483883"/>
            <a:ext cx="9960505" cy="1331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This function shows you the path up to the root for each node, you just define a separator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C017E4-B887-3A47-90AD-029BBB69FA44}"/>
              </a:ext>
            </a:extLst>
          </p:cNvPr>
          <p:cNvSpPr/>
          <p:nvPr/>
        </p:nvSpPr>
        <p:spPr>
          <a:xfrm>
            <a:off x="804333" y="2882378"/>
            <a:ext cx="9960505" cy="546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Used in the SELECT statement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C4685B-A509-B748-8794-F5439CB88091}"/>
              </a:ext>
            </a:extLst>
          </p:cNvPr>
          <p:cNvSpPr/>
          <p:nvPr/>
        </p:nvSpPr>
        <p:spPr>
          <a:xfrm>
            <a:off x="1773238" y="3776601"/>
            <a:ext cx="8991600" cy="686981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Heavy" panose="02000503020000020003" pitchFamily="2" charset="0"/>
              </a:rPr>
              <a:t>SYS_CONNECT_BY_PATH(COLUMN,SEPERATOR)</a:t>
            </a:r>
          </a:p>
        </p:txBody>
      </p:sp>
    </p:spTree>
    <p:extLst>
      <p:ext uri="{BB962C8B-B14F-4D97-AF65-F5344CB8AC3E}">
        <p14:creationId xmlns:p14="http://schemas.microsoft.com/office/powerpoint/2010/main" val="408989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10696</TotalTime>
  <Words>70</Words>
  <Application>Microsoft Macintosh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440</cp:revision>
  <dcterms:created xsi:type="dcterms:W3CDTF">2021-04-11T17:26:15Z</dcterms:created>
  <dcterms:modified xsi:type="dcterms:W3CDTF">2021-07-27T09:41:19Z</dcterms:modified>
</cp:coreProperties>
</file>