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80386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ORDER BY SIBLINGS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3"/>
            <a:ext cx="9960505" cy="1331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If we use the order by clause we no longer preserve the hierarchy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3" y="2882378"/>
            <a:ext cx="9960505" cy="88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ORDER BY SIBLINGS preserves the hierarchy primarily and then orders the results by the specified columns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76CCB-FB0A-7B4A-AC4A-C9D79DE3B954}"/>
              </a:ext>
            </a:extLst>
          </p:cNvPr>
          <p:cNvSpPr/>
          <p:nvPr/>
        </p:nvSpPr>
        <p:spPr>
          <a:xfrm>
            <a:off x="804333" y="4231566"/>
            <a:ext cx="9960505" cy="88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Avenir" panose="02000503020000020003" pitchFamily="2" charset="0"/>
              </a:rPr>
              <a:t>Can only be used in hierarchical queries</a:t>
            </a:r>
          </a:p>
        </p:txBody>
      </p:sp>
    </p:spTree>
    <p:extLst>
      <p:ext uri="{BB962C8B-B14F-4D97-AF65-F5344CB8AC3E}">
        <p14:creationId xmlns:p14="http://schemas.microsoft.com/office/powerpoint/2010/main" val="1359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43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441</cp:revision>
  <dcterms:created xsi:type="dcterms:W3CDTF">2021-04-11T17:26:15Z</dcterms:created>
  <dcterms:modified xsi:type="dcterms:W3CDTF">2021-07-27T09:42:05Z</dcterms:modified>
</cp:coreProperties>
</file>