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64" r:id="rId2"/>
    <p:sldId id="3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A500"/>
    <a:srgbClr val="000064"/>
    <a:srgbClr val="007000"/>
    <a:srgbClr val="36394F"/>
    <a:srgbClr val="F3BAAD"/>
    <a:srgbClr val="1F1431"/>
    <a:srgbClr val="1E1926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7"/>
    <p:restoredTop sz="95144"/>
  </p:normalViewPr>
  <p:slideViewPr>
    <p:cSldViewPr snapToGrid="0" snapToObjects="1">
      <p:cViewPr varScale="1">
        <p:scale>
          <a:sx n="95" d="100"/>
          <a:sy n="95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2385443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295469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Correlated Subqueries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780A43-1BBA-1E42-8104-ECADCA879D89}"/>
              </a:ext>
            </a:extLst>
          </p:cNvPr>
          <p:cNvSpPr/>
          <p:nvPr/>
        </p:nvSpPr>
        <p:spPr>
          <a:xfrm>
            <a:off x="804333" y="1483883"/>
            <a:ext cx="9960505" cy="851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A correlated subquery contains a reference to a table in the outer query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E55C24-827E-8246-A88A-0E594A406E53}"/>
              </a:ext>
            </a:extLst>
          </p:cNvPr>
          <p:cNvSpPr/>
          <p:nvPr/>
        </p:nvSpPr>
        <p:spPr>
          <a:xfrm>
            <a:off x="804332" y="2405454"/>
            <a:ext cx="9960505" cy="851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In a normal subquery the inner subqueries run first and execute once, they return values for the outer subquery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FECCC-78EA-8541-AC22-08278F30C349}"/>
              </a:ext>
            </a:extLst>
          </p:cNvPr>
          <p:cNvSpPr/>
          <p:nvPr/>
        </p:nvSpPr>
        <p:spPr>
          <a:xfrm>
            <a:off x="804331" y="3327025"/>
            <a:ext cx="9960505" cy="851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In a correlated subquery the subquery is executed once for each row in the outer 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AFA1E3-80E6-8542-85AE-1C0FB58F4455}"/>
              </a:ext>
            </a:extLst>
          </p:cNvPr>
          <p:cNvSpPr/>
          <p:nvPr/>
        </p:nvSpPr>
        <p:spPr>
          <a:xfrm>
            <a:off x="804330" y="4248596"/>
            <a:ext cx="9960505" cy="851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Correlated subqueries can be used when the subquery needs to return a different result for each row in the outer query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68CB64-E544-1D44-89D4-4D4DA8B34CD3}"/>
              </a:ext>
            </a:extLst>
          </p:cNvPr>
          <p:cNvSpPr/>
          <p:nvPr/>
        </p:nvSpPr>
        <p:spPr>
          <a:xfrm>
            <a:off x="804329" y="5170168"/>
            <a:ext cx="9960505" cy="851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Correlated subqueries can be used with logical operators (&lt;,&gt;,=…) and IN, ANY, ALL operators</a:t>
            </a:r>
          </a:p>
        </p:txBody>
      </p:sp>
    </p:spTree>
    <p:extLst>
      <p:ext uri="{BB962C8B-B14F-4D97-AF65-F5344CB8AC3E}">
        <p14:creationId xmlns:p14="http://schemas.microsoft.com/office/powerpoint/2010/main" val="103451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Where Exists / Not Exists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780A43-1BBA-1E42-8104-ECADCA879D89}"/>
              </a:ext>
            </a:extLst>
          </p:cNvPr>
          <p:cNvSpPr/>
          <p:nvPr/>
        </p:nvSpPr>
        <p:spPr>
          <a:xfrm>
            <a:off x="804333" y="1483884"/>
            <a:ext cx="9960505" cy="998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Avenir" panose="02000503020000020003" pitchFamily="2" charset="0"/>
              </a:rPr>
              <a:t>WHERE EXISTS is used to test the existence of any record in a subquery, and returns TRUE if the record exists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25CCB7-87BB-BC43-B40E-041978EDBD69}"/>
              </a:ext>
            </a:extLst>
          </p:cNvPr>
          <p:cNvSpPr/>
          <p:nvPr/>
        </p:nvSpPr>
        <p:spPr>
          <a:xfrm>
            <a:off x="804332" y="2661959"/>
            <a:ext cx="9960505" cy="1452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Avenir" panose="02000503020000020003" pitchFamily="2" charset="0"/>
              </a:rPr>
              <a:t>WHERE NOT EXISTS is used to test the non-existence of any record in a subquery, returns TRUE if record doesn’t exist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23A8A6-B6FA-9641-9062-1F6308CC1CBE}"/>
              </a:ext>
            </a:extLst>
          </p:cNvPr>
          <p:cNvSpPr/>
          <p:nvPr/>
        </p:nvSpPr>
        <p:spPr>
          <a:xfrm>
            <a:off x="804332" y="4294809"/>
            <a:ext cx="9960505" cy="998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Avenir" panose="02000503020000020003" pitchFamily="2" charset="0"/>
              </a:rPr>
              <a:t>Usually used with correlated subqueries</a:t>
            </a:r>
          </a:p>
        </p:txBody>
      </p:sp>
    </p:spTree>
    <p:extLst>
      <p:ext uri="{BB962C8B-B14F-4D97-AF65-F5344CB8AC3E}">
        <p14:creationId xmlns:p14="http://schemas.microsoft.com/office/powerpoint/2010/main" val="253080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11355</TotalTime>
  <Words>150</Words>
  <Application>Microsoft Macintosh PowerPoint</Application>
  <PresentationFormat>Widescreen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</vt:lpstr>
      <vt:lpstr>Avenir Heavy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486</cp:revision>
  <dcterms:created xsi:type="dcterms:W3CDTF">2021-04-11T17:26:15Z</dcterms:created>
  <dcterms:modified xsi:type="dcterms:W3CDTF">2021-07-20T11:40:22Z</dcterms:modified>
</cp:coreProperties>
</file>