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FF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97367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4440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Coalesce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585483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Coalesce takes two or more expressions and returns the first expression that is not-null from the list of expressions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6D375-7ED4-BC4A-A6C7-FD52CC9E25CA}"/>
              </a:ext>
            </a:extLst>
          </p:cNvPr>
          <p:cNvSpPr/>
          <p:nvPr/>
        </p:nvSpPr>
        <p:spPr>
          <a:xfrm>
            <a:off x="804327" y="3124124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Only if all expressions are null then is the result 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E8BCB-1618-1448-93F4-C1CC059FD4DF}"/>
              </a:ext>
            </a:extLst>
          </p:cNvPr>
          <p:cNvSpPr/>
          <p:nvPr/>
        </p:nvSpPr>
        <p:spPr>
          <a:xfrm>
            <a:off x="804330" y="3784803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datatypes cannot be dynamic</a:t>
            </a:r>
            <a:endParaRPr lang="en-US" sz="2000" dirty="0">
              <a:solidFill>
                <a:srgbClr val="0000FF"/>
              </a:solidFill>
              <a:latin typeface="Avenir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C833-74F0-474F-8D4A-ABB6055D1BD8}"/>
              </a:ext>
            </a:extLst>
          </p:cNvPr>
          <p:cNvSpPr/>
          <p:nvPr/>
        </p:nvSpPr>
        <p:spPr>
          <a:xfrm>
            <a:off x="804330" y="2463445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Ordering is important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359295-DBF8-8046-83E6-23E746CE7AE9}"/>
              </a:ext>
            </a:extLst>
          </p:cNvPr>
          <p:cNvSpPr/>
          <p:nvPr/>
        </p:nvSpPr>
        <p:spPr>
          <a:xfrm>
            <a:off x="1773232" y="4677026"/>
            <a:ext cx="8991600" cy="686981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Heavy" panose="02000503020000020003" pitchFamily="2" charset="0"/>
              </a:rPr>
              <a:t>COALESCE(EXPRESSION_1, EXPRESSION_2…EXPRESSION_N)</a:t>
            </a:r>
          </a:p>
        </p:txBody>
      </p:sp>
    </p:spTree>
    <p:extLst>
      <p:ext uri="{BB962C8B-B14F-4D97-AF65-F5344CB8AC3E}">
        <p14:creationId xmlns:p14="http://schemas.microsoft.com/office/powerpoint/2010/main" val="34958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NVL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483883"/>
            <a:ext cx="9960505" cy="1323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NVL function replaces null values from an expression with a specified string. It takes 2 parameters, the expression and replacement string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6D375-7ED4-BC4A-A6C7-FD52CC9E25CA}"/>
              </a:ext>
            </a:extLst>
          </p:cNvPr>
          <p:cNvSpPr/>
          <p:nvPr/>
        </p:nvSpPr>
        <p:spPr>
          <a:xfrm>
            <a:off x="804329" y="2940181"/>
            <a:ext cx="9960505" cy="91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If the expression in the first parameter is a character then it converts the replacement string to a character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E8BCB-1618-1448-93F4-C1CC059FD4DF}"/>
              </a:ext>
            </a:extLst>
          </p:cNvPr>
          <p:cNvSpPr/>
          <p:nvPr/>
        </p:nvSpPr>
        <p:spPr>
          <a:xfrm>
            <a:off x="804329" y="3988700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If it is numeric then Oracle determines which argument has the highest numeric precedence, implicitly converts the other argument to that datatype, and returns that datatype.</a:t>
            </a:r>
            <a:endParaRPr lang="en-US" sz="2000" dirty="0">
              <a:solidFill>
                <a:srgbClr val="0000FF"/>
              </a:solidFill>
              <a:latin typeface="Avenir" panose="02000503020000020003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03BE48-A14A-BD4D-81C0-BA8780A58848}"/>
              </a:ext>
            </a:extLst>
          </p:cNvPr>
          <p:cNvSpPr/>
          <p:nvPr/>
        </p:nvSpPr>
        <p:spPr>
          <a:xfrm>
            <a:off x="1773234" y="5354064"/>
            <a:ext cx="8991600" cy="686981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venir Heavy" panose="02000503020000020003" pitchFamily="2" charset="0"/>
              </a:rPr>
              <a:t>NVL(EXPRESSION, REPLACEMENT_STRING)</a:t>
            </a:r>
          </a:p>
        </p:txBody>
      </p:sp>
    </p:spTree>
    <p:extLst>
      <p:ext uri="{BB962C8B-B14F-4D97-AF65-F5344CB8AC3E}">
        <p14:creationId xmlns:p14="http://schemas.microsoft.com/office/powerpoint/2010/main" val="376065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12038</TotalTime>
  <Words>142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483</cp:revision>
  <dcterms:created xsi:type="dcterms:W3CDTF">2021-04-11T17:26:15Z</dcterms:created>
  <dcterms:modified xsi:type="dcterms:W3CDTF">2021-07-16T21:36:40Z</dcterms:modified>
</cp:coreProperties>
</file>