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FF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41618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GREATEST / LEAST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804333" y="1483883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greatest function returns the greatest value in a list of expressions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6D375-7ED4-BC4A-A6C7-FD52CC9E25CA}"/>
              </a:ext>
            </a:extLst>
          </p:cNvPr>
          <p:cNvSpPr/>
          <p:nvPr/>
        </p:nvSpPr>
        <p:spPr>
          <a:xfrm>
            <a:off x="804331" y="2577978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least function returns the lowest value in a list of expressions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E8BCB-1618-1448-93F4-C1CC059FD4DF}"/>
              </a:ext>
            </a:extLst>
          </p:cNvPr>
          <p:cNvSpPr/>
          <p:nvPr/>
        </p:nvSpPr>
        <p:spPr>
          <a:xfrm>
            <a:off x="804330" y="3454790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first expression is used to determine the data type</a:t>
            </a:r>
            <a:endParaRPr lang="en-US" sz="2000" dirty="0">
              <a:solidFill>
                <a:srgbClr val="0000FF"/>
              </a:solidFill>
              <a:latin typeface="Avenir" panose="02000503020000020003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32BACC-291D-DF4D-8A0F-EDFBAFDAD9B6}"/>
              </a:ext>
            </a:extLst>
          </p:cNvPr>
          <p:cNvSpPr/>
          <p:nvPr/>
        </p:nvSpPr>
        <p:spPr>
          <a:xfrm>
            <a:off x="772318" y="4191606"/>
            <a:ext cx="10583334" cy="686981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Heavy" panose="02000503020000020003" pitchFamily="2" charset="0"/>
              </a:rPr>
              <a:t>GREATEST(EXPRESSION_1, EXPRESSION_2…EXPRESSION_N)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7CE610-3BF7-B640-A92E-37A6D9D6AF2E}"/>
              </a:ext>
            </a:extLst>
          </p:cNvPr>
          <p:cNvSpPr/>
          <p:nvPr/>
        </p:nvSpPr>
        <p:spPr>
          <a:xfrm>
            <a:off x="804333" y="5068417"/>
            <a:ext cx="10583334" cy="686981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Heavy" panose="02000503020000020003" pitchFamily="2" charset="0"/>
              </a:rPr>
              <a:t>LEAST(EXPRESSION_1, EXPRESSION_2…EXPRESSION_N)</a:t>
            </a:r>
          </a:p>
        </p:txBody>
      </p:sp>
    </p:spTree>
    <p:extLst>
      <p:ext uri="{BB962C8B-B14F-4D97-AF65-F5344CB8AC3E}">
        <p14:creationId xmlns:p14="http://schemas.microsoft.com/office/powerpoint/2010/main" val="277663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12039</TotalTime>
  <Words>69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485</cp:revision>
  <dcterms:created xsi:type="dcterms:W3CDTF">2021-04-11T17:26:15Z</dcterms:created>
  <dcterms:modified xsi:type="dcterms:W3CDTF">2021-07-16T21:37:41Z</dcterms:modified>
</cp:coreProperties>
</file>