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000064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01467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Partition By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165EA-078D-C846-98FB-EB6719FD0994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AF6B5B-38BD-D04E-B09B-CDF0DF9F8768}"/>
              </a:ext>
            </a:extLst>
          </p:cNvPr>
          <p:cNvSpPr/>
          <p:nvPr/>
        </p:nvSpPr>
        <p:spPr>
          <a:xfrm>
            <a:off x="714638" y="2597200"/>
            <a:ext cx="387191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WINDOW_FUNCTION</a:t>
            </a:r>
          </a:p>
          <a:p>
            <a:r>
              <a:rPr lang="en-GB" sz="2400" b="1" dirty="0">
                <a:latin typeface="Avenir Heavy" panose="02000503020000020003" pitchFamily="2" charset="0"/>
              </a:rPr>
              <a:t>OVER(</a:t>
            </a:r>
          </a:p>
          <a:p>
            <a:r>
              <a:rPr lang="en-GB" sz="3200" b="1" dirty="0">
                <a:solidFill>
                  <a:srgbClr val="0000FF"/>
                </a:solidFill>
                <a:latin typeface="Avenir Heavy" panose="02000503020000020003" pitchFamily="2" charset="0"/>
              </a:rPr>
              <a:t>PARTITION BY ... </a:t>
            </a:r>
          </a:p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ORDER BY ... </a:t>
            </a:r>
          </a:p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WINDOW_FRAME</a:t>
            </a:r>
          </a:p>
          <a:p>
            <a:r>
              <a:rPr lang="en-GB" sz="2400" b="1" dirty="0">
                <a:latin typeface="Avenir Heavy" panose="02000503020000020003" pitchFamily="2" charset="0"/>
              </a:rPr>
              <a:t>)</a:t>
            </a:r>
            <a:endParaRPr lang="en-US" sz="2400" b="1" dirty="0">
              <a:latin typeface="Avenir Heavy" panose="02000503020000020003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783439-2558-044E-9815-53355FBEBAF5}"/>
              </a:ext>
            </a:extLst>
          </p:cNvPr>
          <p:cNvGrpSpPr/>
          <p:nvPr/>
        </p:nvGrpSpPr>
        <p:grpSpPr>
          <a:xfrm>
            <a:off x="3643313" y="3122578"/>
            <a:ext cx="7136342" cy="461665"/>
            <a:chOff x="3643313" y="3122578"/>
            <a:chExt cx="7136342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9BBE2A-C219-D846-9526-D818CE6D5521}"/>
                </a:ext>
              </a:extLst>
            </p:cNvPr>
            <p:cNvSpPr/>
            <p:nvPr/>
          </p:nvSpPr>
          <p:spPr>
            <a:xfrm>
              <a:off x="6715125" y="3122578"/>
              <a:ext cx="4064530" cy="461665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PARTITION BY REGION_ID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0246CF-DF27-D243-8835-B1EE0B12DFB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3643313" y="3353411"/>
              <a:ext cx="3071812" cy="230832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EE50D1-0E0D-1E45-9389-04779FBA20D5}"/>
              </a:ext>
            </a:extLst>
          </p:cNvPr>
          <p:cNvGrpSpPr/>
          <p:nvPr/>
        </p:nvGrpSpPr>
        <p:grpSpPr>
          <a:xfrm>
            <a:off x="3643313" y="3584243"/>
            <a:ext cx="7312557" cy="847190"/>
            <a:chOff x="3505200" y="2139851"/>
            <a:chExt cx="7312557" cy="847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58689B-8E74-0D44-B19E-F13007C3F64D}"/>
                </a:ext>
              </a:extLst>
            </p:cNvPr>
            <p:cNvSpPr/>
            <p:nvPr/>
          </p:nvSpPr>
          <p:spPr>
            <a:xfrm>
              <a:off x="4116919" y="2525376"/>
              <a:ext cx="6700838" cy="461665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PARTITION BY REGION_ID, SUB_REGION_ID 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65E6B9-A02C-5E42-816C-82C9A3DA24B6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3505200" y="2139851"/>
              <a:ext cx="611719" cy="616358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52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37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146</cp:revision>
  <dcterms:created xsi:type="dcterms:W3CDTF">2021-04-11T17:26:15Z</dcterms:created>
  <dcterms:modified xsi:type="dcterms:W3CDTF">2021-07-25T15:20:11Z</dcterms:modified>
</cp:coreProperties>
</file>