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17419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C0FB9-C352-7342-AD9C-352A023BB14B}"/>
              </a:ext>
            </a:extLst>
          </p:cNvPr>
          <p:cNvSpPr/>
          <p:nvPr/>
        </p:nvSpPr>
        <p:spPr>
          <a:xfrm>
            <a:off x="1083733" y="1735526"/>
            <a:ext cx="10092267" cy="169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51B1F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A2314-9914-FA4A-A27E-62D2E7EFF87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043C48E-3A59-CC47-B18A-BB061154CCFF}"/>
              </a:ext>
            </a:extLst>
          </p:cNvPr>
          <p:cNvSpPr/>
          <p:nvPr/>
        </p:nvSpPr>
        <p:spPr>
          <a:xfrm>
            <a:off x="714638" y="2597200"/>
            <a:ext cx="38719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WINDOW_FUNCTION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OVER(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 BY ... </a:t>
            </a:r>
          </a:p>
          <a:p>
            <a:r>
              <a:rPr lang="en-GB" sz="36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 ... 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WINDOW_FRAME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)</a:t>
            </a:r>
            <a:endParaRPr lang="en-US" sz="2400" b="1" dirty="0">
              <a:latin typeface="Avenir Heavy" panose="02000503020000020003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17EF6C-918A-6B44-B440-1AE5D080452B}"/>
              </a:ext>
            </a:extLst>
          </p:cNvPr>
          <p:cNvGrpSpPr/>
          <p:nvPr/>
        </p:nvGrpSpPr>
        <p:grpSpPr>
          <a:xfrm>
            <a:off x="3171825" y="3122578"/>
            <a:ext cx="7607830" cy="847190"/>
            <a:chOff x="3171825" y="3122578"/>
            <a:chExt cx="7607830" cy="8471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AD7D0E-240E-A040-9C5B-8CB4E671D8E2}"/>
                </a:ext>
              </a:extLst>
            </p:cNvPr>
            <p:cNvSpPr/>
            <p:nvPr/>
          </p:nvSpPr>
          <p:spPr>
            <a:xfrm>
              <a:off x="6907742" y="3122578"/>
              <a:ext cx="3871913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ORDER BY POPULATION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E33AE3-B2BA-C444-BEF8-536FAB594E8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171825" y="3353411"/>
              <a:ext cx="3735917" cy="616357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A206A5-4CE2-2B41-9135-28EE4514C2B9}"/>
              </a:ext>
            </a:extLst>
          </p:cNvPr>
          <p:cNvGrpSpPr/>
          <p:nvPr/>
        </p:nvGrpSpPr>
        <p:grpSpPr>
          <a:xfrm>
            <a:off x="3171825" y="3969768"/>
            <a:ext cx="7784044" cy="461665"/>
            <a:chOff x="3033712" y="2525376"/>
            <a:chExt cx="7784044" cy="4616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5B7B0-C3B5-4A4C-B9ED-51D2044923F3}"/>
                </a:ext>
              </a:extLst>
            </p:cNvPr>
            <p:cNvSpPr/>
            <p:nvPr/>
          </p:nvSpPr>
          <p:spPr>
            <a:xfrm>
              <a:off x="4705349" y="2525376"/>
              <a:ext cx="6112407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ORDER BY POPULATION, REGION_ID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717FD3-A4BC-5F4D-A64E-EE9AE3353E8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033712" y="2525376"/>
              <a:ext cx="1671637" cy="230833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03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31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147</cp:revision>
  <dcterms:created xsi:type="dcterms:W3CDTF">2021-04-11T17:26:15Z</dcterms:created>
  <dcterms:modified xsi:type="dcterms:W3CDTF">2021-07-25T15:20:28Z</dcterms:modified>
</cp:coreProperties>
</file>