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09086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Distribution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657301" y="2830200"/>
            <a:ext cx="8272387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PERCENT_RANK() OVER(</a:t>
            </a:r>
            <a:r>
              <a:rPr lang="en-GB" sz="32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order_by_clause</a:t>
            </a:r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4D3A5E-0A51-4A46-B7E9-3C684289F4F9}"/>
              </a:ext>
            </a:extLst>
          </p:cNvPr>
          <p:cNvSpPr/>
          <p:nvPr/>
        </p:nvSpPr>
        <p:spPr>
          <a:xfrm>
            <a:off x="8743614" y="2966975"/>
            <a:ext cx="2791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</a:rPr>
              <a:t>order_by_clause</a:t>
            </a:r>
            <a:endParaRPr lang="en-GB" b="1" dirty="0">
              <a:solidFill>
                <a:srgbClr val="FFA500"/>
              </a:solidFill>
            </a:endParaRPr>
          </a:p>
          <a:p>
            <a:r>
              <a:rPr lang="en-GB" dirty="0">
                <a:solidFill>
                  <a:srgbClr val="FFA500"/>
                </a:solidFill>
              </a:rPr>
              <a:t>These ranking functions must be used with an order by clause in the OVER clause in </a:t>
            </a:r>
            <a:r>
              <a:rPr lang="en-GB" b="1" dirty="0">
                <a:solidFill>
                  <a:srgbClr val="FFA500"/>
                </a:solidFill>
              </a:rPr>
              <a:t>Oracle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33DDE-CEC2-8648-AA99-0C6FEE555FAE}"/>
              </a:ext>
            </a:extLst>
          </p:cNvPr>
          <p:cNvSpPr/>
          <p:nvPr/>
        </p:nvSpPr>
        <p:spPr>
          <a:xfrm>
            <a:off x="707311" y="3937583"/>
            <a:ext cx="7839261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CUME_DIST() OVER(</a:t>
            </a:r>
            <a:r>
              <a:rPr lang="en-GB" sz="32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order_by_clause</a:t>
            </a:r>
            <a:r>
              <a:rPr lang="en-GB" sz="3200" b="1" dirty="0">
                <a:solidFill>
                  <a:srgbClr val="0000FF"/>
                </a:solidFill>
                <a:latin typeface="Avenir Book" panose="02000503020000020003" pitchFamily="2" charset="0"/>
              </a:rPr>
              <a:t>)</a:t>
            </a:r>
            <a:endParaRPr lang="en-US" sz="32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E7D15F8-5892-9B47-B641-04782FCC38F4}"/>
              </a:ext>
            </a:extLst>
          </p:cNvPr>
          <p:cNvSpPr/>
          <p:nvPr/>
        </p:nvSpPr>
        <p:spPr>
          <a:xfrm>
            <a:off x="8329613" y="2830200"/>
            <a:ext cx="371871" cy="1643566"/>
          </a:xfrm>
          <a:prstGeom prst="rightBrace">
            <a:avLst/>
          </a:prstGeom>
          <a:ln>
            <a:solidFill>
              <a:srgbClr val="00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71E5F-DC6A-5D4C-871E-644E9FCAFF9E}"/>
              </a:ext>
            </a:extLst>
          </p:cNvPr>
          <p:cNvSpPr/>
          <p:nvPr/>
        </p:nvSpPr>
        <p:spPr>
          <a:xfrm>
            <a:off x="804333" y="2061051"/>
            <a:ext cx="569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(RANK – 1)/(Total Number of Rows in partition – 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251D6A-EF7B-EE4D-A35E-D0F6532F2547}"/>
              </a:ext>
            </a:extLst>
          </p:cNvPr>
          <p:cNvCxnSpPr>
            <a:cxnSpLocks/>
          </p:cNvCxnSpPr>
          <p:nvPr/>
        </p:nvCxnSpPr>
        <p:spPr>
          <a:xfrm flipV="1">
            <a:off x="2386393" y="2459529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49F3A-4EED-B547-B4DE-1276046B34E8}"/>
              </a:ext>
            </a:extLst>
          </p:cNvPr>
          <p:cNvSpPr/>
          <p:nvPr/>
        </p:nvSpPr>
        <p:spPr>
          <a:xfrm>
            <a:off x="804332" y="4860300"/>
            <a:ext cx="8125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</a:rPr>
              <a:t>(Number of rows &lt;= Current rows value)/(Total Number of Rows in partition)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922FE7-103C-C448-BA62-DB91A0606FBD}"/>
              </a:ext>
            </a:extLst>
          </p:cNvPr>
          <p:cNvCxnSpPr>
            <a:cxnSpLocks/>
          </p:cNvCxnSpPr>
          <p:nvPr/>
        </p:nvCxnSpPr>
        <p:spPr>
          <a:xfrm>
            <a:off x="2386393" y="4473766"/>
            <a:ext cx="0" cy="44639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83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155</cp:revision>
  <dcterms:created xsi:type="dcterms:W3CDTF">2021-04-11T17:26:15Z</dcterms:created>
  <dcterms:modified xsi:type="dcterms:W3CDTF">2021-07-25T15:24:58Z</dcterms:modified>
</cp:coreProperties>
</file>