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Prediction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Parkinson's, Diabetes, and Heart Disease Prediction using Machine Learning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involves the development of machine learning models to predict health conditions including Parkinson's Disease, Diabetes, and Heart Disease. The models are deployed using Streamlit, a powerful framework for building web applications in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Parkinson's Disease Prediction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Parkinson's Disease is a neurodegenerative disorder.</a:t>
            </a:r>
          </a:p>
          <a:p>
            <a:r>
              <a:t>• Features used include MDVP metrics, shimmer, jitter, etc.</a:t>
            </a:r>
          </a:p>
          <a:p>
            <a:r>
              <a:t>• The model is implemented using Logistic Regression.</a:t>
            </a:r>
          </a:p>
          <a:p>
            <a:r>
              <a:t>• The prediction interface is integrated with Streamlit.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Diabetes Prediction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Diabetes is a chronic condition that affects the body's ability to process blood glucose.</a:t>
            </a:r>
          </a:p>
          <a:p>
            <a:r>
              <a:t>• Features include Pregnancies, Glucose, BMI, Age, etc.</a:t>
            </a:r>
          </a:p>
          <a:p>
            <a:r>
              <a:t>• The model is implemented using Logistic Regression.</a:t>
            </a:r>
          </a:p>
          <a:p>
            <a:r>
              <a:t>• The prediction interface is integrated with Streamlit.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 Disease Prediction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Heart Disease is a range of conditions that affect the heart.</a:t>
            </a:r>
          </a:p>
          <a:p>
            <a:r>
              <a:t>• Features include Age, Sex, Cholesterol, etc.</a:t>
            </a:r>
          </a:p>
          <a:p>
            <a:r>
              <a:t>• The model is implemented using Logistic Regression.</a:t>
            </a:r>
          </a:p>
          <a:p>
            <a:r>
              <a:t>• The prediction interface is integrated with Streamlit.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in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web application is built using Streamlit.</a:t>
            </a:r>
          </a:p>
          <a:p>
            <a:r>
              <a:t>• The models are integrated into a single interface.</a:t>
            </a:r>
          </a:p>
          <a:p>
            <a:r>
              <a:t>• Custom styling is applied for better user experience.</a:t>
            </a:r>
          </a:p>
          <a:p>
            <a:r>
              <a:t>• The app includes navigation and prediction buttons.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Each model's accuracy is evaluated.</a:t>
            </a:r>
          </a:p>
          <a:p>
            <a:r>
              <a:t>• The predictions are presented to the user in a clear manner.</a:t>
            </a:r>
          </a:p>
          <a:p>
            <a:r>
              <a:t>• The models show promising results for health prediction.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This project successfully developed and deployed models for predicting Parkinson's Disease, Diabetes, and Heart Disease.</a:t>
            </a:r>
          </a:p>
          <a:p>
            <a:r>
              <a:t>• The web application is user-friendly and provides accurate predictions.</a:t>
            </a:r>
          </a:p>
          <a:p>
            <a:r>
              <a:t>• Future work could include adding more models and enhancing the UI.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