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66CC"/>
                </a:solidFill>
              </a:rPr>
              <a:t>Health Prediction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000000"/>
                </a:solidFill>
              </a:rPr>
              <a:t>Parkinson's, Diabetes, and Heart Disease Prediction using Machine Learning</a:t>
            </a:r>
          </a:p>
          <a:p>
            <a:r>
              <a:rPr sz="1800">
                <a:solidFill>
                  <a:srgbClr val="000000"/>
                </a:solidFill>
              </a:rPr>
              <a:t>Your Name</a:t>
            </a:r>
          </a:p>
          <a:p>
            <a:r>
              <a:rPr sz="1800">
                <a:solidFill>
                  <a:srgbClr val="000000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This project involves the development of machine learning models to predict health conditions including Parkinson's Disease, Diabetes, and Heart Disease. The models are deployed using Streamlit, a powerful framework for building web applications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Parkinson's Disease Prediction Model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3902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Parkinson's Disease is a neurodegenerative disorder.</a:t>
            </a:r>
          </a:p>
          <a:p>
            <a:r>
              <a:rPr sz="2000">
                <a:solidFill>
                  <a:srgbClr val="000000"/>
                </a:solidFill>
              </a:rPr>
              <a:t>• Features used include MDVP metrics, shimmer, jitter,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Diabetes Prediction Model</a:t>
            </a:r>
          </a:p>
        </p:txBody>
      </p:sp>
      <p:pic>
        <p:nvPicPr>
          <p:cNvPr id="3" name="Picture 2" descr="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79019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Diabetes is a chronic condition that affects the body's ability to process blood glucose.</a:t>
            </a:r>
          </a:p>
          <a:p>
            <a:r>
              <a:rPr sz="2000">
                <a:solidFill>
                  <a:srgbClr val="000000"/>
                </a:solidFill>
              </a:rPr>
              <a:t>• Features include Pregnancies, Glucose, BMI, Age,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Heart Disease Prediction Model</a:t>
            </a:r>
          </a:p>
        </p:txBody>
      </p:sp>
      <p:pic>
        <p:nvPicPr>
          <p:cNvPr id="3" name="Picture 2" descr="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410928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Heart Disease is a range of conditions that affect the heart.</a:t>
            </a:r>
          </a:p>
          <a:p>
            <a:r>
              <a:rPr sz="2000">
                <a:solidFill>
                  <a:srgbClr val="000000"/>
                </a:solidFill>
              </a:rPr>
              <a:t>• Features include Age, Sex, Cholesterol,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Implementation in Streamlit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The web application is built using Streamlit.</a:t>
            </a:r>
          </a:p>
          <a:p>
            <a:r>
              <a:rPr sz="2000">
                <a:solidFill>
                  <a:srgbClr val="000000"/>
                </a:solidFill>
              </a:rPr>
              <a:t>• The models are integrated into a single interface.</a:t>
            </a:r>
          </a:p>
          <a:p>
            <a:r>
              <a:rPr sz="2000">
                <a:solidFill>
                  <a:srgbClr val="000000"/>
                </a:solidFill>
              </a:rPr>
              <a:t>• Custom styling is applied for better user experience.</a:t>
            </a:r>
          </a:p>
          <a:p>
            <a:r>
              <a:rPr sz="2000">
                <a:solidFill>
                  <a:srgbClr val="000000"/>
                </a:solidFill>
              </a:rPr>
              <a:t>• The app includes navigation and prediction buttons.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Results &amp;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Each model's accuracy is evaluated.</a:t>
            </a:r>
          </a:p>
          <a:p>
            <a:r>
              <a:rPr sz="2000">
                <a:solidFill>
                  <a:srgbClr val="000000"/>
                </a:solidFill>
              </a:rPr>
              <a:t>• The predictions are presented to the user in a clear manner.</a:t>
            </a:r>
          </a:p>
          <a:p>
            <a:r>
              <a:rPr sz="2000">
                <a:solidFill>
                  <a:srgbClr val="000000"/>
                </a:solidFill>
              </a:rPr>
              <a:t>• The models show promising results for health prediction.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This project successfully developed and deployed models for predicting Parkinson's Disease, Diabetes, and Heart Disease.</a:t>
            </a:r>
          </a:p>
          <a:p>
            <a:r>
              <a:rPr sz="2000">
                <a:solidFill>
                  <a:srgbClr val="000000"/>
                </a:solidFill>
              </a:rPr>
              <a:t>• The web application is user-friendly and provides accurate predictions.</a:t>
            </a:r>
          </a:p>
          <a:p>
            <a:r>
              <a:rPr sz="2000">
                <a:solidFill>
                  <a:srgbClr val="000000"/>
                </a:solidFill>
              </a:rPr>
              <a:t>• Future work could include adding more models and enhancing the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