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06" autoAdjust="0"/>
  </p:normalViewPr>
  <p:slideViewPr>
    <p:cSldViewPr snapToGrid="0" snapToObjects="1">
      <p:cViewPr varScale="1">
        <p:scale>
          <a:sx n="91" d="100"/>
          <a:sy n="91" d="100"/>
        </p:scale>
        <p:origin x="12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Object-Oriented Programming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Classes, Objects, and Key OOP Principles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sz="4400" dirty="0"/>
              <a:t>OOP makes programs more modular and easier to maintain</a:t>
            </a:r>
          </a:p>
          <a:p>
            <a:r>
              <a:rPr sz="4400" dirty="0"/>
              <a:t>- Python supports all OOP principles</a:t>
            </a:r>
          </a:p>
          <a:p>
            <a:r>
              <a:rPr sz="4400" dirty="0"/>
              <a:t>- Use OOP to build scalable applications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Object-Oriented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 programming paradigm based on the concept of "objects"</a:t>
            </a:r>
          </a:p>
          <a:p>
            <a:r>
              <a:t>- Combines data and the operations (methods) that work on that data</a:t>
            </a:r>
          </a:p>
          <a:p>
            <a:r>
              <a:t>- Promotes code reusability, scalability, and maintainability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Concepts of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Class</a:t>
            </a:r>
          </a:p>
          <a:p>
            <a:r>
              <a:rPr dirty="0"/>
              <a:t>- Object</a:t>
            </a:r>
          </a:p>
          <a:p>
            <a:r>
              <a:rPr dirty="0"/>
              <a:t>- Abstraction</a:t>
            </a:r>
          </a:p>
          <a:p>
            <a:r>
              <a:rPr dirty="0"/>
              <a:t>- Encapsulation</a:t>
            </a:r>
          </a:p>
          <a:p>
            <a:r>
              <a:rPr dirty="0"/>
              <a:t>- Inheritance</a:t>
            </a:r>
          </a:p>
          <a:p>
            <a:r>
              <a:rPr dirty="0"/>
              <a:t>- Polymorphism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Class?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67" y="1600200"/>
            <a:ext cx="8839199" cy="452596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A blueprint for creating objects</a:t>
            </a:r>
          </a:p>
          <a:p>
            <a:endParaRPr dirty="0"/>
          </a:p>
          <a:p>
            <a:r>
              <a:rPr dirty="0"/>
              <a:t>Python Example:</a:t>
            </a:r>
          </a:p>
          <a:p>
            <a:r>
              <a:rPr dirty="0"/>
              <a:t>class Car:</a:t>
            </a:r>
          </a:p>
          <a:p>
            <a:r>
              <a:rPr dirty="0"/>
              <a:t>    def __</a:t>
            </a:r>
            <a:r>
              <a:rPr dirty="0" err="1"/>
              <a:t>init</a:t>
            </a:r>
            <a:r>
              <a:rPr dirty="0"/>
              <a:t>__(self, brand, color):</a:t>
            </a:r>
          </a:p>
          <a:p>
            <a:r>
              <a:rPr dirty="0"/>
              <a:t>        </a:t>
            </a:r>
            <a:r>
              <a:rPr dirty="0" err="1"/>
              <a:t>self.brand</a:t>
            </a:r>
            <a:r>
              <a:rPr dirty="0"/>
              <a:t> = brand</a:t>
            </a:r>
          </a:p>
          <a:p>
            <a:r>
              <a:rPr dirty="0"/>
              <a:t>        </a:t>
            </a:r>
            <a:r>
              <a:rPr dirty="0" err="1"/>
              <a:t>self.color</a:t>
            </a:r>
            <a:r>
              <a:rPr dirty="0"/>
              <a:t> = color</a:t>
            </a:r>
          </a:p>
          <a:p>
            <a:r>
              <a:rPr dirty="0"/>
              <a:t>    def drive(self):</a:t>
            </a:r>
          </a:p>
          <a:p>
            <a:r>
              <a:rPr dirty="0"/>
              <a:t>        print(</a:t>
            </a:r>
            <a:r>
              <a:rPr dirty="0" err="1"/>
              <a:t>f"The</a:t>
            </a:r>
            <a:r>
              <a:rPr dirty="0"/>
              <a:t> {</a:t>
            </a:r>
            <a:r>
              <a:rPr dirty="0" err="1"/>
              <a:t>self.color</a:t>
            </a:r>
            <a:r>
              <a:rPr dirty="0"/>
              <a:t>} {</a:t>
            </a:r>
            <a:r>
              <a:rPr dirty="0" err="1"/>
              <a:t>self.brand</a:t>
            </a:r>
            <a:r>
              <a:rPr dirty="0"/>
              <a:t>} is driving.")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an Object?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instance of a class</a:t>
            </a:r>
          </a:p>
          <a:p>
            <a:endParaRPr/>
          </a:p>
          <a:p>
            <a:r>
              <a:t>Python Example:</a:t>
            </a:r>
          </a:p>
          <a:p>
            <a:r>
              <a:t>car1 = Car("Toyota", "Red")</a:t>
            </a:r>
          </a:p>
          <a:p>
            <a:r>
              <a:t>car2 = Car("Honda", "Blue")</a:t>
            </a:r>
          </a:p>
          <a:p>
            <a:r>
              <a:t>car1.drive()  # The Red Toyota is driving.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Real-Life Example of Class &amp;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Class: Blueprint of a House</a:t>
            </a:r>
          </a:p>
          <a:p>
            <a:r>
              <a:t>- Object: Your house, your friend's house</a:t>
            </a:r>
          </a:p>
          <a:p>
            <a:r>
              <a:t>- Attributes: number of rooms, color, size</a:t>
            </a:r>
          </a:p>
          <a:p>
            <a:r>
              <a:t>- Methods: openDoor(), turnOnLight()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6029"/>
          </a:xfrm>
        </p:spPr>
        <p:txBody>
          <a:bodyPr/>
          <a:lstStyle/>
          <a:p>
            <a:r>
              <a:rPr dirty="0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81" y="1185334"/>
            <a:ext cx="8748319" cy="5398028"/>
          </a:xfrm>
        </p:spPr>
        <p:txBody>
          <a:bodyPr>
            <a:normAutofit fontScale="77500" lnSpcReduction="20000"/>
          </a:bodyPr>
          <a:lstStyle/>
          <a:p>
            <a:r>
              <a:rPr dirty="0"/>
              <a:t>- Hiding complex implementation details and showing only the necessary features</a:t>
            </a:r>
          </a:p>
          <a:p>
            <a:r>
              <a:rPr dirty="0"/>
              <a:t>- Focuses on what an object does instead of how</a:t>
            </a:r>
          </a:p>
          <a:p>
            <a:endParaRPr dirty="0"/>
          </a:p>
          <a:p>
            <a:r>
              <a:rPr dirty="0"/>
              <a:t>Real-Life Example: Driving a car — you just use the steering wheel, pedals</a:t>
            </a:r>
          </a:p>
          <a:p>
            <a:endParaRPr dirty="0"/>
          </a:p>
          <a:p>
            <a:r>
              <a:rPr dirty="0"/>
              <a:t>Python Example:</a:t>
            </a:r>
          </a:p>
          <a:p>
            <a:r>
              <a:rPr dirty="0"/>
              <a:t>from </a:t>
            </a:r>
            <a:r>
              <a:rPr dirty="0" err="1"/>
              <a:t>abc</a:t>
            </a:r>
            <a:r>
              <a:rPr dirty="0"/>
              <a:t> import ABC, </a:t>
            </a:r>
            <a:r>
              <a:rPr dirty="0" err="1"/>
              <a:t>abstractmethod</a:t>
            </a:r>
            <a:endParaRPr dirty="0"/>
          </a:p>
          <a:p>
            <a:r>
              <a:rPr dirty="0"/>
              <a:t>class Animal(ABC):</a:t>
            </a:r>
          </a:p>
          <a:p>
            <a:r>
              <a:rPr dirty="0"/>
              <a:t>    @abstractmethod</a:t>
            </a:r>
          </a:p>
          <a:p>
            <a:r>
              <a:rPr dirty="0"/>
              <a:t>    def sound(self): pass</a:t>
            </a:r>
          </a:p>
          <a:p>
            <a:r>
              <a:rPr dirty="0"/>
              <a:t>class Dog(Animal):</a:t>
            </a:r>
          </a:p>
          <a:p>
            <a:r>
              <a:rPr dirty="0"/>
              <a:t>    def sound(self): print("Bark")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780"/>
            <a:ext cx="8229600" cy="838899"/>
          </a:xfrm>
        </p:spPr>
        <p:txBody>
          <a:bodyPr>
            <a:normAutofit/>
          </a:bodyPr>
          <a:lstStyle/>
          <a:p>
            <a:r>
              <a:rPr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337" y="1132514"/>
            <a:ext cx="8766494" cy="5394121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- Wrapping data and methods into a single unit (class)</a:t>
            </a:r>
          </a:p>
          <a:p>
            <a:r>
              <a:rPr dirty="0"/>
              <a:t>- Restricts direct access to some components</a:t>
            </a:r>
          </a:p>
          <a:p>
            <a:endParaRPr dirty="0"/>
          </a:p>
          <a:p>
            <a:r>
              <a:rPr dirty="0"/>
              <a:t>Real-Life Example: Bank account</a:t>
            </a:r>
          </a:p>
          <a:p>
            <a:endParaRPr dirty="0"/>
          </a:p>
          <a:p>
            <a:r>
              <a:rPr dirty="0"/>
              <a:t>Python Example:</a:t>
            </a:r>
          </a:p>
          <a:p>
            <a:r>
              <a:rPr dirty="0"/>
              <a:t>class </a:t>
            </a:r>
            <a:r>
              <a:rPr dirty="0" err="1"/>
              <a:t>BankAccount</a:t>
            </a:r>
            <a:r>
              <a:rPr dirty="0"/>
              <a:t>:</a:t>
            </a:r>
          </a:p>
          <a:p>
            <a:r>
              <a:rPr dirty="0"/>
              <a:t>    def __</a:t>
            </a:r>
            <a:r>
              <a:rPr dirty="0" err="1"/>
              <a:t>init</a:t>
            </a:r>
            <a:r>
              <a:rPr dirty="0"/>
              <a:t>__(self): </a:t>
            </a:r>
            <a:r>
              <a:rPr dirty="0" err="1"/>
              <a:t>self.__balance</a:t>
            </a:r>
            <a:r>
              <a:rPr dirty="0"/>
              <a:t> = 0</a:t>
            </a:r>
          </a:p>
          <a:p>
            <a:r>
              <a:rPr dirty="0"/>
              <a:t>    def deposit(self, amount): </a:t>
            </a:r>
            <a:r>
              <a:rPr dirty="0" err="1"/>
              <a:t>self.__balance</a:t>
            </a:r>
            <a:r>
              <a:rPr dirty="0"/>
              <a:t> += amount</a:t>
            </a:r>
          </a:p>
          <a:p>
            <a:r>
              <a:rPr dirty="0"/>
              <a:t>    def </a:t>
            </a:r>
            <a:r>
              <a:rPr dirty="0" err="1"/>
              <a:t>get_balance</a:t>
            </a:r>
            <a:r>
              <a:rPr dirty="0"/>
              <a:t>(self): return </a:t>
            </a:r>
            <a:r>
              <a:rPr dirty="0" err="1"/>
              <a:t>self.__balance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7208"/>
          </a:xfrm>
        </p:spPr>
        <p:txBody>
          <a:bodyPr>
            <a:normAutofit fontScale="90000"/>
          </a:bodyPr>
          <a:lstStyle/>
          <a:p>
            <a:r>
              <a:rPr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115" y="1216404"/>
            <a:ext cx="8682604" cy="5366958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- One class inherits properties and behaviors from another class</a:t>
            </a:r>
          </a:p>
          <a:p>
            <a:r>
              <a:rPr dirty="0"/>
              <a:t>- Promotes code reuse</a:t>
            </a:r>
          </a:p>
          <a:p>
            <a:endParaRPr dirty="0"/>
          </a:p>
          <a:p>
            <a:r>
              <a:rPr dirty="0"/>
              <a:t>Real-Life Example: Animal → Dog/Cat</a:t>
            </a:r>
          </a:p>
          <a:p>
            <a:endParaRPr dirty="0"/>
          </a:p>
          <a:p>
            <a:r>
              <a:rPr dirty="0"/>
              <a:t>Python Example:</a:t>
            </a:r>
          </a:p>
          <a:p>
            <a:r>
              <a:rPr dirty="0"/>
              <a:t>class Animal:</a:t>
            </a:r>
          </a:p>
          <a:p>
            <a:r>
              <a:rPr dirty="0"/>
              <a:t>    def speak(self): print("Animal speaks")</a:t>
            </a:r>
          </a:p>
          <a:p>
            <a:r>
              <a:rPr dirty="0"/>
              <a:t>class Dog(Animal):</a:t>
            </a:r>
          </a:p>
          <a:p>
            <a:r>
              <a:rPr dirty="0"/>
              <a:t>    def speak(self): print("Dog barks")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443</Words>
  <Application>Microsoft Office PowerPoint</Application>
  <PresentationFormat>On-screen Show (4:3)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Introduction to Object-Oriented Programming in Python</vt:lpstr>
      <vt:lpstr>What is Object-Oriented Programming?</vt:lpstr>
      <vt:lpstr>Key Concepts of OOP</vt:lpstr>
      <vt:lpstr>What is a Class?</vt:lpstr>
      <vt:lpstr>What is an Object?</vt:lpstr>
      <vt:lpstr>Real-Life Example of Class &amp; Object</vt:lpstr>
      <vt:lpstr>Abstraction</vt:lpstr>
      <vt:lpstr>Encapsulation</vt:lpstr>
      <vt:lpstr>Inheritance</vt:lpstr>
      <vt:lpstr>Summary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sriram mantri vidyanidhi infotech academy</cp:lastModifiedBy>
  <cp:revision>7</cp:revision>
  <dcterms:created xsi:type="dcterms:W3CDTF">2013-01-27T09:14:16Z</dcterms:created>
  <dcterms:modified xsi:type="dcterms:W3CDTF">2025-06-09T01:41:54Z</dcterms:modified>
  <cp:category/>
</cp:coreProperties>
</file>