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A9EA-6C65-47E4-8529-4893FF3F1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10A84-3F49-473E-A1C1-5A8A56A0E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32A3-DD32-45F4-B89D-87CE16C6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146-12C0-4996-9E7A-7673FA76BF94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63C2A-543D-48BF-96B8-40DCD66F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C5873-0A72-42B2-A8E2-2FBBE82B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6E0-A809-48D5-A3E0-8FCD32C8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67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B60D-55C3-4EC3-A779-4C5639F5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BCC0-73B3-4FDC-A4D7-6DC0BC4CC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8285D-97F7-4268-9894-6A37DF12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146-12C0-4996-9E7A-7673FA76BF94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CFD9D-3AF6-4C4F-9B8F-B28EA7DB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38868-08B5-4810-9AA0-A24C87F2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6E0-A809-48D5-A3E0-8FCD32C8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36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C445C-B4F2-4DCD-AEAA-B1F0CD698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80F88-6312-43AF-8644-D5B554D54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2CEE1-0841-4306-8B42-C1900E38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146-12C0-4996-9E7A-7673FA76BF94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642D7-A662-4D29-885B-3C0B43EF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DE02A-94D6-47A2-9818-0CBDFB0F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6E0-A809-48D5-A3E0-8FCD32C8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68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3032-DE92-4CA9-BA07-68A9567C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05AA-7D05-4862-8C52-2C04EDC92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0EEF0-A9D4-4D01-B876-C27F3AA3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146-12C0-4996-9E7A-7673FA76BF94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4D0B4-0911-4A1D-AA9B-533A3E4E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6280A-71A1-48F5-BBE8-C396899E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6E0-A809-48D5-A3E0-8FCD32C8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52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2D62-1B30-4195-9BCB-A75EAADE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70BD3-BABF-4674-9B42-0623DA83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708A5-ED0A-42F4-90D1-EB43E415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146-12C0-4996-9E7A-7673FA76BF94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C3A67-26DD-4371-916E-A4354D51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3A30E-0B44-46FD-B623-248BEE76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6E0-A809-48D5-A3E0-8FCD32C8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13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8BC1-6BF7-493A-A65C-369CA430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6C966-E6EE-47C5-9033-31C8A30A0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624E4-2A57-4A6D-8FA0-B1549AAE9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06F7A-C93F-464D-8671-910C8380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146-12C0-4996-9E7A-7673FA76BF94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4C436-962D-43EA-B189-5D8152BB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CA261-7335-478D-829D-0A08BC2D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6E0-A809-48D5-A3E0-8FCD32C8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98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2395-0791-4E1B-BF8A-482465EB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14827-EDF2-444E-AE11-C9DA4D1D2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AB101-7966-401E-BF21-2FAA7349B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E47E5-B966-4EE2-871B-12CA58282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56BED-E7AD-489A-A40E-9BCC57CB5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43FB1-4479-4B1B-9FFB-C84897A9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146-12C0-4996-9E7A-7673FA76BF94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A0C677-3C67-4AD6-A726-EB80DDFD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9CFC6-F844-4E21-8653-B7A48527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6E0-A809-48D5-A3E0-8FCD32C8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21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A629-CF46-4C51-A845-B94D01F4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FB80D-1744-4C1F-BD27-0B515E5E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146-12C0-4996-9E7A-7673FA76BF94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18187-C11C-4733-933B-E9DAA376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6EF11-8DCE-467E-8706-72FDAEF2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6E0-A809-48D5-A3E0-8FCD32C8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90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3E312-FEC9-4AA9-ADA8-E6853211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146-12C0-4996-9E7A-7673FA76BF94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35F55-5118-4B29-A90D-10280BFF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EBB5-6015-4388-A4DC-138FDFCD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6E0-A809-48D5-A3E0-8FCD32C8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27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263B-45F3-4127-ADE9-95F04377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2081B-C9BD-4082-B33D-6686B0AAA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9ED69-08C2-4616-BF9D-CE6D14403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7FACA-34B6-4F2D-AB7C-0FE24B6A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146-12C0-4996-9E7A-7673FA76BF94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ACE8D-AA90-4BB3-9FF5-39FC5989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A1E22-C211-4F3D-BA48-174CA035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6E0-A809-48D5-A3E0-8FCD32C8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34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6AD1-E94A-4ABC-B7BD-916FCB85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84CDDE-C90E-4839-A1C9-FE3881017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90CA3-C1DA-4FCF-B25C-CBF8BECA8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8E995-D9BB-4B01-8E48-D258E972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146-12C0-4996-9E7A-7673FA76BF94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30131-4A86-4500-A751-0F8B9A35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31AAB-3B77-46C8-B6F6-D90062AB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6E0-A809-48D5-A3E0-8FCD32C8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72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DFA0E-DD46-4E3C-9D2D-E1F339B1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E85E3-8A29-4467-B5B7-A6427DEF0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A5DD9-C3CE-4A88-B839-24EC951EA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51146-12C0-4996-9E7A-7673FA76BF94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0F5DF-0B7C-481F-A555-0A8D52BE9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4CCC-DFBA-4248-ACA8-7D73A828F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D16E0-A809-48D5-A3E0-8FCD32C8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01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81D9F0B-F11E-4B53-AFFE-81D6B7DF969A}"/>
              </a:ext>
            </a:extLst>
          </p:cNvPr>
          <p:cNvGrpSpPr/>
          <p:nvPr/>
        </p:nvGrpSpPr>
        <p:grpSpPr>
          <a:xfrm>
            <a:off x="205917" y="204391"/>
            <a:ext cx="1987827" cy="1802294"/>
            <a:chOff x="2531164" y="742123"/>
            <a:chExt cx="2835965" cy="27564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A5BC5-C44D-45D0-A87A-41CAD9C42974}"/>
                </a:ext>
              </a:extLst>
            </p:cNvPr>
            <p:cNvSpPr/>
            <p:nvPr/>
          </p:nvSpPr>
          <p:spPr>
            <a:xfrm>
              <a:off x="2531164" y="742123"/>
              <a:ext cx="2835965" cy="477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Unit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16B1777-A18A-4535-8F14-E8161EBA1685}"/>
                </a:ext>
              </a:extLst>
            </p:cNvPr>
            <p:cNvSpPr/>
            <p:nvPr/>
          </p:nvSpPr>
          <p:spPr>
            <a:xfrm>
              <a:off x="2531164" y="1219201"/>
              <a:ext cx="2835965" cy="1139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-name: str</a:t>
              </a:r>
            </a:p>
            <a:p>
              <a:r>
                <a:rPr lang="en-IN" sz="1600" dirty="0">
                  <a:solidFill>
                    <a:schemeClr val="tx1"/>
                  </a:solidFill>
                </a:rPr>
                <a:t>-property: str </a:t>
              </a:r>
            </a:p>
            <a:p>
              <a:r>
                <a:rPr lang="en-IN" sz="1600" dirty="0">
                  <a:solidFill>
                    <a:schemeClr val="tx1"/>
                  </a:solidFill>
                </a:rPr>
                <a:t>-aliases: list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19E59B-69CF-4E56-A167-B9997E405FF8}"/>
                </a:ext>
              </a:extLst>
            </p:cNvPr>
            <p:cNvSpPr/>
            <p:nvPr/>
          </p:nvSpPr>
          <p:spPr>
            <a:xfrm>
              <a:off x="2531164" y="2358887"/>
              <a:ext cx="2835965" cy="1139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+</a:t>
              </a:r>
              <a:r>
                <a:rPr lang="en-IN" sz="1600" dirty="0" err="1">
                  <a:solidFill>
                    <a:schemeClr val="tx1"/>
                  </a:solidFill>
                </a:rPr>
                <a:t>add_alias</a:t>
              </a:r>
              <a:r>
                <a:rPr lang="en-IN" sz="16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IN" sz="1600" dirty="0">
                  <a:solidFill>
                    <a:schemeClr val="tx1"/>
                  </a:solidFill>
                </a:rPr>
                <a:t>+</a:t>
              </a:r>
              <a:r>
                <a:rPr lang="en-IN" sz="1600" dirty="0" err="1">
                  <a:solidFill>
                    <a:schemeClr val="tx1"/>
                  </a:solidFill>
                </a:rPr>
                <a:t>remove_alias</a:t>
              </a:r>
              <a:r>
                <a:rPr lang="en-IN" sz="16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IN" sz="1600" dirty="0">
                  <a:solidFill>
                    <a:schemeClr val="tx1"/>
                  </a:solidFill>
                </a:rPr>
                <a:t>+</a:t>
              </a:r>
              <a:r>
                <a:rPr lang="en-IN" sz="1600" dirty="0" err="1">
                  <a:solidFill>
                    <a:schemeClr val="tx1"/>
                  </a:solidFill>
                </a:rPr>
                <a:t>coversion_factor</a:t>
              </a:r>
              <a:r>
                <a:rPr lang="en-IN" sz="16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0CEF50-7E6A-4DE3-AA28-68B7C4BBE036}"/>
              </a:ext>
            </a:extLst>
          </p:cNvPr>
          <p:cNvGrpSpPr/>
          <p:nvPr/>
        </p:nvGrpSpPr>
        <p:grpSpPr>
          <a:xfrm>
            <a:off x="2951563" y="195728"/>
            <a:ext cx="1987827" cy="1802294"/>
            <a:chOff x="2531164" y="742123"/>
            <a:chExt cx="2835965" cy="275645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DE68B0-86FC-4B16-9256-9DE96849B65A}"/>
                </a:ext>
              </a:extLst>
            </p:cNvPr>
            <p:cNvSpPr/>
            <p:nvPr/>
          </p:nvSpPr>
          <p:spPr>
            <a:xfrm>
              <a:off x="2531164" y="742123"/>
              <a:ext cx="2835965" cy="477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Weight Unit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F767D2-6352-41A8-995C-A094D3DF7FDB}"/>
                </a:ext>
              </a:extLst>
            </p:cNvPr>
            <p:cNvSpPr/>
            <p:nvPr/>
          </p:nvSpPr>
          <p:spPr>
            <a:xfrm>
              <a:off x="2531164" y="1219201"/>
              <a:ext cx="2835965" cy="1139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1A3EF5-81BC-4F71-AF4C-9EA5774BB3E3}"/>
                </a:ext>
              </a:extLst>
            </p:cNvPr>
            <p:cNvSpPr/>
            <p:nvPr/>
          </p:nvSpPr>
          <p:spPr>
            <a:xfrm>
              <a:off x="2531164" y="2358887"/>
              <a:ext cx="2835965" cy="1139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76B787-7EDB-4826-A957-DD8468256884}"/>
              </a:ext>
            </a:extLst>
          </p:cNvPr>
          <p:cNvGrpSpPr/>
          <p:nvPr/>
        </p:nvGrpSpPr>
        <p:grpSpPr>
          <a:xfrm>
            <a:off x="205917" y="2751864"/>
            <a:ext cx="1987827" cy="1802294"/>
            <a:chOff x="2531164" y="742123"/>
            <a:chExt cx="2835965" cy="27564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A82B2F8-2176-4C18-B702-ECDDAB3869F5}"/>
                </a:ext>
              </a:extLst>
            </p:cNvPr>
            <p:cNvSpPr/>
            <p:nvPr/>
          </p:nvSpPr>
          <p:spPr>
            <a:xfrm>
              <a:off x="2531164" y="742123"/>
              <a:ext cx="2835965" cy="477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Volume Unit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BF2DF5-D102-468D-9D29-0058362107D3}"/>
                </a:ext>
              </a:extLst>
            </p:cNvPr>
            <p:cNvSpPr/>
            <p:nvPr/>
          </p:nvSpPr>
          <p:spPr>
            <a:xfrm>
              <a:off x="2531164" y="1219201"/>
              <a:ext cx="2835965" cy="1139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74030B2-A8D4-440D-BA48-13906314BB8C}"/>
                </a:ext>
              </a:extLst>
            </p:cNvPr>
            <p:cNvSpPr/>
            <p:nvPr/>
          </p:nvSpPr>
          <p:spPr>
            <a:xfrm>
              <a:off x="2531164" y="2358887"/>
              <a:ext cx="2835965" cy="1139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A27BED5-8DAA-4439-9E8F-D0E7EF99FE5D}"/>
              </a:ext>
            </a:extLst>
          </p:cNvPr>
          <p:cNvCxnSpPr>
            <a:cxnSpLocks/>
            <a:stCxn id="19" idx="1"/>
            <a:endCxn id="9" idx="3"/>
          </p:cNvCxnSpPr>
          <p:nvPr/>
        </p:nvCxnSpPr>
        <p:spPr>
          <a:xfrm rot="10800000">
            <a:off x="2193745" y="360360"/>
            <a:ext cx="757819" cy="519895"/>
          </a:xfrm>
          <a:prstGeom prst="bentConnector3">
            <a:avLst>
              <a:gd name="adj1" fmla="val 50000"/>
            </a:avLst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73ED664-8906-447F-A6B7-18215F355C16}"/>
              </a:ext>
            </a:extLst>
          </p:cNvPr>
          <p:cNvCxnSpPr>
            <a:cxnSpLocks/>
            <a:stCxn id="22" idx="0"/>
            <a:endCxn id="13" idx="3"/>
          </p:cNvCxnSpPr>
          <p:nvPr/>
        </p:nvCxnSpPr>
        <p:spPr>
          <a:xfrm rot="5400000" flipH="1" flipV="1">
            <a:off x="1137903" y="1696024"/>
            <a:ext cx="1117768" cy="993913"/>
          </a:xfrm>
          <a:prstGeom prst="bentConnector4">
            <a:avLst>
              <a:gd name="adj1" fmla="val 33333"/>
              <a:gd name="adj2" fmla="val 123000"/>
            </a:avLst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C19C5D8-2F7A-4C56-9E8F-B7AC9F715A6E}"/>
              </a:ext>
            </a:extLst>
          </p:cNvPr>
          <p:cNvGrpSpPr/>
          <p:nvPr/>
        </p:nvGrpSpPr>
        <p:grpSpPr>
          <a:xfrm>
            <a:off x="2927169" y="2714468"/>
            <a:ext cx="1987828" cy="1406167"/>
            <a:chOff x="2531163" y="742123"/>
            <a:chExt cx="2835966" cy="275645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C04F583-1B27-417E-8B1D-65ED21A3144F}"/>
                </a:ext>
              </a:extLst>
            </p:cNvPr>
            <p:cNvSpPr/>
            <p:nvPr/>
          </p:nvSpPr>
          <p:spPr>
            <a:xfrm>
              <a:off x="2531163" y="742123"/>
              <a:ext cx="2835965" cy="477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err="1">
                  <a:solidFill>
                    <a:schemeClr val="tx1"/>
                  </a:solidFill>
                </a:rPr>
                <a:t>unit_repo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625F0EF-D42C-4050-B50A-9842B316363A}"/>
                </a:ext>
              </a:extLst>
            </p:cNvPr>
            <p:cNvSpPr/>
            <p:nvPr/>
          </p:nvSpPr>
          <p:spPr>
            <a:xfrm>
              <a:off x="2531164" y="1219203"/>
              <a:ext cx="2835965" cy="644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-</a:t>
              </a:r>
              <a:r>
                <a:rPr lang="en-IN" sz="1600" dirty="0" err="1">
                  <a:solidFill>
                    <a:schemeClr val="tx1"/>
                  </a:solidFill>
                </a:rPr>
                <a:t>unit_list</a:t>
              </a:r>
              <a:r>
                <a:rPr lang="en-IN" sz="1600" dirty="0">
                  <a:solidFill>
                    <a:schemeClr val="tx1"/>
                  </a:solidFill>
                </a:rPr>
                <a:t> : list(unit)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400C958-0E0C-4E55-AABC-0F213F72B731}"/>
                </a:ext>
              </a:extLst>
            </p:cNvPr>
            <p:cNvSpPr/>
            <p:nvPr/>
          </p:nvSpPr>
          <p:spPr>
            <a:xfrm>
              <a:off x="2531164" y="1863251"/>
              <a:ext cx="2835965" cy="16353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9C08A73-F649-49CC-8676-BCCAF7DA3E7B}"/>
              </a:ext>
            </a:extLst>
          </p:cNvPr>
          <p:cNvGrpSpPr/>
          <p:nvPr/>
        </p:nvGrpSpPr>
        <p:grpSpPr>
          <a:xfrm>
            <a:off x="6096000" y="195728"/>
            <a:ext cx="1987828" cy="1802294"/>
            <a:chOff x="2531163" y="742123"/>
            <a:chExt cx="2835966" cy="275645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652961-192E-40A9-8E7B-A3512A59B40F}"/>
                </a:ext>
              </a:extLst>
            </p:cNvPr>
            <p:cNvSpPr/>
            <p:nvPr/>
          </p:nvSpPr>
          <p:spPr>
            <a:xfrm>
              <a:off x="2531163" y="742123"/>
              <a:ext cx="2835965" cy="477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err="1">
                  <a:solidFill>
                    <a:schemeClr val="tx1"/>
                  </a:solidFill>
                </a:rPr>
                <a:t>Ingredient_quantity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67A3C63-AB99-4E5E-8214-43DDCC30A4E3}"/>
                </a:ext>
              </a:extLst>
            </p:cNvPr>
            <p:cNvSpPr/>
            <p:nvPr/>
          </p:nvSpPr>
          <p:spPr>
            <a:xfrm>
              <a:off x="2531164" y="1219201"/>
              <a:ext cx="2835965" cy="1139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-amount: int</a:t>
              </a:r>
            </a:p>
            <a:p>
              <a:r>
                <a:rPr lang="en-IN" sz="1600" dirty="0">
                  <a:solidFill>
                    <a:schemeClr val="tx1"/>
                  </a:solidFill>
                </a:rPr>
                <a:t>-</a:t>
              </a:r>
              <a:r>
                <a:rPr lang="en-IN" sz="1600" dirty="0" err="1">
                  <a:solidFill>
                    <a:schemeClr val="tx1"/>
                  </a:solidFill>
                </a:rPr>
                <a:t>measure_unit</a:t>
              </a:r>
              <a:r>
                <a:rPr lang="en-IN" sz="1600" dirty="0">
                  <a:solidFill>
                    <a:schemeClr val="tx1"/>
                  </a:solidFill>
                </a:rPr>
                <a:t> : unit</a:t>
              </a:r>
            </a:p>
            <a:p>
              <a:r>
                <a:rPr lang="en-IN" sz="1600" dirty="0">
                  <a:solidFill>
                    <a:schemeClr val="tx1"/>
                  </a:solidFill>
                </a:rPr>
                <a:t>- ingredient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CE7170-F2FB-4013-AB19-8F12CC93C10D}"/>
                </a:ext>
              </a:extLst>
            </p:cNvPr>
            <p:cNvSpPr/>
            <p:nvPr/>
          </p:nvSpPr>
          <p:spPr>
            <a:xfrm>
              <a:off x="2531164" y="2358887"/>
              <a:ext cx="2835965" cy="1139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+</a:t>
              </a:r>
              <a:r>
                <a:rPr lang="en-IN" sz="1600" dirty="0" err="1">
                  <a:solidFill>
                    <a:schemeClr val="tx1"/>
                  </a:solidFill>
                </a:rPr>
                <a:t>from_string</a:t>
              </a:r>
              <a:r>
                <a:rPr lang="en-IN" sz="1600" dirty="0">
                  <a:solidFill>
                    <a:schemeClr val="tx1"/>
                  </a:solidFill>
                </a:rPr>
                <a:t>(str)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EC97FE6-5D92-4FEA-B404-EF52FE937001}"/>
              </a:ext>
            </a:extLst>
          </p:cNvPr>
          <p:cNvGrpSpPr/>
          <p:nvPr/>
        </p:nvGrpSpPr>
        <p:grpSpPr>
          <a:xfrm>
            <a:off x="10246163" y="1998021"/>
            <a:ext cx="1734304" cy="2177706"/>
            <a:chOff x="2531164" y="731992"/>
            <a:chExt cx="2835965" cy="327079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DC8C5BD-C95A-4B09-835F-A0A3E2F23997}"/>
                </a:ext>
              </a:extLst>
            </p:cNvPr>
            <p:cNvSpPr/>
            <p:nvPr/>
          </p:nvSpPr>
          <p:spPr>
            <a:xfrm>
              <a:off x="2531164" y="731992"/>
              <a:ext cx="2835965" cy="477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err="1">
                  <a:solidFill>
                    <a:schemeClr val="tx1"/>
                  </a:solidFill>
                </a:rPr>
                <a:t>Ingredient_repo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D8E8FC8-95E2-4756-8E13-12B6226DBF4E}"/>
                </a:ext>
              </a:extLst>
            </p:cNvPr>
            <p:cNvSpPr/>
            <p:nvPr/>
          </p:nvSpPr>
          <p:spPr>
            <a:xfrm>
              <a:off x="2531164" y="1219201"/>
              <a:ext cx="2835965" cy="12616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-</a:t>
              </a:r>
              <a:r>
                <a:rPr lang="en-IN" sz="1600" dirty="0" err="1">
                  <a:solidFill>
                    <a:schemeClr val="tx1"/>
                  </a:solidFill>
                </a:rPr>
                <a:t>ingredient_list</a:t>
              </a:r>
              <a:r>
                <a:rPr lang="en-IN" sz="1600" dirty="0">
                  <a:solidFill>
                    <a:schemeClr val="tx1"/>
                  </a:solidFill>
                </a:rPr>
                <a:t>: list(ingredients)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64327D5-6B74-489F-ABDD-B84C510436EA}"/>
                </a:ext>
              </a:extLst>
            </p:cNvPr>
            <p:cNvSpPr/>
            <p:nvPr/>
          </p:nvSpPr>
          <p:spPr>
            <a:xfrm>
              <a:off x="2531164" y="2490967"/>
              <a:ext cx="2835965" cy="15118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16843D6-1875-47CB-8FEC-AD6A834A8A37}"/>
              </a:ext>
            </a:extLst>
          </p:cNvPr>
          <p:cNvGrpSpPr/>
          <p:nvPr/>
        </p:nvGrpSpPr>
        <p:grpSpPr>
          <a:xfrm>
            <a:off x="6099331" y="2580353"/>
            <a:ext cx="1987827" cy="1808918"/>
            <a:chOff x="2531164" y="731992"/>
            <a:chExt cx="2835965" cy="2766581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FCB58BC-6EF6-4850-A17D-E352DF34DAA9}"/>
                </a:ext>
              </a:extLst>
            </p:cNvPr>
            <p:cNvSpPr/>
            <p:nvPr/>
          </p:nvSpPr>
          <p:spPr>
            <a:xfrm>
              <a:off x="2531164" y="731992"/>
              <a:ext cx="2835965" cy="477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err="1">
                  <a:solidFill>
                    <a:schemeClr val="tx1"/>
                  </a:solidFill>
                </a:rPr>
                <a:t>Ingredients_details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E6304E8-0C9F-4C2C-B5C3-FB10503944DD}"/>
                </a:ext>
              </a:extLst>
            </p:cNvPr>
            <p:cNvSpPr/>
            <p:nvPr/>
          </p:nvSpPr>
          <p:spPr>
            <a:xfrm>
              <a:off x="2531164" y="1219201"/>
              <a:ext cx="2835965" cy="1139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-list()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0CBE6FF-A3E7-4E54-A376-AF71E842F449}"/>
                </a:ext>
              </a:extLst>
            </p:cNvPr>
            <p:cNvSpPr/>
            <p:nvPr/>
          </p:nvSpPr>
          <p:spPr>
            <a:xfrm>
              <a:off x="2531164" y="2358887"/>
              <a:ext cx="2835965" cy="1139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+</a:t>
              </a:r>
              <a:r>
                <a:rPr lang="en-IN" sz="1600" dirty="0" err="1">
                  <a:solidFill>
                    <a:schemeClr val="tx1"/>
                  </a:solidFill>
                </a:rPr>
                <a:t>calories_count</a:t>
              </a:r>
              <a:r>
                <a:rPr lang="en-IN" sz="16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IN" sz="1600" dirty="0">
                  <a:solidFill>
                    <a:schemeClr val="tx1"/>
                  </a:solidFill>
                </a:rPr>
                <a:t>+</a:t>
              </a:r>
              <a:r>
                <a:rPr lang="en-IN" sz="1600" dirty="0" err="1">
                  <a:solidFill>
                    <a:schemeClr val="tx1"/>
                  </a:solidFill>
                </a:rPr>
                <a:t>nutrient_breakdown</a:t>
              </a:r>
              <a:r>
                <a:rPr lang="en-IN" sz="16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97002FE-BEEB-430A-9C1E-390E0056A897}"/>
              </a:ext>
            </a:extLst>
          </p:cNvPr>
          <p:cNvGrpSpPr/>
          <p:nvPr/>
        </p:nvGrpSpPr>
        <p:grpSpPr>
          <a:xfrm>
            <a:off x="6096000" y="4910949"/>
            <a:ext cx="1987827" cy="1343779"/>
            <a:chOff x="2531164" y="731992"/>
            <a:chExt cx="2835965" cy="276658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2B531E3-4B9A-431F-94AE-6AD68E9DDB0B}"/>
                </a:ext>
              </a:extLst>
            </p:cNvPr>
            <p:cNvSpPr/>
            <p:nvPr/>
          </p:nvSpPr>
          <p:spPr>
            <a:xfrm>
              <a:off x="2531164" y="731992"/>
              <a:ext cx="2835965" cy="477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err="1">
                  <a:solidFill>
                    <a:schemeClr val="tx1"/>
                  </a:solidFill>
                </a:rPr>
                <a:t>cooking_step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3DFB5E0-D682-443D-8887-A5E4EA4A845F}"/>
                </a:ext>
              </a:extLst>
            </p:cNvPr>
            <p:cNvSpPr/>
            <p:nvPr/>
          </p:nvSpPr>
          <p:spPr>
            <a:xfrm>
              <a:off x="2531164" y="1219201"/>
              <a:ext cx="2835965" cy="1139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F54ACAD-2DA7-458D-9B10-E803D2975F3D}"/>
                </a:ext>
              </a:extLst>
            </p:cNvPr>
            <p:cNvSpPr/>
            <p:nvPr/>
          </p:nvSpPr>
          <p:spPr>
            <a:xfrm>
              <a:off x="2531164" y="2358887"/>
              <a:ext cx="2835965" cy="1139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F879D94-6DB3-44EC-A5AA-3187556518E3}"/>
              </a:ext>
            </a:extLst>
          </p:cNvPr>
          <p:cNvGrpSpPr/>
          <p:nvPr/>
        </p:nvGrpSpPr>
        <p:grpSpPr>
          <a:xfrm>
            <a:off x="8999958" y="4602346"/>
            <a:ext cx="1987827" cy="2069188"/>
            <a:chOff x="2531164" y="731992"/>
            <a:chExt cx="2835965" cy="276658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EEE5919-A42D-41B8-983F-D292ADB3CDA6}"/>
                </a:ext>
              </a:extLst>
            </p:cNvPr>
            <p:cNvSpPr/>
            <p:nvPr/>
          </p:nvSpPr>
          <p:spPr>
            <a:xfrm>
              <a:off x="2531164" y="731992"/>
              <a:ext cx="2835965" cy="477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Recipe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F8D074B-1542-4DC4-9186-610D3B4A14D7}"/>
                </a:ext>
              </a:extLst>
            </p:cNvPr>
            <p:cNvSpPr/>
            <p:nvPr/>
          </p:nvSpPr>
          <p:spPr>
            <a:xfrm>
              <a:off x="2531164" y="1219202"/>
              <a:ext cx="2835965" cy="1775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tx1"/>
                  </a:solidFill>
                </a:rPr>
                <a:t>-</a:t>
              </a:r>
              <a:r>
                <a:rPr lang="en-IN" sz="1400" dirty="0" err="1">
                  <a:solidFill>
                    <a:schemeClr val="tx1"/>
                  </a:solidFill>
                </a:rPr>
                <a:t>ingredients_details</a:t>
              </a:r>
              <a:endParaRPr lang="en-IN" sz="1400" dirty="0">
                <a:solidFill>
                  <a:schemeClr val="tx1"/>
                </a:solidFill>
              </a:endParaRPr>
            </a:p>
            <a:p>
              <a:r>
                <a:rPr lang="en-IN" sz="1400" dirty="0">
                  <a:solidFill>
                    <a:schemeClr val="tx1"/>
                  </a:solidFill>
                </a:rPr>
                <a:t>-list(</a:t>
              </a:r>
              <a:r>
                <a:rPr lang="en-IN" sz="1400" dirty="0" err="1">
                  <a:solidFill>
                    <a:schemeClr val="tx1"/>
                  </a:solidFill>
                </a:rPr>
                <a:t>cooking_step</a:t>
              </a:r>
              <a:r>
                <a:rPr lang="en-IN" sz="14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IN" sz="1400" dirty="0">
                  <a:solidFill>
                    <a:schemeClr val="tx1"/>
                  </a:solidFill>
                </a:rPr>
                <a:t>-</a:t>
              </a:r>
              <a:r>
                <a:rPr lang="en-IN" sz="1400" dirty="0" err="1">
                  <a:solidFill>
                    <a:schemeClr val="tx1"/>
                  </a:solidFill>
                </a:rPr>
                <a:t>cusine</a:t>
              </a:r>
              <a:r>
                <a:rPr lang="en-IN" sz="1400" dirty="0">
                  <a:solidFill>
                    <a:schemeClr val="tx1"/>
                  </a:solidFill>
                </a:rPr>
                <a:t> –</a:t>
              </a:r>
              <a:r>
                <a:rPr lang="en-IN" sz="1400" dirty="0" err="1">
                  <a:solidFill>
                    <a:schemeClr val="tx1"/>
                  </a:solidFill>
                </a:rPr>
                <a:t>food_type</a:t>
              </a:r>
              <a:endParaRPr lang="en-IN" sz="1400" dirty="0">
                <a:solidFill>
                  <a:schemeClr val="tx1"/>
                </a:solidFill>
              </a:endParaRPr>
            </a:p>
            <a:p>
              <a:r>
                <a:rPr lang="en-IN" sz="1400" dirty="0">
                  <a:solidFill>
                    <a:schemeClr val="tx1"/>
                  </a:solidFill>
                </a:rPr>
                <a:t>-taste </a:t>
              </a:r>
            </a:p>
            <a:p>
              <a:r>
                <a:rPr lang="en-IN" sz="1400" dirty="0">
                  <a:solidFill>
                    <a:schemeClr val="tx1"/>
                  </a:solidFill>
                </a:rPr>
                <a:t>-</a:t>
              </a:r>
              <a:r>
                <a:rPr lang="en-IN" sz="1400" dirty="0" err="1">
                  <a:solidFill>
                    <a:schemeClr val="tx1"/>
                  </a:solidFill>
                </a:rPr>
                <a:t>prep_time</a:t>
              </a:r>
              <a:endParaRPr lang="en-IN" sz="1400" dirty="0">
                <a:solidFill>
                  <a:schemeClr val="tx1"/>
                </a:solidFill>
              </a:endParaRPr>
            </a:p>
            <a:p>
              <a:r>
                <a:rPr lang="en-IN" sz="1400" dirty="0">
                  <a:solidFill>
                    <a:schemeClr val="tx1"/>
                  </a:solidFill>
                </a:rPr>
                <a:t>-pictures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DD4E068-44F7-4F9D-892E-634DFA39FE4C}"/>
                </a:ext>
              </a:extLst>
            </p:cNvPr>
            <p:cNvSpPr/>
            <p:nvPr/>
          </p:nvSpPr>
          <p:spPr>
            <a:xfrm>
              <a:off x="2531164" y="2994843"/>
              <a:ext cx="2835965" cy="5037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DDEF041-1ECC-484F-86C1-FEE5ADB37CB3}"/>
              </a:ext>
            </a:extLst>
          </p:cNvPr>
          <p:cNvGrpSpPr/>
          <p:nvPr/>
        </p:nvGrpSpPr>
        <p:grpSpPr>
          <a:xfrm>
            <a:off x="3777631" y="2018244"/>
            <a:ext cx="294118" cy="700324"/>
            <a:chOff x="3769153" y="2014129"/>
            <a:chExt cx="238576" cy="43884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32B130C-EBA0-42AE-B477-D1AAE04DBE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41675" y="2158129"/>
              <a:ext cx="2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lowchart: Decision 83">
              <a:extLst>
                <a:ext uri="{FF2B5EF4-FFF2-40B4-BE49-F238E27FC236}">
                  <a16:creationId xmlns:a16="http://schemas.microsoft.com/office/drawing/2014/main" id="{7B039D92-6826-4A45-92D3-F05E07B0EE30}"/>
                </a:ext>
              </a:extLst>
            </p:cNvPr>
            <p:cNvSpPr/>
            <p:nvPr/>
          </p:nvSpPr>
          <p:spPr>
            <a:xfrm rot="10800000">
              <a:off x="3769153" y="2259520"/>
              <a:ext cx="238576" cy="193449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7EB897C-6F65-4B63-9CA1-BFC5BF26E54F}"/>
              </a:ext>
            </a:extLst>
          </p:cNvPr>
          <p:cNvGrpSpPr/>
          <p:nvPr/>
        </p:nvGrpSpPr>
        <p:grpSpPr>
          <a:xfrm>
            <a:off x="2227918" y="3593125"/>
            <a:ext cx="712815" cy="222225"/>
            <a:chOff x="3803374" y="1124453"/>
            <a:chExt cx="1613719" cy="216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88980D6-45F5-4890-8AC6-2627731EA170}"/>
                </a:ext>
              </a:extLst>
            </p:cNvPr>
            <p:cNvCxnSpPr>
              <a:cxnSpLocks/>
            </p:cNvCxnSpPr>
            <p:nvPr/>
          </p:nvCxnSpPr>
          <p:spPr>
            <a:xfrm>
              <a:off x="3803374" y="1232452"/>
              <a:ext cx="127220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lowchart: Decision 86">
              <a:extLst>
                <a:ext uri="{FF2B5EF4-FFF2-40B4-BE49-F238E27FC236}">
                  <a16:creationId xmlns:a16="http://schemas.microsoft.com/office/drawing/2014/main" id="{2DE65D6C-B0C1-41BD-AAB9-A912D929724A}"/>
                </a:ext>
              </a:extLst>
            </p:cNvPr>
            <p:cNvSpPr/>
            <p:nvPr/>
          </p:nvSpPr>
          <p:spPr>
            <a:xfrm rot="5400000">
              <a:off x="5138337" y="1061697"/>
              <a:ext cx="216000" cy="341512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A9E99BA-5662-46B1-8C75-A5E982F9C470}"/>
              </a:ext>
            </a:extLst>
          </p:cNvPr>
          <p:cNvCxnSpPr>
            <a:cxnSpLocks/>
            <a:stCxn id="46" idx="3"/>
            <a:endCxn id="55" idx="1"/>
          </p:cNvCxnSpPr>
          <p:nvPr/>
        </p:nvCxnSpPr>
        <p:spPr>
          <a:xfrm flipV="1">
            <a:off x="4914997" y="880254"/>
            <a:ext cx="1181004" cy="2241867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27EE36F1-385B-49D4-93BD-0DB71911612F}"/>
              </a:ext>
            </a:extLst>
          </p:cNvPr>
          <p:cNvCxnSpPr>
            <a:stCxn id="56" idx="2"/>
            <a:endCxn id="62" idx="0"/>
          </p:cNvCxnSpPr>
          <p:nvPr/>
        </p:nvCxnSpPr>
        <p:spPr>
          <a:xfrm rot="16200000" flipH="1">
            <a:off x="6800415" y="2287522"/>
            <a:ext cx="582331" cy="333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460A8A50-B24F-4DB4-BAC8-F5BCA0B07218}"/>
              </a:ext>
            </a:extLst>
          </p:cNvPr>
          <p:cNvCxnSpPr>
            <a:cxnSpLocks/>
            <a:stCxn id="60" idx="1"/>
            <a:endCxn id="55" idx="3"/>
          </p:cNvCxnSpPr>
          <p:nvPr/>
        </p:nvCxnSpPr>
        <p:spPr>
          <a:xfrm rot="10800000">
            <a:off x="8083829" y="880255"/>
            <a:ext cx="2162335" cy="2792187"/>
          </a:xfrm>
          <a:prstGeom prst="bentConnector3">
            <a:avLst>
              <a:gd name="adj1" fmla="val 6777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27E7C073-F6BC-4E10-BAFC-4E886BD2572E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8083827" y="5424378"/>
            <a:ext cx="916131" cy="2063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3FEF995A-6D94-4919-AB9C-0A443DA0E2E1}"/>
              </a:ext>
            </a:extLst>
          </p:cNvPr>
          <p:cNvCxnSpPr>
            <a:cxnSpLocks/>
            <a:stCxn id="72" idx="1"/>
            <a:endCxn id="63" idx="3"/>
          </p:cNvCxnSpPr>
          <p:nvPr/>
        </p:nvCxnSpPr>
        <p:spPr>
          <a:xfrm rot="10800000">
            <a:off x="8087158" y="3271503"/>
            <a:ext cx="912800" cy="150925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F198A86-DCB1-4046-9DE1-57749F0FD8FC}"/>
              </a:ext>
            </a:extLst>
          </p:cNvPr>
          <p:cNvGrpSpPr/>
          <p:nvPr/>
        </p:nvGrpSpPr>
        <p:grpSpPr>
          <a:xfrm>
            <a:off x="8887413" y="24207"/>
            <a:ext cx="1734304" cy="1833248"/>
            <a:chOff x="2531164" y="731992"/>
            <a:chExt cx="2835965" cy="276658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E5295C3-5291-4111-9A03-F12CF28AE5A7}"/>
                </a:ext>
              </a:extLst>
            </p:cNvPr>
            <p:cNvSpPr/>
            <p:nvPr/>
          </p:nvSpPr>
          <p:spPr>
            <a:xfrm>
              <a:off x="2531164" y="731992"/>
              <a:ext cx="2835965" cy="477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Ingredient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C79F012-0DFD-48BC-BB80-63855AA298F8}"/>
                </a:ext>
              </a:extLst>
            </p:cNvPr>
            <p:cNvSpPr/>
            <p:nvPr/>
          </p:nvSpPr>
          <p:spPr>
            <a:xfrm>
              <a:off x="2531164" y="1219199"/>
              <a:ext cx="2835965" cy="17403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-name   -aliases</a:t>
              </a:r>
            </a:p>
            <a:p>
              <a:r>
                <a:rPr lang="en-IN" sz="1600" dirty="0">
                  <a:solidFill>
                    <a:schemeClr val="tx1"/>
                  </a:solidFill>
                </a:rPr>
                <a:t>-kind</a:t>
              </a:r>
            </a:p>
            <a:p>
              <a:r>
                <a:rPr lang="en-IN" sz="1600" dirty="0">
                  <a:solidFill>
                    <a:schemeClr val="tx1"/>
                  </a:solidFill>
                </a:rPr>
                <a:t>-calories</a:t>
              </a:r>
            </a:p>
            <a:p>
              <a:r>
                <a:rPr lang="en-IN" sz="1600" dirty="0">
                  <a:solidFill>
                    <a:schemeClr val="tx1"/>
                  </a:solidFill>
                </a:rPr>
                <a:t>-</a:t>
              </a:r>
              <a:r>
                <a:rPr lang="en-IN" sz="1600" dirty="0" err="1">
                  <a:solidFill>
                    <a:schemeClr val="tx1"/>
                  </a:solidFill>
                </a:rPr>
                <a:t>color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F3D099A-0846-4D4A-888D-869618109F06}"/>
                </a:ext>
              </a:extLst>
            </p:cNvPr>
            <p:cNvSpPr/>
            <p:nvPr/>
          </p:nvSpPr>
          <p:spPr>
            <a:xfrm>
              <a:off x="2531164" y="2959560"/>
              <a:ext cx="2835965" cy="5390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42F179E-8017-4528-8824-4F8CB7833A2C}"/>
              </a:ext>
            </a:extLst>
          </p:cNvPr>
          <p:cNvGrpSpPr/>
          <p:nvPr/>
        </p:nvGrpSpPr>
        <p:grpSpPr>
          <a:xfrm rot="5400000">
            <a:off x="10495683" y="1275605"/>
            <a:ext cx="1207756" cy="223554"/>
            <a:chOff x="3803374" y="1124453"/>
            <a:chExt cx="1613719" cy="216000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72187E5-8028-4B33-A5FE-160F81A98584}"/>
                </a:ext>
              </a:extLst>
            </p:cNvPr>
            <p:cNvCxnSpPr>
              <a:cxnSpLocks/>
            </p:cNvCxnSpPr>
            <p:nvPr/>
          </p:nvCxnSpPr>
          <p:spPr>
            <a:xfrm>
              <a:off x="3803374" y="1232452"/>
              <a:ext cx="127220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Flowchart: Decision 114">
              <a:extLst>
                <a:ext uri="{FF2B5EF4-FFF2-40B4-BE49-F238E27FC236}">
                  <a16:creationId xmlns:a16="http://schemas.microsoft.com/office/drawing/2014/main" id="{5F208CD4-90AC-4775-81AF-6D022C717048}"/>
                </a:ext>
              </a:extLst>
            </p:cNvPr>
            <p:cNvSpPr/>
            <p:nvPr/>
          </p:nvSpPr>
          <p:spPr>
            <a:xfrm rot="5400000">
              <a:off x="5138337" y="1061697"/>
              <a:ext cx="216000" cy="341512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BDCA3E-11EC-4D28-9CE8-811C5B7DBFC3}"/>
              </a:ext>
            </a:extLst>
          </p:cNvPr>
          <p:cNvCxnSpPr>
            <a:cxnSpLocks/>
          </p:cNvCxnSpPr>
          <p:nvPr/>
        </p:nvCxnSpPr>
        <p:spPr>
          <a:xfrm flipH="1">
            <a:off x="10621717" y="783503"/>
            <a:ext cx="4771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F89B60B-8300-40D9-B3BC-A2F31F9BBF35}"/>
              </a:ext>
            </a:extLst>
          </p:cNvPr>
          <p:cNvGrpSpPr/>
          <p:nvPr/>
        </p:nvGrpSpPr>
        <p:grpSpPr>
          <a:xfrm>
            <a:off x="2900331" y="4552782"/>
            <a:ext cx="1987828" cy="2090403"/>
            <a:chOff x="2531163" y="742123"/>
            <a:chExt cx="2835966" cy="2756450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18CFD40-7D8F-4BB9-A94E-2F60B9E4A422}"/>
                </a:ext>
              </a:extLst>
            </p:cNvPr>
            <p:cNvSpPr/>
            <p:nvPr/>
          </p:nvSpPr>
          <p:spPr>
            <a:xfrm>
              <a:off x="2531163" y="742123"/>
              <a:ext cx="2835965" cy="477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repository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454BD96-BD45-427C-AB1D-A8C45A0A845D}"/>
                </a:ext>
              </a:extLst>
            </p:cNvPr>
            <p:cNvSpPr/>
            <p:nvPr/>
          </p:nvSpPr>
          <p:spPr>
            <a:xfrm>
              <a:off x="2531164" y="1219202"/>
              <a:ext cx="2835965" cy="401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-</a:t>
              </a:r>
              <a:r>
                <a:rPr lang="en-IN" sz="1600" dirty="0" err="1">
                  <a:solidFill>
                    <a:schemeClr val="tx1"/>
                  </a:solidFill>
                </a:rPr>
                <a:t>unit_list</a:t>
              </a:r>
              <a:r>
                <a:rPr lang="en-IN" sz="1600" dirty="0">
                  <a:solidFill>
                    <a:schemeClr val="tx1"/>
                  </a:solidFill>
                </a:rPr>
                <a:t> : list()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462A54C-2DDC-4D8C-B3EC-3EB2A2B07E22}"/>
                </a:ext>
              </a:extLst>
            </p:cNvPr>
            <p:cNvSpPr/>
            <p:nvPr/>
          </p:nvSpPr>
          <p:spPr>
            <a:xfrm>
              <a:off x="2531164" y="1620203"/>
              <a:ext cx="2835965" cy="18783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+</a:t>
              </a:r>
              <a:r>
                <a:rPr lang="en-IN" sz="1600" dirty="0" err="1">
                  <a:solidFill>
                    <a:schemeClr val="tx1"/>
                  </a:solidFill>
                </a:rPr>
                <a:t>alias_checker</a:t>
              </a:r>
              <a:r>
                <a:rPr lang="en-IN" sz="1600" dirty="0">
                  <a:solidFill>
                    <a:schemeClr val="tx1"/>
                  </a:solidFill>
                </a:rPr>
                <a:t>(str) -&gt; unit</a:t>
              </a:r>
            </a:p>
            <a:p>
              <a:r>
                <a:rPr lang="en-IN" sz="1600" dirty="0">
                  <a:solidFill>
                    <a:schemeClr val="tx1"/>
                  </a:solidFill>
                </a:rPr>
                <a:t>+</a:t>
              </a:r>
              <a:r>
                <a:rPr lang="en-IN" sz="1600" dirty="0" err="1">
                  <a:solidFill>
                    <a:schemeClr val="tx1"/>
                  </a:solidFill>
                </a:rPr>
                <a:t>add_element</a:t>
              </a:r>
              <a:r>
                <a:rPr lang="en-IN" sz="16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IN" sz="1600" dirty="0">
                  <a:solidFill>
                    <a:schemeClr val="tx1"/>
                  </a:solidFill>
                </a:rPr>
                <a:t>+</a:t>
              </a:r>
              <a:r>
                <a:rPr lang="en-IN" sz="1600" dirty="0" err="1">
                  <a:solidFill>
                    <a:schemeClr val="tx1"/>
                  </a:solidFill>
                </a:rPr>
                <a:t>remove_element</a:t>
              </a:r>
              <a:r>
                <a:rPr lang="en-IN" sz="16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IN" sz="1600" dirty="0">
                  <a:solidFill>
                    <a:schemeClr val="tx1"/>
                  </a:solidFill>
                </a:rPr>
                <a:t>+</a:t>
              </a:r>
              <a:r>
                <a:rPr lang="en-IN" sz="1600" dirty="0" err="1">
                  <a:solidFill>
                    <a:schemeClr val="tx1"/>
                  </a:solidFill>
                </a:rPr>
                <a:t>export_repo</a:t>
              </a:r>
              <a:r>
                <a:rPr lang="en-IN" sz="16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IN" sz="1600" dirty="0">
                  <a:solidFill>
                    <a:schemeClr val="tx1"/>
                  </a:solidFill>
                </a:rPr>
                <a:t>+</a:t>
              </a:r>
              <a:r>
                <a:rPr lang="en-IN" sz="1600" dirty="0" err="1">
                  <a:solidFill>
                    <a:schemeClr val="tx1"/>
                  </a:solidFill>
                </a:rPr>
                <a:t>import_repo</a:t>
              </a:r>
              <a:r>
                <a:rPr lang="en-IN" sz="16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C7754670-E8EB-470D-B802-8A19FA27DA59}"/>
              </a:ext>
            </a:extLst>
          </p:cNvPr>
          <p:cNvCxnSpPr>
            <a:cxnSpLocks/>
            <a:stCxn id="47" idx="3"/>
            <a:endCxn id="124" idx="0"/>
          </p:cNvCxnSpPr>
          <p:nvPr/>
        </p:nvCxnSpPr>
        <p:spPr>
          <a:xfrm flipH="1">
            <a:off x="3894245" y="3703516"/>
            <a:ext cx="1020752" cy="849266"/>
          </a:xfrm>
          <a:prstGeom prst="bentConnector4">
            <a:avLst>
              <a:gd name="adj1" fmla="val -22395"/>
              <a:gd name="adj2" fmla="val 74558"/>
            </a:avLst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C2A0C741-1169-430B-B60F-1791DD6476D2}"/>
              </a:ext>
            </a:extLst>
          </p:cNvPr>
          <p:cNvCxnSpPr>
            <a:cxnSpLocks/>
            <a:stCxn id="60" idx="3"/>
            <a:endCxn id="126" idx="2"/>
          </p:cNvCxnSpPr>
          <p:nvPr/>
        </p:nvCxnSpPr>
        <p:spPr>
          <a:xfrm flipH="1">
            <a:off x="3894246" y="3672441"/>
            <a:ext cx="8086221" cy="2970744"/>
          </a:xfrm>
          <a:prstGeom prst="bentConnector4">
            <a:avLst>
              <a:gd name="adj1" fmla="val -1352"/>
              <a:gd name="adj2" fmla="val 107695"/>
            </a:avLst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2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336B03-A29A-41B8-ADD1-1635913AF268}"/>
              </a:ext>
            </a:extLst>
          </p:cNvPr>
          <p:cNvGrpSpPr/>
          <p:nvPr/>
        </p:nvGrpSpPr>
        <p:grpSpPr>
          <a:xfrm>
            <a:off x="611457" y="831410"/>
            <a:ext cx="1987828" cy="1802294"/>
            <a:chOff x="2531163" y="742123"/>
            <a:chExt cx="2835966" cy="27564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55418B1-FC6E-4E8B-98D3-9DBB6C443446}"/>
                </a:ext>
              </a:extLst>
            </p:cNvPr>
            <p:cNvSpPr/>
            <p:nvPr/>
          </p:nvSpPr>
          <p:spPr>
            <a:xfrm>
              <a:off x="2531163" y="742123"/>
              <a:ext cx="2835965" cy="477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Class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7A82EC-906D-4646-80FB-4E54E193356C}"/>
                </a:ext>
              </a:extLst>
            </p:cNvPr>
            <p:cNvSpPr/>
            <p:nvPr/>
          </p:nvSpPr>
          <p:spPr>
            <a:xfrm>
              <a:off x="2531164" y="1219201"/>
              <a:ext cx="2835965" cy="1139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attributes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963BB8-BDC6-462A-AF0E-EA35F8199C5C}"/>
                </a:ext>
              </a:extLst>
            </p:cNvPr>
            <p:cNvSpPr/>
            <p:nvPr/>
          </p:nvSpPr>
          <p:spPr>
            <a:xfrm>
              <a:off x="2531164" y="2358887"/>
              <a:ext cx="2835965" cy="1139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Method()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E017FA-736D-46C2-B7A1-D9459D51BC12}"/>
              </a:ext>
            </a:extLst>
          </p:cNvPr>
          <p:cNvGrpSpPr/>
          <p:nvPr/>
        </p:nvGrpSpPr>
        <p:grpSpPr>
          <a:xfrm>
            <a:off x="3803375" y="1126434"/>
            <a:ext cx="1099930" cy="214017"/>
            <a:chOff x="3803374" y="1124452"/>
            <a:chExt cx="1488209" cy="216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72942E0-81C2-437E-ACAC-228D0BCA28AE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>
              <a:off x="3803374" y="1232452"/>
              <a:ext cx="127220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0977B6A-6C4A-44E0-A225-5A8540DDA966}"/>
                </a:ext>
              </a:extLst>
            </p:cNvPr>
            <p:cNvSpPr/>
            <p:nvPr/>
          </p:nvSpPr>
          <p:spPr>
            <a:xfrm rot="5400000">
              <a:off x="5075583" y="1124452"/>
              <a:ext cx="216000" cy="21600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95D363-14EE-4D4B-8D1D-05E7CC8EDBB0}"/>
              </a:ext>
            </a:extLst>
          </p:cNvPr>
          <p:cNvGrpSpPr/>
          <p:nvPr/>
        </p:nvGrpSpPr>
        <p:grpSpPr>
          <a:xfrm>
            <a:off x="5293625" y="1126434"/>
            <a:ext cx="1099930" cy="214017"/>
            <a:chOff x="3803374" y="1124452"/>
            <a:chExt cx="1488209" cy="216000"/>
          </a:xfrm>
          <a:solidFill>
            <a:schemeClr val="tx1"/>
          </a:solidFill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6413B87-A5AC-4920-A25A-9F2665E4620D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>
              <a:off x="3803374" y="1232452"/>
              <a:ext cx="1272209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742EB98E-B275-46D5-858B-11DC998872BD}"/>
                </a:ext>
              </a:extLst>
            </p:cNvPr>
            <p:cNvSpPr/>
            <p:nvPr/>
          </p:nvSpPr>
          <p:spPr>
            <a:xfrm rot="5400000">
              <a:off x="5075583" y="1124452"/>
              <a:ext cx="216000" cy="216000"/>
            </a:xfrm>
            <a:prstGeom prst="triangl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4CBF13-69B1-4A4A-8834-0888BCE12CCB}"/>
              </a:ext>
            </a:extLst>
          </p:cNvPr>
          <p:cNvGrpSpPr/>
          <p:nvPr/>
        </p:nvGrpSpPr>
        <p:grpSpPr>
          <a:xfrm>
            <a:off x="7014550" y="1161068"/>
            <a:ext cx="1099930" cy="214017"/>
            <a:chOff x="3803374" y="1124452"/>
            <a:chExt cx="1488209" cy="216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BE049E-92B7-446B-980B-0C00AA5A445B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>
              <a:off x="3803374" y="1232452"/>
              <a:ext cx="127220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E962640-9796-47B9-BDF9-B999092069EB}"/>
                </a:ext>
              </a:extLst>
            </p:cNvPr>
            <p:cNvSpPr/>
            <p:nvPr/>
          </p:nvSpPr>
          <p:spPr>
            <a:xfrm rot="5400000">
              <a:off x="5075583" y="1124452"/>
              <a:ext cx="216000" cy="21600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3D50FD-E05F-412D-90A4-EF13C60FD576}"/>
              </a:ext>
            </a:extLst>
          </p:cNvPr>
          <p:cNvGrpSpPr/>
          <p:nvPr/>
        </p:nvGrpSpPr>
        <p:grpSpPr>
          <a:xfrm>
            <a:off x="3803375" y="1929780"/>
            <a:ext cx="1192694" cy="214017"/>
            <a:chOff x="3803374" y="1124453"/>
            <a:chExt cx="1613719" cy="216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35C618A-6FE6-4C9D-898B-8F43A05B468B}"/>
                </a:ext>
              </a:extLst>
            </p:cNvPr>
            <p:cNvCxnSpPr>
              <a:cxnSpLocks/>
            </p:cNvCxnSpPr>
            <p:nvPr/>
          </p:nvCxnSpPr>
          <p:spPr>
            <a:xfrm>
              <a:off x="3803374" y="1232452"/>
              <a:ext cx="127220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Decision 18">
              <a:extLst>
                <a:ext uri="{FF2B5EF4-FFF2-40B4-BE49-F238E27FC236}">
                  <a16:creationId xmlns:a16="http://schemas.microsoft.com/office/drawing/2014/main" id="{5E9ABE87-F3EB-4135-9F92-07CE6BDFE9E9}"/>
                </a:ext>
              </a:extLst>
            </p:cNvPr>
            <p:cNvSpPr/>
            <p:nvPr/>
          </p:nvSpPr>
          <p:spPr>
            <a:xfrm rot="5400000">
              <a:off x="5138337" y="1061697"/>
              <a:ext cx="216000" cy="341512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DFA098-9182-49EB-A367-CA3D4D9E9CE1}"/>
              </a:ext>
            </a:extLst>
          </p:cNvPr>
          <p:cNvGrpSpPr/>
          <p:nvPr/>
        </p:nvGrpSpPr>
        <p:grpSpPr>
          <a:xfrm>
            <a:off x="5259876" y="1967471"/>
            <a:ext cx="1192694" cy="214017"/>
            <a:chOff x="3803374" y="1124453"/>
            <a:chExt cx="1613719" cy="216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49D1164-2915-46AB-B70F-5FC75A0845AC}"/>
                </a:ext>
              </a:extLst>
            </p:cNvPr>
            <p:cNvCxnSpPr>
              <a:cxnSpLocks/>
            </p:cNvCxnSpPr>
            <p:nvPr/>
          </p:nvCxnSpPr>
          <p:spPr>
            <a:xfrm>
              <a:off x="3803374" y="1232452"/>
              <a:ext cx="127220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owchart: Decision 21">
              <a:extLst>
                <a:ext uri="{FF2B5EF4-FFF2-40B4-BE49-F238E27FC236}">
                  <a16:creationId xmlns:a16="http://schemas.microsoft.com/office/drawing/2014/main" id="{60A305C2-83EA-464E-85D7-78ADA8A92B72}"/>
                </a:ext>
              </a:extLst>
            </p:cNvPr>
            <p:cNvSpPr/>
            <p:nvPr/>
          </p:nvSpPr>
          <p:spPr>
            <a:xfrm rot="5400000">
              <a:off x="5138337" y="1061697"/>
              <a:ext cx="216000" cy="341512"/>
            </a:xfrm>
            <a:prstGeom prst="flowChartDecision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5F8F79-A75B-489D-AF63-24F2CB52318F}"/>
              </a:ext>
            </a:extLst>
          </p:cNvPr>
          <p:cNvSpPr txBox="1"/>
          <p:nvPr/>
        </p:nvSpPr>
        <p:spPr>
          <a:xfrm>
            <a:off x="3451231" y="860969"/>
            <a:ext cx="125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Inheritance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169FAD-846B-48F1-A970-DFC31601579D}"/>
              </a:ext>
            </a:extLst>
          </p:cNvPr>
          <p:cNvSpPr txBox="1"/>
          <p:nvPr/>
        </p:nvSpPr>
        <p:spPr>
          <a:xfrm>
            <a:off x="3761761" y="2123689"/>
            <a:ext cx="53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Agg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A94E68-289C-4ECE-871A-89F3BEB9A036}"/>
              </a:ext>
            </a:extLst>
          </p:cNvPr>
          <p:cNvSpPr txBox="1"/>
          <p:nvPr/>
        </p:nvSpPr>
        <p:spPr>
          <a:xfrm>
            <a:off x="5259876" y="2143796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00558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178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Utkarsh</dc:creator>
  <cp:lastModifiedBy>Utkarsh</cp:lastModifiedBy>
  <cp:revision>19</cp:revision>
  <dcterms:created xsi:type="dcterms:W3CDTF">2020-10-13T11:20:02Z</dcterms:created>
  <dcterms:modified xsi:type="dcterms:W3CDTF">2020-10-14T06:23:44Z</dcterms:modified>
</cp:coreProperties>
</file>