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Merriweather Bold" panose="020B0604020202020204" charset="0"/>
      <p:bold r:id="rId14"/>
    </p:embeddedFont>
    <p:embeddedFont>
      <p:font typeface="Open Sans" panose="020B0606030504020204" pitchFamily="34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1094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8907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Social Internship Program (SIP) at Udayan Care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4679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Welcome! This presentation will provide insights into our Social Internship Program at Udayan Care, highlighting our experience and key learnings.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9065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Presented by: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490870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Yash – 24PGDM234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35090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Anurag  - 24PGDM185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57931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Vidhi Dubey - 24PGDM117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2353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Utkarsh Anand – 24PGDM146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667750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Sweta Alok - 24PGDM172</a:t>
            </a:r>
            <a:endParaRPr lang="en-US" sz="17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C9CA0B-30C7-45F1-97A9-7934E61BC4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12388"/>
            <a:ext cx="1034688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Intellectual Outcomes: Impact and Alignment</a:t>
            </a:r>
            <a:endParaRPr lang="en-US" sz="35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1942267"/>
            <a:ext cx="2152055" cy="172807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002405" y="2856786"/>
            <a:ext cx="1039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5311854" y="2265402"/>
            <a:ext cx="7056001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Skill Development &amp; Education(UNSDG 4 – Quality Education)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5311854" y="2657713"/>
            <a:ext cx="705600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Enhanced learning opportunities through mentorship and digital literacy programs.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5311854" y="3056811"/>
            <a:ext cx="705600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educational access for underprivileged children.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5175766" y="3683437"/>
            <a:ext cx="8615482" cy="11430"/>
          </a:xfrm>
          <a:prstGeom prst="roundRect">
            <a:avLst>
              <a:gd name="adj" fmla="val 666790"/>
            </a:avLst>
          </a:prstGeom>
          <a:solidFill>
            <a:srgbClr val="E5BEB2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715703"/>
            <a:ext cx="4304109" cy="172807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3985736" y="4398288"/>
            <a:ext cx="1371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6387941" y="3897154"/>
            <a:ext cx="7267218" cy="566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Economic Empowerment(UNSDG 8 – Decent Work &amp; Economic Growth)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6387941" y="4572953"/>
            <a:ext cx="72672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Vocational training and job readiness programs increase employability.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6387941" y="4972050"/>
            <a:ext cx="72672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Strengthening financial independence for young adults.</a:t>
            </a:r>
            <a:endParaRPr lang="en-US" sz="1400" dirty="0"/>
          </a:p>
        </p:txBody>
      </p:sp>
      <p:sp>
        <p:nvSpPr>
          <p:cNvPr id="14" name="Shape 10"/>
          <p:cNvSpPr/>
          <p:nvPr/>
        </p:nvSpPr>
        <p:spPr>
          <a:xfrm>
            <a:off x="6251853" y="5456873"/>
            <a:ext cx="7539395" cy="11430"/>
          </a:xfrm>
          <a:prstGeom prst="roundRect">
            <a:avLst>
              <a:gd name="adj" fmla="val 666790"/>
            </a:avLst>
          </a:prstGeom>
          <a:solidFill>
            <a:srgbClr val="E5BEB2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89138"/>
            <a:ext cx="6456164" cy="1728073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3990142" y="6171724"/>
            <a:ext cx="12834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1750" dirty="0"/>
          </a:p>
        </p:txBody>
      </p:sp>
      <p:sp>
        <p:nvSpPr>
          <p:cNvPr id="17" name="Text 12"/>
          <p:cNvSpPr/>
          <p:nvPr/>
        </p:nvSpPr>
        <p:spPr>
          <a:xfrm>
            <a:off x="7463909" y="5670590"/>
            <a:ext cx="6191250" cy="5669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Reduced Inequalities(UNSDG 10 – Reduced Inequalities)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7463909" y="6346388"/>
            <a:ext cx="619125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Bridging the digital and educational divide for marginalized communities.</a:t>
            </a:r>
            <a:endParaRPr lang="en-US" sz="1400" dirty="0"/>
          </a:p>
        </p:txBody>
      </p:sp>
      <p:sp>
        <p:nvSpPr>
          <p:cNvPr id="19" name="Text 14"/>
          <p:cNvSpPr/>
          <p:nvPr/>
        </p:nvSpPr>
        <p:spPr>
          <a:xfrm>
            <a:off x="7463909" y="6745486"/>
            <a:ext cx="6191250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Providing equal opportunities through structured support programs.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31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4406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0955" y="2525673"/>
            <a:ext cx="1558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2440662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Hands-on experience in social work and nonprofit management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32854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Gained practical exposure to working in an NGO setting.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530906" y="4147304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Understood the real-world challenges of social impact organizations.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667" y="24406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580828" y="2525673"/>
            <a:ext cx="20585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165783" y="2440662"/>
            <a:ext cx="56709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Deep understanding of child development and NGO operations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165783" y="32854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Observed the importance of structured care and mentorship for children.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35507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952619" y="5440085"/>
            <a:ext cx="19264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530906" y="5355074"/>
            <a:ext cx="96753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Acquired skills in mentorship, administration, and digital education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530906" y="5845493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Developed leadership and teamwork skills while working with children.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530906" y="6344483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Strengthened communication and problem-solving abilities.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530906" y="6843474"/>
            <a:ext cx="123057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Gained experience in using digital tools for education and administration.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10082"/>
            <a:ext cx="66347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About the Organization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58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Udayan Care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6698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Udayan Care is a charitable trust, established in 1994, dedicated to supporting children, youth, and women through education and empowerment.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Mission:</a:t>
            </a: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 To empower vulnerable children, youth, and women to live a life of dignity and self-reliance.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8964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Vision:</a:t>
            </a: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 To create a nurturing and enabling environment that fosters holistic development and positive change.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8858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Key Programs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46698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The organization operates programs like Udayan Ghars (homes for children), Udayan Shalini Fellowship (education support), and Vocational Training Centers.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37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About the Scenario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793790" y="2789515"/>
            <a:ext cx="35625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Udayan Ghars Internship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793790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Our internship was conducted at Udayan Care's Udayan Ghars, with a strong focus on: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93790" y="4300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Quality Education:</a:t>
            </a: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 Enhancing learning environments and educational resources.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93790" y="51056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b="1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Digital Literacy:</a:t>
            </a: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 Equipping students with essential computer skills and online knowledge.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93790" y="59107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b="1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Child Welfare:</a:t>
            </a: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 Promoting a safe, nurturing, and supportive atmosphere for holistic development.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7599521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Responsibilities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599521" y="3370659"/>
            <a:ext cx="6244709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Our responsibilities included detailed documentation of activities, engaging teaching methods, and active engagement with students, all aimed at contributing to their educational and emotional well-being. These efforts support Udayan Care's mission to provide a life of dignity and self-reliance for vulnerable children.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3476"/>
            <a:ext cx="95621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Integration into the Environment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3508710" y="344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Actively Engaged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547934" y="4331609"/>
            <a:ext cx="506182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Established Meaningful Connections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2971382" y="5391983"/>
            <a:ext cx="30001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403C4E"/>
                </a:solidFill>
                <a:ea typeface="Merriweather Bold" pitchFamily="34" charset="-122"/>
                <a:cs typeface="Merriweather Bold" pitchFamily="34" charset="-120"/>
              </a:rPr>
              <a:t>Adapted to Workflow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6416635" y="3346490"/>
            <a:ext cx="74274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We were actively engaged in both teaching and administrative tasks, contributing to the daily operations of the Udayan Ghars.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416635" y="4276368"/>
            <a:ext cx="74274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We established meaningful connections with the children and staff, fostering a supportive and collaborative environment.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416635" y="5206246"/>
            <a:ext cx="74274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dirty="0">
                <a:solidFill>
                  <a:srgbClr val="403C4E"/>
                </a:solidFill>
                <a:ea typeface="Open Sans" pitchFamily="34" charset="-122"/>
                <a:cs typeface="Open Sans" pitchFamily="34" charset="-120"/>
              </a:rPr>
              <a:t>We adapted to the organization's structured workflow, understanding their processes and protocols.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Problem Context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Identified Gaps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observed a lack of advanced educational resources, digital literacy skills, and structured aftercare programs to support the children's well-being.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Challenges Faced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encountered emotional and social barriers, resource constraints, and skill development gaps that hinder the children's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45118"/>
            <a:ext cx="5962769" cy="673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Analytical Framework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93790" y="2049423"/>
            <a:ext cx="6413778" cy="1601391"/>
          </a:xfrm>
          <a:prstGeom prst="roundRect">
            <a:avLst>
              <a:gd name="adj" fmla="val 56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16794" y="2272427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Political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1016794" y="2738199"/>
            <a:ext cx="596777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Government policies on child welfare, NGO funding, and education reforms.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7422952" y="2049423"/>
            <a:ext cx="6413778" cy="1601391"/>
          </a:xfrm>
          <a:prstGeom prst="roundRect">
            <a:avLst>
              <a:gd name="adj" fmla="val 56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45956" y="2272427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Economic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7645956" y="2738199"/>
            <a:ext cx="596777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Financial support from CSR initiatives, donor dependency, and economic downturns affecting funding.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793790" y="3866198"/>
            <a:ext cx="6413778" cy="1601391"/>
          </a:xfrm>
          <a:prstGeom prst="roundRect">
            <a:avLst>
              <a:gd name="adj" fmla="val 56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16794" y="4089202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Social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1016794" y="4554974"/>
            <a:ext cx="596777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Changing societal attitudes towards child care, importance of education, and gender equality initiatives.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7422952" y="3866198"/>
            <a:ext cx="6413778" cy="1601391"/>
          </a:xfrm>
          <a:prstGeom prst="roundRect">
            <a:avLst>
              <a:gd name="adj" fmla="val 56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45956" y="4089202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Technological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7645956" y="4554974"/>
            <a:ext cx="596777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Integration of digital education tools, need for better IT infrastructure, and online learning opportunities.</a:t>
            </a: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93790" y="5682972"/>
            <a:ext cx="6413778" cy="1601391"/>
          </a:xfrm>
          <a:prstGeom prst="roundRect">
            <a:avLst>
              <a:gd name="adj" fmla="val 56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16794" y="590597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Environmental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1016794" y="6371749"/>
            <a:ext cx="596777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Sustainable practices in NGO operations, impact of climate conditions on shelter homes.</a:t>
            </a:r>
            <a:endParaRPr lang="en-US" sz="1650" dirty="0"/>
          </a:p>
        </p:txBody>
      </p:sp>
      <p:sp>
        <p:nvSpPr>
          <p:cNvPr id="18" name="Shape 16"/>
          <p:cNvSpPr/>
          <p:nvPr/>
        </p:nvSpPr>
        <p:spPr>
          <a:xfrm>
            <a:off x="7422952" y="5682972"/>
            <a:ext cx="6413778" cy="1601391"/>
          </a:xfrm>
          <a:prstGeom prst="roundRect">
            <a:avLst>
              <a:gd name="adj" fmla="val 5652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7645956" y="5905976"/>
            <a:ext cx="2693551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Legal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7645956" y="6371749"/>
            <a:ext cx="5967770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Compliance with child protection laws, NGO regulations, and licensing requirements.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3427" y="593050"/>
            <a:ext cx="5901809" cy="6727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Findings and Insights</a:t>
            </a:r>
            <a:endParaRPr lang="en-US" sz="42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27" y="1696283"/>
            <a:ext cx="538163" cy="53816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3427" y="2449711"/>
            <a:ext cx="3038713" cy="1721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Students require personalized learning plans tailored to their individual needs and learning styles for better growth and development.</a:t>
            </a:r>
            <a:endParaRPr lang="en-US" sz="16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038" y="1696283"/>
            <a:ext cx="538163" cy="53816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115038" y="2449711"/>
            <a:ext cx="3038713" cy="1721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Digital literacy is crucial for modern education and future career opportunities. Lack of tech skills limits their potential.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649" y="1696283"/>
            <a:ext cx="538163" cy="53816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76649" y="2449711"/>
            <a:ext cx="3038713" cy="13773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Long-term mentorship and support are valuable for helping students transition into independent life.</a:t>
            </a:r>
            <a:endParaRPr lang="en-US" sz="16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8259" y="1696283"/>
            <a:ext cx="538163" cy="53816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0838259" y="2449711"/>
            <a:ext cx="3038713" cy="20659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Resource limitations, including limited funding, affect the expansion of programs and facilities, impacting access to resources.</a:t>
            </a:r>
            <a:endParaRPr lang="en-US" sz="16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27" y="5161478"/>
            <a:ext cx="538163" cy="538163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753427" y="5914906"/>
            <a:ext cx="3038713" cy="17216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Emotional well-being is critical for students. Structured aftercare and counseling programs provide essential support.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946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Proposed Solutions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987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70955" y="3683794"/>
            <a:ext cx="1558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598783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Enhanced teacher training programs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better classroom management, student engagement, and understanding individual learning needs.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5987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80828" y="3683794"/>
            <a:ext cx="20585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8165783" y="3598783"/>
            <a:ext cx="56709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Development of a Child Health &amp; Activity Management Portal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for efficient data tracking, monitoring progress, and tailoring individual care.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16945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52619" y="5254466"/>
            <a:ext cx="19264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530906" y="5169456"/>
            <a:ext cx="12305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Expansion of digital infrastructure</a:t>
            </a: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including computers, internet access, and online learning platforms, to bridge the digital divide.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58679"/>
            <a:ext cx="607635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Implementation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118711" y="1907619"/>
            <a:ext cx="30480" cy="5463183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4" name="Shape 2"/>
          <p:cNvSpPr/>
          <p:nvPr/>
        </p:nvSpPr>
        <p:spPr>
          <a:xfrm>
            <a:off x="1358622" y="2402681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5" name="Shape 3"/>
          <p:cNvSpPr/>
          <p:nvPr/>
        </p:nvSpPr>
        <p:spPr>
          <a:xfrm>
            <a:off x="878800" y="216277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055965" y="2247781"/>
            <a:ext cx="15585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2381488" y="21344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Phase 1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2381488" y="2624852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Launch digital training initiatives for both children and teachers, incorporating interactive modules and online learning platforms.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358622" y="4299347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10" name="Shape 8"/>
          <p:cNvSpPr/>
          <p:nvPr/>
        </p:nvSpPr>
        <p:spPr>
          <a:xfrm>
            <a:off x="878800" y="40594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1030962" y="4144447"/>
            <a:ext cx="20585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2381488" y="40310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Phase 2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2381488" y="4521517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Develop and integrate the Child Health &amp; Activity Management Portal into the existing system, ensuring seamless data flow.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358622" y="619601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E5BEB2"/>
          </a:solidFill>
          <a:ln/>
        </p:spPr>
      </p:sp>
      <p:sp>
        <p:nvSpPr>
          <p:cNvPr id="15" name="Shape 13"/>
          <p:cNvSpPr/>
          <p:nvPr/>
        </p:nvSpPr>
        <p:spPr>
          <a:xfrm>
            <a:off x="878800" y="595610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FD8CC"/>
          </a:solidFill>
          <a:ln w="7620">
            <a:solidFill>
              <a:srgbClr val="E5BEB2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037630" y="6041112"/>
            <a:ext cx="19264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2381488" y="592776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3C4E"/>
                </a:solidFill>
                <a:latin typeface="Merriweather Bold" pitchFamily="34" charset="0"/>
                <a:ea typeface="Merriweather Bold" pitchFamily="34" charset="-122"/>
                <a:cs typeface="Merriweather Bold" pitchFamily="34" charset="-120"/>
              </a:rPr>
              <a:t>Phase 3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2381488" y="6418183"/>
            <a:ext cx="11455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C4E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Conduct ongoing evaluation and improvement based on feedback from students, teachers, and stakeholders, ensuring continuous development.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</TotalTime>
  <Words>882</Words>
  <Application>Microsoft Office PowerPoint</Application>
  <PresentationFormat>Custom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Merriweather Bold</vt:lpstr>
      <vt:lpstr>Open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UTKARSH ANAND</cp:lastModifiedBy>
  <cp:revision>3</cp:revision>
  <dcterms:created xsi:type="dcterms:W3CDTF">2025-02-24T17:26:21Z</dcterms:created>
  <dcterms:modified xsi:type="dcterms:W3CDTF">2025-02-24T18:23:05Z</dcterms:modified>
</cp:coreProperties>
</file>