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4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80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30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8384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941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377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95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9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1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072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66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14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97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62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55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78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BA4C3-6347-4906-8002-7B3A1D6917EA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EB9B214-0030-4565-8B81-D6C90B0815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15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4108-6F33-1C7A-1807-FFA8B1BDD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138" y="1"/>
            <a:ext cx="8915399" cy="184498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AN ARTICLE ON QUALITY EDUCATION </a:t>
            </a:r>
            <a:br>
              <a:rPr lang="en-US" sz="3200" b="1" dirty="0"/>
            </a:br>
            <a:r>
              <a:rPr lang="en-US" sz="3200" b="1" dirty="0"/>
              <a:t>(SDG Goal 4: Ensuring Inclusive and Equitable Quality Education for All)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A15F1-1733-B5E1-6F65-EEE2D09BD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9481" y="3568588"/>
            <a:ext cx="5065832" cy="2407903"/>
          </a:xfrm>
        </p:spPr>
        <p:txBody>
          <a:bodyPr>
            <a:normAutofit/>
          </a:bodyPr>
          <a:lstStyle/>
          <a:p>
            <a:r>
              <a:rPr lang="en-US" sz="2200" b="1"/>
              <a:t>       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95520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5BC95-C045-E330-4B03-C9504EE4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Methods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BAA267-FB4A-A48D-C72A-16ACEFD6BA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9211" y="2683583"/>
            <a:ext cx="939424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 Development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Continuous professional development is crucial for teacher effectiveness.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Pedagogical strategies should be student-centered and encourage active participation.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Singapore’s emphasis on teacher quality and ongoing professional development. </a:t>
            </a:r>
          </a:p>
        </p:txBody>
      </p:sp>
    </p:spTree>
    <p:extLst>
      <p:ext uri="{BB962C8B-B14F-4D97-AF65-F5344CB8AC3E}">
        <p14:creationId xmlns:p14="http://schemas.microsoft.com/office/powerpoint/2010/main" val="3759055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0344D-157C-B176-9CDA-0A23CCAE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Educational Environment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AD54E0-C311-E4F1-842C-E1286FF767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7204" y="2868249"/>
            <a:ext cx="860740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Components of a Positive Learning Environment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Adequate resources, infrastructure, and hygiene facilities.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supportive, safe, and inclusive school culture.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technology to enhance learning experiences.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Inclusion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Schools should accommodate diverse learning needs and promote equality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1132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30D5-090C-5A44-5466-B32760AF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DA80-622D-2243-5221-3F13901D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</a:t>
            </a:r>
            <a:r>
              <a:rPr lang="en-US" dirty="0"/>
              <a:t>: Quality education is a fundamental human right and a cornerstone for sustainable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 Financial constraints, teacher shortages, and socio-economic disparities hinder access to quality education.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Call to Action</a:t>
            </a:r>
            <a:r>
              <a:rPr lang="en-US" dirty="0"/>
              <a:t>: Comprehensive strategies such as policy reforms, creativity, and community involvement are needed to improve education globally.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6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E977B-EA83-226E-D208-ADDBA060C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61397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761F17-6184-55C1-429C-F8B3C9D9C3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9856" y="1991087"/>
            <a:ext cx="10050307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Education is essential from antiquity to the digital age.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Points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is the tool for shaping both individual and societal futures.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Education fosters global advancement, economic prosperity, and social cohesion.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is just one part of quality education. Other factors include relevance, effectiveness, and the promotion of lifelong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4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B3F2-8998-6555-CF91-6E4FECD52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Quality Education?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22B1B-755D-D0BD-FA57-9EE9AA262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Access</a:t>
            </a:r>
            <a:r>
              <a:rPr lang="en-US" sz="2000" dirty="0"/>
              <a:t>: Everyone should have the opportunity to attend school.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Equity</a:t>
            </a:r>
            <a:r>
              <a:rPr lang="en-US" sz="2000" dirty="0"/>
              <a:t>: Education should not discriminate based on socioeconomic position, gender, race, or disability.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Relevance</a:t>
            </a:r>
            <a:r>
              <a:rPr lang="en-US" sz="2000" dirty="0"/>
              <a:t>: Learning should be culturally appropriate and prepare students for real-world challenges.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Learning Outcomes</a:t>
            </a:r>
            <a:r>
              <a:rPr lang="en-US" sz="2000" dirty="0"/>
              <a:t>: The focus should be on transmitting knowledge, abilities, attitudes, and values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47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1A47-C0DA-C1E2-FAC4-EAE53E02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Philosophers' Perspectives on Education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C1A47D-BDDB-D2EF-1058-A0CE5ECC8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61523" y="2741680"/>
            <a:ext cx="963597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Education is a means to employ reason and become virtuous.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Teachers act as instructors and mentors.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Aristotle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Education should help one live a life of happiness,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combining scientific, moral, and political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John Dewey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Education is growth; it should involve problem-solving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and inspire lifelong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Paulo Freire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Education should promote personal growth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thinking about societal and political realities. </a:t>
            </a:r>
          </a:p>
        </p:txBody>
      </p:sp>
    </p:spTree>
    <p:extLst>
      <p:ext uri="{BB962C8B-B14F-4D97-AF65-F5344CB8AC3E}">
        <p14:creationId xmlns:p14="http://schemas.microsoft.com/office/powerpoint/2010/main" val="25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4305F-2E02-D34B-DEDC-CE8040CF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E1F55-2564-447E-1B99-43D7F96B2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             Impact of Education on Economic Growth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Education promotes creativity, productivity, and entrepreneurship.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It enables individuals to advance technology and engage in the labor market.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Better education systems drive economic prosperity by improving job readiness and market adaptability.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390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E26E-FE6B-931F-6119-2A6275334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Stability and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03C2C-FEBC-140E-6DBB-319B6A48C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/>
              <a:t>                        Education's Role in Society</a:t>
            </a:r>
            <a:r>
              <a:rPr lang="en-US" sz="28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teaches individuals how to coexist and collaborate in a civil and moral manner.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Reduces inequality and promotes social mobility.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Builds inclusive communities that foster collaboration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8EDD-8FE3-D282-9186-EBD17423C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Empowerment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CAA8C-EB24-280A-7C48-F9863D9E2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                       Empowerment Through Education</a:t>
            </a:r>
            <a:r>
              <a:rPr lang="en-US" sz="24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Education gives individuals critical thinking skills to make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Encourages civic engagement and the ability to speak against injustice.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Strengthens self-confidence and fosters resilience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367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6BFB-F34B-CFCC-9727-87A2BFA6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Global Competitiveness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2B469-488A-C78A-E44F-19D625B45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                                       Education in a Globalized World</a:t>
            </a:r>
            <a:r>
              <a:rPr lang="en-US" sz="2000" dirty="0"/>
              <a:t>:</a:t>
            </a:r>
          </a:p>
          <a:p>
            <a:r>
              <a:rPr lang="en-US" sz="2000" dirty="0"/>
              <a:t> Prepares students for rapid technological advancements and the global job market.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Helps nations respond to challenges like pandemics, climate change, and economic disruptions.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Countries with better education systems perform better on the world stage.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2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DAD00-5808-C1B1-4718-1B5D7EF7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of Quality Education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6DB41-A4B3-A90A-5002-B2CC85C7D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/>
              <a:t>                       Instruction and Subject Matter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 well-crafted, inclusive curriculum that reflects diversity.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Focus on developing critical thinking and problem-solving skills.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STEM education as a priority to prepare students for future jobs.</a:t>
            </a:r>
          </a:p>
          <a:p>
            <a:pPr marL="0" indent="0">
              <a:buNone/>
            </a:pPr>
            <a:r>
              <a:rPr lang="en-US" sz="2400" b="1" dirty="0"/>
              <a:t>      Case Study</a:t>
            </a:r>
            <a:r>
              <a:rPr lang="en-US" sz="2400" dirty="0"/>
              <a:t>: Finland’s flexible education system that  emphasizes teacher autonomy and local adaptation.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0738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</TotalTime>
  <Words>606</Words>
  <Application>Microsoft Office PowerPoint</Application>
  <PresentationFormat>Widescreen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Wisp</vt:lpstr>
      <vt:lpstr>AN ARTICLE ON QUALITY EDUCATION  (SDG Goal 4: Ensuring Inclusive and Equitable Quality Education for All)</vt:lpstr>
      <vt:lpstr>Introduction</vt:lpstr>
      <vt:lpstr>What is Quality Education?</vt:lpstr>
      <vt:lpstr>Philosophers' Perspectives on Education</vt:lpstr>
      <vt:lpstr>Economic Growth</vt:lpstr>
      <vt:lpstr>Social Stability and Cohesion</vt:lpstr>
      <vt:lpstr>Personal Empowerment</vt:lpstr>
      <vt:lpstr>Global Competitiveness </vt:lpstr>
      <vt:lpstr>Key Components of Quality Education</vt:lpstr>
      <vt:lpstr>Teaching Methods</vt:lpstr>
      <vt:lpstr>Educational Environment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 ANAND</dc:creator>
  <cp:lastModifiedBy>UTKARSH ANAND</cp:lastModifiedBy>
  <cp:revision>2</cp:revision>
  <dcterms:created xsi:type="dcterms:W3CDTF">2024-09-10T02:09:33Z</dcterms:created>
  <dcterms:modified xsi:type="dcterms:W3CDTF">2025-05-27T19:03:02Z</dcterms:modified>
</cp:coreProperties>
</file>