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58" r:id="rId5"/>
    <p:sldId id="259" r:id="rId6"/>
    <p:sldId id="260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ha Kumari" userId="bb7cca7f2e470b37" providerId="LiveId" clId="{7A03F04D-2DF2-47EA-A984-736498650174}"/>
    <pc:docChg chg="undo custSel modSld">
      <pc:chgData name="Neha Kumari" userId="bb7cca7f2e470b37" providerId="LiveId" clId="{7A03F04D-2DF2-47EA-A984-736498650174}" dt="2024-12-03T18:51:35.959" v="507" actId="20577"/>
      <pc:docMkLst>
        <pc:docMk/>
      </pc:docMkLst>
      <pc:sldChg chg="modSp mod">
        <pc:chgData name="Neha Kumari" userId="bb7cca7f2e470b37" providerId="LiveId" clId="{7A03F04D-2DF2-47EA-A984-736498650174}" dt="2024-12-03T18:51:35.959" v="507" actId="20577"/>
        <pc:sldMkLst>
          <pc:docMk/>
          <pc:sldMk cId="0" sldId="256"/>
        </pc:sldMkLst>
        <pc:spChg chg="mod">
          <ac:chgData name="Neha Kumari" userId="bb7cca7f2e470b37" providerId="LiveId" clId="{7A03F04D-2DF2-47EA-A984-736498650174}" dt="2024-12-03T18:50:36.461" v="475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Neha Kumari" userId="bb7cca7f2e470b37" providerId="LiveId" clId="{7A03F04D-2DF2-47EA-A984-736498650174}" dt="2024-12-03T18:51:35.959" v="507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">
        <pc:chgData name="Neha Kumari" userId="bb7cca7f2e470b37" providerId="LiveId" clId="{7A03F04D-2DF2-47EA-A984-736498650174}" dt="2024-12-03T18:34:46.597" v="71" actId="2711"/>
        <pc:sldMkLst>
          <pc:docMk/>
          <pc:sldMk cId="0" sldId="258"/>
        </pc:sldMkLst>
        <pc:spChg chg="add del mod">
          <ac:chgData name="Neha Kumari" userId="bb7cca7f2e470b37" providerId="LiveId" clId="{7A03F04D-2DF2-47EA-A984-736498650174}" dt="2024-12-03T18:34:05.306" v="66"/>
          <ac:spMkLst>
            <pc:docMk/>
            <pc:sldMk cId="0" sldId="258"/>
            <ac:spMk id="4" creationId="{FC57C59F-7285-727A-1540-C46C2583F429}"/>
          </ac:spMkLst>
        </pc:spChg>
        <pc:spChg chg="add mod">
          <ac:chgData name="Neha Kumari" userId="bb7cca7f2e470b37" providerId="LiveId" clId="{7A03F04D-2DF2-47EA-A984-736498650174}" dt="2024-12-03T18:34:46.597" v="71" actId="2711"/>
          <ac:spMkLst>
            <pc:docMk/>
            <pc:sldMk cId="0" sldId="258"/>
            <ac:spMk id="6" creationId="{9C5C5CE3-62B3-F00E-671F-C1F15873C7C3}"/>
          </ac:spMkLst>
        </pc:spChg>
        <pc:spChg chg="del mod">
          <ac:chgData name="Neha Kumari" userId="bb7cca7f2e470b37" providerId="LiveId" clId="{7A03F04D-2DF2-47EA-A984-736498650174}" dt="2024-12-03T18:34:05.300" v="64"/>
          <ac:spMkLst>
            <pc:docMk/>
            <pc:sldMk cId="0" sldId="258"/>
            <ac:spMk id="20" creationId="{79D848CD-C856-5D5B-E1F5-3BA454A1068F}"/>
          </ac:spMkLst>
        </pc:spChg>
      </pc:sldChg>
      <pc:sldChg chg="addSp delSp modSp mod">
        <pc:chgData name="Neha Kumari" userId="bb7cca7f2e470b37" providerId="LiveId" clId="{7A03F04D-2DF2-47EA-A984-736498650174}" dt="2024-12-03T18:42:37.306" v="94" actId="20577"/>
        <pc:sldMkLst>
          <pc:docMk/>
          <pc:sldMk cId="0" sldId="259"/>
        </pc:sldMkLst>
        <pc:spChg chg="add del mod">
          <ac:chgData name="Neha Kumari" userId="bb7cca7f2e470b37" providerId="LiveId" clId="{7A03F04D-2DF2-47EA-A984-736498650174}" dt="2024-12-03T18:42:05.371" v="79"/>
          <ac:spMkLst>
            <pc:docMk/>
            <pc:sldMk cId="0" sldId="259"/>
            <ac:spMk id="2" creationId="{06BD7DD9-9981-B19E-9E57-84446EBDA9D6}"/>
          </ac:spMkLst>
        </pc:spChg>
        <pc:spChg chg="mod">
          <ac:chgData name="Neha Kumari" userId="bb7cca7f2e470b37" providerId="LiveId" clId="{7A03F04D-2DF2-47EA-A984-736498650174}" dt="2024-12-03T18:31:21.169" v="59" actId="1037"/>
          <ac:spMkLst>
            <pc:docMk/>
            <pc:sldMk cId="0" sldId="259"/>
            <ac:spMk id="3" creationId="{00000000-0000-0000-0000-000000000000}"/>
          </ac:spMkLst>
        </pc:spChg>
        <pc:spChg chg="add del mod">
          <ac:chgData name="Neha Kumari" userId="bb7cca7f2e470b37" providerId="LiveId" clId="{7A03F04D-2DF2-47EA-A984-736498650174}" dt="2024-12-03T18:42:37.306" v="94" actId="20577"/>
          <ac:spMkLst>
            <pc:docMk/>
            <pc:sldMk cId="0" sldId="259"/>
            <ac:spMk id="5" creationId="{00000000-0000-0000-0000-000000000000}"/>
          </ac:spMkLst>
        </pc:spChg>
      </pc:sldChg>
      <pc:sldChg chg="modSp mod">
        <pc:chgData name="Neha Kumari" userId="bb7cca7f2e470b37" providerId="LiveId" clId="{7A03F04D-2DF2-47EA-A984-736498650174}" dt="2024-12-03T18:44:01.654" v="107"/>
        <pc:sldMkLst>
          <pc:docMk/>
          <pc:sldMk cId="0" sldId="260"/>
        </pc:sldMkLst>
        <pc:spChg chg="mod">
          <ac:chgData name="Neha Kumari" userId="bb7cca7f2e470b37" providerId="LiveId" clId="{7A03F04D-2DF2-47EA-A984-736498650174}" dt="2024-12-03T18:44:01.654" v="10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026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325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/>
            <a:r>
              <a:rPr lang="en-US" sz="4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BASED PRESENTATION ON HCM REPORT</a:t>
            </a:r>
          </a:p>
          <a:p>
            <a:pPr algn="ctr"/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5550"/>
              </a:lnSpc>
              <a:buNone/>
            </a:pPr>
            <a:endParaRPr lang="en-US" sz="4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3025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756440" y="5285661"/>
            <a:ext cx="2191345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0172F-CB6D-FD38-4631-E0A07EAC1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935" y="7700248"/>
            <a:ext cx="1952909" cy="517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92589" y="379798"/>
            <a:ext cx="62968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Introduction to CARS24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31794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endParaRPr lang="en-US" sz="2200" dirty="0"/>
          </a:p>
        </p:txBody>
      </p:sp>
      <p:pic>
        <p:nvPicPr>
          <p:cNvPr id="1026" name="Picture 2" descr="How WhatsApp Helps Cars24 Drive 33% of Sales">
            <a:extLst>
              <a:ext uri="{FF2B5EF4-FFF2-40B4-BE49-F238E27FC236}">
                <a16:creationId xmlns:a16="http://schemas.microsoft.com/office/drawing/2014/main" id="{B7FB2CC9-11EF-957E-7A4E-5ACC52C8D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796" y="1256776"/>
            <a:ext cx="4572004" cy="1250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7B9443-6E9E-293E-66AB-4C71DB85393C}"/>
              </a:ext>
            </a:extLst>
          </p:cNvPr>
          <p:cNvSpPr txBox="1"/>
          <p:nvPr/>
        </p:nvSpPr>
        <p:spPr>
          <a:xfrm>
            <a:off x="1100668" y="3352804"/>
            <a:ext cx="1295579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leading online platform for buying and selling used cars, founded in 2015.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offers instant car valuations and a seamless transaction process for sellers.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company uses AI-driven technology to enhance customer experience and efficiency.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in multiple countries, CARS24 focuses on transparency and customer satisfaction.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 innovative approach has transformed the used car market, making it quicker and more convenient.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3EB2-80A2-5C94-0655-8FCAF1986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935" y="7700248"/>
            <a:ext cx="1952909" cy="517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89D9F-2E17-CC6E-9FC5-4E5FED50D0BD}"/>
              </a:ext>
            </a:extLst>
          </p:cNvPr>
          <p:cNvSpPr txBox="1"/>
          <p:nvPr/>
        </p:nvSpPr>
        <p:spPr>
          <a:xfrm>
            <a:off x="4521197" y="406402"/>
            <a:ext cx="581665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CARS24?</a:t>
            </a:r>
            <a:endParaRPr lang="en-US" sz="6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08DAE-8EE3-E057-531E-F67D2C45914E}"/>
              </a:ext>
            </a:extLst>
          </p:cNvPr>
          <p:cNvSpPr txBox="1"/>
          <p:nvPr/>
        </p:nvSpPr>
        <p:spPr>
          <a:xfrm>
            <a:off x="694256" y="976811"/>
            <a:ext cx="7467611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1.Startup Culture and Agility:-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Cars24 operates in a fast-paced startup ecosystem, which requires continuous innovation and adaptability. This environment presents a unique opportunity to study how HR strategies evolve to support rapid change and scalability.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2.Technology-Driven Business:-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a tech-enabled platform in the automotive industry, Cars24 emphasizes digital transformation. Studying their HR practices can shed light on how they recruit, retain, and upskill a workforce proficient in technology and data analytics.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3.Dynamic Strategy and Workforce Needs:-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Cars24's frequent shifts in strategy—be it expanding into new markets, launching new products, or pivoting operations—demand a workforce that is highly adaptable. This makes it an excellent case study for change management and talent alignment.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4.Young and Diverse Workforce:-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Startups like Cars24 typically attract a young and diverse workforce. Examining their HR practices can provide insights into engaging, motivating, and retaining millennials and Gen Z employees.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5.Focus on Employee Experience:-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 competitive talent market, startups like Cars24 often emphasize employee experience, offering flexible work arrangements, innovative benefits, and strong organizational culture. This can be an interesting angle to explore.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 descr="Exclusive: Cars24 Pilots Service To Allow Car Owners To Hire Drivers">
            <a:extLst>
              <a:ext uri="{FF2B5EF4-FFF2-40B4-BE49-F238E27FC236}">
                <a16:creationId xmlns:a16="http://schemas.microsoft.com/office/drawing/2014/main" id="{8B32F92B-2386-31C5-715B-C16ADF31D6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196" y="1518705"/>
            <a:ext cx="5672483" cy="6524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369E8D-00E1-D8BB-F02C-945A043EA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935" y="7700248"/>
            <a:ext cx="1952909" cy="517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35031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84213" y="453711"/>
            <a:ext cx="8407860" cy="8840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OF THE REPORT</a:t>
            </a:r>
            <a:endParaRPr lang="en-US" sz="4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993100" y="3567589"/>
            <a:ext cx="11168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4842391" y="3567589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947857" y="5265777"/>
            <a:ext cx="20216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endParaRPr lang="en-US" sz="26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C5CE3-62B3-F00E-671F-C1F15873C7C3}"/>
              </a:ext>
            </a:extLst>
          </p:cNvPr>
          <p:cNvSpPr txBox="1"/>
          <p:nvPr/>
        </p:nvSpPr>
        <p:spPr>
          <a:xfrm>
            <a:off x="1150025" y="2438400"/>
            <a:ext cx="66461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Overview of the report’s purpose and objectives.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Research approach, data collection methods, and analysis tools used.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Key insights and data analysis, supported by graphical representations.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Recommendations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Summary of findings and actionable solutions.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401520" y="4174396"/>
            <a:ext cx="8451810" cy="7258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PROCESS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02060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created the questionnaire, then documented the topic it was based 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Had a discussion with the HR team.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conversation took place over Zoom.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Asked employees and professionals about the recruitment process.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Inquired about training and development initiatives.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Analyzed responses, focusing on insights from the HR manager. </a:t>
            </a:r>
          </a:p>
        </p:txBody>
      </p:sp>
      <p:sp>
        <p:nvSpPr>
          <p:cNvPr id="6" name="Text 3"/>
          <p:cNvSpPr/>
          <p:nvPr/>
        </p:nvSpPr>
        <p:spPr>
          <a:xfrm>
            <a:off x="1020604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135EE49F-2603-A4A0-1AC3-154B742BE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C67C873-CE6B-D36F-C38F-4B1B462AA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4935" y="7700248"/>
            <a:ext cx="1952909" cy="517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AutoShape 3" descr="Cars24 Recruitment Process - GeeksforGeeks">
            <a:extLst>
              <a:ext uri="{FF2B5EF4-FFF2-40B4-BE49-F238E27FC236}">
                <a16:creationId xmlns:a16="http://schemas.microsoft.com/office/drawing/2014/main" id="{EB0AF004-E85D-744E-D185-5571B63605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AutoShape 9" descr="Cars24 Recruitment Process - GeeksforGeeks">
            <a:extLst>
              <a:ext uri="{FF2B5EF4-FFF2-40B4-BE49-F238E27FC236}">
                <a16:creationId xmlns:a16="http://schemas.microsoft.com/office/drawing/2014/main" id="{BE879447-3925-B238-9C19-6C735BCBF0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315200" y="4114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AutoShape 11" descr="Cars24 Recruitment Process - GeeksforGeeks">
            <a:extLst>
              <a:ext uri="{FF2B5EF4-FFF2-40B4-BE49-F238E27FC236}">
                <a16:creationId xmlns:a16="http://schemas.microsoft.com/office/drawing/2014/main" id="{7E23EA69-ECD2-A2FD-1AA6-82AF33D65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67600" y="336588"/>
            <a:ext cx="4235412" cy="2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7" name="Picture 15" descr="Cars24's Total Revenue Doubles To INR 6,008 Cr In FY22, Loss Widens To INR  248 Cr">
            <a:extLst>
              <a:ext uri="{FF2B5EF4-FFF2-40B4-BE49-F238E27FC236}">
                <a16:creationId xmlns:a16="http://schemas.microsoft.com/office/drawing/2014/main" id="{DD2BA7BC-C257-2E39-CBDE-54DBD583D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630399" cy="4055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42811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800" dirty="0">
                <a:solidFill>
                  <a:srgbClr val="1616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9033F8-1A52-BBB9-C7B0-C493351D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4935" y="7700248"/>
            <a:ext cx="1952909" cy="5170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CC085A-43C3-BD76-9333-04BBC372C90F}"/>
              </a:ext>
            </a:extLst>
          </p:cNvPr>
          <p:cNvSpPr txBox="1"/>
          <p:nvPr/>
        </p:nvSpPr>
        <p:spPr>
          <a:xfrm>
            <a:off x="6553200" y="2624667"/>
            <a:ext cx="72834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selected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CARS24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our survey due to its dynamic and fast-growing nature, offering impactful insights.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technology was utilized to ensure the survey was seamless, inclusive, and effective.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report is structured and organized, incorporating storytelling to present findings in an engaging manner.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FBE244B-0790-963D-3676-9941EA7E1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470</Words>
  <Application>Microsoft Office PowerPoint</Application>
  <PresentationFormat>Custom</PresentationFormat>
  <Paragraphs>37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UTKARSH ANAND</cp:lastModifiedBy>
  <cp:revision>5</cp:revision>
  <dcterms:created xsi:type="dcterms:W3CDTF">2024-12-03T16:30:17Z</dcterms:created>
  <dcterms:modified xsi:type="dcterms:W3CDTF">2025-05-27T19:09:14Z</dcterms:modified>
</cp:coreProperties>
</file>