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9B7004-B836-4BCF-99D9-D8C46511E010}" v="9" dt="2024-07-29T06:19:19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0" d="100"/>
          <a:sy n="70" d="100"/>
        </p:scale>
        <p:origin x="53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KARSH ANAND" userId="4392b5c1689b0ecc" providerId="LiveId" clId="{DB9B7004-B836-4BCF-99D9-D8C46511E010}"/>
    <pc:docChg chg="custSel addSld delSld modSld">
      <pc:chgData name="UTKARSH ANAND" userId="4392b5c1689b0ecc" providerId="LiveId" clId="{DB9B7004-B836-4BCF-99D9-D8C46511E010}" dt="2024-07-29T06:19:22.575" v="2359" actId="20577"/>
      <pc:docMkLst>
        <pc:docMk/>
      </pc:docMkLst>
      <pc:sldChg chg="addSp modSp mod">
        <pc:chgData name="UTKARSH ANAND" userId="4392b5c1689b0ecc" providerId="LiveId" clId="{DB9B7004-B836-4BCF-99D9-D8C46511E010}" dt="2024-07-29T06:19:04.859" v="2356" actId="368"/>
        <pc:sldMkLst>
          <pc:docMk/>
          <pc:sldMk cId="4167884232" sldId="278"/>
        </pc:sldMkLst>
        <pc:spChg chg="mod">
          <ac:chgData name="UTKARSH ANAND" userId="4392b5c1689b0ecc" providerId="LiveId" clId="{DB9B7004-B836-4BCF-99D9-D8C46511E010}" dt="2024-07-29T05:34:52.252" v="178" actId="14100"/>
          <ac:spMkLst>
            <pc:docMk/>
            <pc:sldMk cId="4167884232" sldId="278"/>
            <ac:spMk id="2" creationId="{0D1F047C-C727-42A7-85C5-68C5AA1B1A93}"/>
          </ac:spMkLst>
        </pc:spChg>
        <pc:spChg chg="mod">
          <ac:chgData name="UTKARSH ANAND" userId="4392b5c1689b0ecc" providerId="LiveId" clId="{DB9B7004-B836-4BCF-99D9-D8C46511E010}" dt="2024-07-29T05:34:31.564" v="174" actId="27636"/>
          <ac:spMkLst>
            <pc:docMk/>
            <pc:sldMk cId="4167884232" sldId="278"/>
            <ac:spMk id="3" creationId="{DB93FB3F-A8D4-46D3-A1C6-C79C64563729}"/>
          </ac:spMkLst>
        </pc:spChg>
        <pc:spChg chg="add mod">
          <ac:chgData name="UTKARSH ANAND" userId="4392b5c1689b0ecc" providerId="LiveId" clId="{DB9B7004-B836-4BCF-99D9-D8C46511E010}" dt="2024-07-29T05:36:10.090" v="192" actId="113"/>
          <ac:spMkLst>
            <pc:docMk/>
            <pc:sldMk cId="4167884232" sldId="278"/>
            <ac:spMk id="8" creationId="{6F1438F5-F1DF-87BF-5E9E-0C06BE77274F}"/>
          </ac:spMkLst>
        </pc:spChg>
        <pc:spChg chg="add mod">
          <ac:chgData name="UTKARSH ANAND" userId="4392b5c1689b0ecc" providerId="LiveId" clId="{DB9B7004-B836-4BCF-99D9-D8C46511E010}" dt="2024-07-29T06:19:04.859" v="2356" actId="368"/>
          <ac:spMkLst>
            <pc:docMk/>
            <pc:sldMk cId="4167884232" sldId="278"/>
            <ac:spMk id="9" creationId="{486B3A84-9F6E-AD9C-809F-BE29A86E0DFA}"/>
          </ac:spMkLst>
        </pc:spChg>
        <pc:picChg chg="add mod">
          <ac:chgData name="UTKARSH ANAND" userId="4392b5c1689b0ecc" providerId="LiveId" clId="{DB9B7004-B836-4BCF-99D9-D8C46511E010}" dt="2024-07-29T05:35:32.569" v="184" actId="1076"/>
          <ac:picMkLst>
            <pc:docMk/>
            <pc:sldMk cId="4167884232" sldId="278"/>
            <ac:picMk id="6" creationId="{0CB588A5-C187-8638-3A6A-5D8C659DA8FA}"/>
          </ac:picMkLst>
        </pc:picChg>
      </pc:sldChg>
      <pc:sldChg chg="addSp modSp mod">
        <pc:chgData name="UTKARSH ANAND" userId="4392b5c1689b0ecc" providerId="LiveId" clId="{DB9B7004-B836-4BCF-99D9-D8C46511E010}" dt="2024-07-29T05:38:14.826" v="217" actId="113"/>
        <pc:sldMkLst>
          <pc:docMk/>
          <pc:sldMk cId="3220235682" sldId="279"/>
        </pc:sldMkLst>
        <pc:spChg chg="mod">
          <ac:chgData name="UTKARSH ANAND" userId="4392b5c1689b0ecc" providerId="LiveId" clId="{DB9B7004-B836-4BCF-99D9-D8C46511E010}" dt="2024-07-29T05:38:14.826" v="217" actId="113"/>
          <ac:spMkLst>
            <pc:docMk/>
            <pc:sldMk cId="3220235682" sldId="279"/>
            <ac:spMk id="2" creationId="{89559F60-4CE1-4E2F-86EA-1B60679F1F4A}"/>
          </ac:spMkLst>
        </pc:spChg>
        <pc:spChg chg="mod">
          <ac:chgData name="UTKARSH ANAND" userId="4392b5c1689b0ecc" providerId="LiveId" clId="{DB9B7004-B836-4BCF-99D9-D8C46511E010}" dt="2024-07-29T05:38:05.620" v="214" actId="1076"/>
          <ac:spMkLst>
            <pc:docMk/>
            <pc:sldMk cId="3220235682" sldId="279"/>
            <ac:spMk id="24" creationId="{F260476B-CCA6-412B-A9C5-399C34AE6F05}"/>
          </ac:spMkLst>
        </pc:spChg>
        <pc:picChg chg="add mod">
          <ac:chgData name="UTKARSH ANAND" userId="4392b5c1689b0ecc" providerId="LiveId" clId="{DB9B7004-B836-4BCF-99D9-D8C46511E010}" dt="2024-07-29T05:31:08.710" v="29" actId="14100"/>
          <ac:picMkLst>
            <pc:docMk/>
            <pc:sldMk cId="3220235682" sldId="279"/>
            <ac:picMk id="5" creationId="{AA318D1D-3723-342C-FFEE-D20324CFAC15}"/>
          </ac:picMkLst>
        </pc:picChg>
      </pc:sldChg>
      <pc:sldChg chg="addSp delSp modSp new mod modClrScheme chgLayout">
        <pc:chgData name="UTKARSH ANAND" userId="4392b5c1689b0ecc" providerId="LiveId" clId="{DB9B7004-B836-4BCF-99D9-D8C46511E010}" dt="2024-07-29T05:50:31.669" v="583" actId="14100"/>
        <pc:sldMkLst>
          <pc:docMk/>
          <pc:sldMk cId="2040849230" sldId="280"/>
        </pc:sldMkLst>
        <pc:spChg chg="del mod ord">
          <ac:chgData name="UTKARSH ANAND" userId="4392b5c1689b0ecc" providerId="LiveId" clId="{DB9B7004-B836-4BCF-99D9-D8C46511E010}" dt="2024-07-29T05:38:28.010" v="219" actId="700"/>
          <ac:spMkLst>
            <pc:docMk/>
            <pc:sldMk cId="2040849230" sldId="280"/>
            <ac:spMk id="2" creationId="{20984102-1DB0-D72A-BFAB-1BE6063F3E35}"/>
          </ac:spMkLst>
        </pc:spChg>
        <pc:spChg chg="del">
          <ac:chgData name="UTKARSH ANAND" userId="4392b5c1689b0ecc" providerId="LiveId" clId="{DB9B7004-B836-4BCF-99D9-D8C46511E010}" dt="2024-07-29T05:38:28.010" v="219" actId="700"/>
          <ac:spMkLst>
            <pc:docMk/>
            <pc:sldMk cId="2040849230" sldId="280"/>
            <ac:spMk id="3" creationId="{87123A04-2775-59D5-43B8-E3ABD63E7D4F}"/>
          </ac:spMkLst>
        </pc:spChg>
        <pc:spChg chg="add mod ord">
          <ac:chgData name="UTKARSH ANAND" userId="4392b5c1689b0ecc" providerId="LiveId" clId="{DB9B7004-B836-4BCF-99D9-D8C46511E010}" dt="2024-07-29T05:50:22.780" v="582" actId="115"/>
          <ac:spMkLst>
            <pc:docMk/>
            <pc:sldMk cId="2040849230" sldId="280"/>
            <ac:spMk id="4" creationId="{C189481B-951C-1C62-B95C-390C86F5C764}"/>
          </ac:spMkLst>
        </pc:spChg>
        <pc:spChg chg="add mod">
          <ac:chgData name="UTKARSH ANAND" userId="4392b5c1689b0ecc" providerId="LiveId" clId="{DB9B7004-B836-4BCF-99D9-D8C46511E010}" dt="2024-07-29T05:50:31.669" v="583" actId="14100"/>
          <ac:spMkLst>
            <pc:docMk/>
            <pc:sldMk cId="2040849230" sldId="280"/>
            <ac:spMk id="5" creationId="{9BA8608E-81EB-26A2-8401-42D64702E286}"/>
          </ac:spMkLst>
        </pc:spChg>
      </pc:sldChg>
      <pc:sldChg chg="addSp modSp new mod">
        <pc:chgData name="UTKARSH ANAND" userId="4392b5c1689b0ecc" providerId="LiveId" clId="{DB9B7004-B836-4BCF-99D9-D8C46511E010}" dt="2024-07-29T06:05:02.475" v="1178" actId="20577"/>
        <pc:sldMkLst>
          <pc:docMk/>
          <pc:sldMk cId="4131258960" sldId="281"/>
        </pc:sldMkLst>
        <pc:spChg chg="mod">
          <ac:chgData name="UTKARSH ANAND" userId="4392b5c1689b0ecc" providerId="LiveId" clId="{DB9B7004-B836-4BCF-99D9-D8C46511E010}" dt="2024-07-29T05:51:45.612" v="635" actId="27636"/>
          <ac:spMkLst>
            <pc:docMk/>
            <pc:sldMk cId="4131258960" sldId="281"/>
            <ac:spMk id="2" creationId="{67E9B89B-CD00-A18A-B55E-F2CB7E701D15}"/>
          </ac:spMkLst>
        </pc:spChg>
        <pc:spChg chg="add mod">
          <ac:chgData name="UTKARSH ANAND" userId="4392b5c1689b0ecc" providerId="LiveId" clId="{DB9B7004-B836-4BCF-99D9-D8C46511E010}" dt="2024-07-29T06:05:02.475" v="1178" actId="20577"/>
          <ac:spMkLst>
            <pc:docMk/>
            <pc:sldMk cId="4131258960" sldId="281"/>
            <ac:spMk id="3" creationId="{389D9438-9DC3-672E-429E-D07EDA5094E7}"/>
          </ac:spMkLst>
        </pc:spChg>
      </pc:sldChg>
      <pc:sldChg chg="addSp delSp modSp new mod">
        <pc:chgData name="UTKARSH ANAND" userId="4392b5c1689b0ecc" providerId="LiveId" clId="{DB9B7004-B836-4BCF-99D9-D8C46511E010}" dt="2024-07-29T06:12:55.207" v="1762" actId="20577"/>
        <pc:sldMkLst>
          <pc:docMk/>
          <pc:sldMk cId="2381981273" sldId="282"/>
        </pc:sldMkLst>
        <pc:spChg chg="mod">
          <ac:chgData name="UTKARSH ANAND" userId="4392b5c1689b0ecc" providerId="LiveId" clId="{DB9B7004-B836-4BCF-99D9-D8C46511E010}" dt="2024-07-29T06:06:16.228" v="1218" actId="14100"/>
          <ac:spMkLst>
            <pc:docMk/>
            <pc:sldMk cId="2381981273" sldId="282"/>
            <ac:spMk id="2" creationId="{C9B41CFC-7F3A-6A1F-B3F6-FFD63780AD7C}"/>
          </ac:spMkLst>
        </pc:spChg>
        <pc:spChg chg="add del mod">
          <ac:chgData name="UTKARSH ANAND" userId="4392b5c1689b0ecc" providerId="LiveId" clId="{DB9B7004-B836-4BCF-99D9-D8C46511E010}" dt="2024-07-29T06:06:49.288" v="1222"/>
          <ac:spMkLst>
            <pc:docMk/>
            <pc:sldMk cId="2381981273" sldId="282"/>
            <ac:spMk id="3" creationId="{8CDFD83B-0437-C922-11AE-2EDA513378E3}"/>
          </ac:spMkLst>
        </pc:spChg>
        <pc:spChg chg="add mod">
          <ac:chgData name="UTKARSH ANAND" userId="4392b5c1689b0ecc" providerId="LiveId" clId="{DB9B7004-B836-4BCF-99D9-D8C46511E010}" dt="2024-07-29T06:12:55.207" v="1762" actId="20577"/>
          <ac:spMkLst>
            <pc:docMk/>
            <pc:sldMk cId="2381981273" sldId="282"/>
            <ac:spMk id="4" creationId="{C0A156FB-BE0E-67DE-110A-96EFFA85F574}"/>
          </ac:spMkLst>
        </pc:spChg>
      </pc:sldChg>
      <pc:sldChg chg="addSp modSp new mod">
        <pc:chgData name="UTKARSH ANAND" userId="4392b5c1689b0ecc" providerId="LiveId" clId="{DB9B7004-B836-4BCF-99D9-D8C46511E010}" dt="2024-07-29T06:18:06.061" v="2338" actId="115"/>
        <pc:sldMkLst>
          <pc:docMk/>
          <pc:sldMk cId="1334460643" sldId="283"/>
        </pc:sldMkLst>
        <pc:spChg chg="mod">
          <ac:chgData name="UTKARSH ANAND" userId="4392b5c1689b0ecc" providerId="LiveId" clId="{DB9B7004-B836-4BCF-99D9-D8C46511E010}" dt="2024-07-29T06:07:28.299" v="1276" actId="27636"/>
          <ac:spMkLst>
            <pc:docMk/>
            <pc:sldMk cId="1334460643" sldId="283"/>
            <ac:spMk id="2" creationId="{BF6D1FBB-031F-37F7-8D9F-41A3AB75879A}"/>
          </ac:spMkLst>
        </pc:spChg>
        <pc:spChg chg="add mod">
          <ac:chgData name="UTKARSH ANAND" userId="4392b5c1689b0ecc" providerId="LiveId" clId="{DB9B7004-B836-4BCF-99D9-D8C46511E010}" dt="2024-07-29T06:18:06.061" v="2338" actId="115"/>
          <ac:spMkLst>
            <pc:docMk/>
            <pc:sldMk cId="1334460643" sldId="283"/>
            <ac:spMk id="3" creationId="{03918FF3-7A63-E7F7-5B74-D4DE66D609FA}"/>
          </ac:spMkLst>
        </pc:spChg>
      </pc:sldChg>
      <pc:sldChg chg="new del">
        <pc:chgData name="UTKARSH ANAND" userId="4392b5c1689b0ecc" providerId="LiveId" clId="{DB9B7004-B836-4BCF-99D9-D8C46511E010}" dt="2024-07-29T06:18:34.649" v="2340" actId="2696"/>
        <pc:sldMkLst>
          <pc:docMk/>
          <pc:sldMk cId="2767755986" sldId="284"/>
        </pc:sldMkLst>
      </pc:sldChg>
      <pc:sldChg chg="addSp delSp modSp new mod chgLayout">
        <pc:chgData name="UTKARSH ANAND" userId="4392b5c1689b0ecc" providerId="LiveId" clId="{DB9B7004-B836-4BCF-99D9-D8C46511E010}" dt="2024-07-29T06:19:22.575" v="2359" actId="20577"/>
        <pc:sldMkLst>
          <pc:docMk/>
          <pc:sldMk cId="4064327810" sldId="284"/>
        </pc:sldMkLst>
        <pc:spChg chg="del">
          <ac:chgData name="UTKARSH ANAND" userId="4392b5c1689b0ecc" providerId="LiveId" clId="{DB9B7004-B836-4BCF-99D9-D8C46511E010}" dt="2024-07-29T06:18:47.025" v="2342" actId="700"/>
          <ac:spMkLst>
            <pc:docMk/>
            <pc:sldMk cId="4064327810" sldId="284"/>
            <ac:spMk id="2" creationId="{DDEB420C-264F-B04F-A49B-CE761893C2F3}"/>
          </ac:spMkLst>
        </pc:spChg>
        <pc:spChg chg="add mod ord">
          <ac:chgData name="UTKARSH ANAND" userId="4392b5c1689b0ecc" providerId="LiveId" clId="{DB9B7004-B836-4BCF-99D9-D8C46511E010}" dt="2024-07-29T06:18:55.474" v="2355" actId="27636"/>
          <ac:spMkLst>
            <pc:docMk/>
            <pc:sldMk cId="4064327810" sldId="284"/>
            <ac:spMk id="3" creationId="{68B8C0BC-EC48-5A9D-F427-A7D874FF7AF1}"/>
          </ac:spMkLst>
        </pc:spChg>
        <pc:spChg chg="add mod">
          <ac:chgData name="UTKARSH ANAND" userId="4392b5c1689b0ecc" providerId="LiveId" clId="{DB9B7004-B836-4BCF-99D9-D8C46511E010}" dt="2024-07-29T06:19:22.575" v="2359" actId="20577"/>
          <ac:spMkLst>
            <pc:docMk/>
            <pc:sldMk cId="4064327810" sldId="284"/>
            <ac:spMk id="4" creationId="{1F959837-A5BB-4953-D680-D76BAD0218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7384" y="0"/>
            <a:ext cx="3404616" cy="3511296"/>
          </a:xfrm>
        </p:spPr>
        <p:txBody>
          <a:bodyPr>
            <a:noAutofit/>
          </a:bodyPr>
          <a:lstStyle/>
          <a:p>
            <a:pPr algn="l"/>
            <a:endParaRPr lang="en-US" sz="10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3867912"/>
            <a:ext cx="3485072" cy="1316565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B588A5-C187-8638-3A6A-5D8C659DA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425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1438F5-F1DF-87BF-5E9E-0C06BE77274F}"/>
              </a:ext>
            </a:extLst>
          </p:cNvPr>
          <p:cNvSpPr txBox="1"/>
          <p:nvPr/>
        </p:nvSpPr>
        <p:spPr>
          <a:xfrm>
            <a:off x="471679" y="222242"/>
            <a:ext cx="61401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Consumer Decision-Making Analysis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br>
              <a:rPr lang="en-US" sz="4000" dirty="0"/>
            </a:br>
            <a:r>
              <a:rPr lang="en-US" sz="3600" dirty="0"/>
              <a:t>PRODUCT SELECTION</a:t>
            </a:r>
            <a:br>
              <a:rPr lang="en-US" sz="4000" dirty="0"/>
            </a:br>
            <a:r>
              <a:rPr lang="en-US" sz="4400" b="1" dirty="0"/>
              <a:t>LAPTOP</a:t>
            </a:r>
            <a:endParaRPr lang="en-US" sz="4000" b="1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8197" y="3415283"/>
            <a:ext cx="4403596" cy="2400639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COMPANY:- LENOVO</a:t>
            </a:r>
          </a:p>
          <a:p>
            <a:pPr marL="36900" lvl="0" indent="0">
              <a:buNone/>
            </a:pPr>
            <a:r>
              <a:rPr lang="en-US" sz="2400" dirty="0"/>
              <a:t>STORAGE:- 1TB</a:t>
            </a:r>
          </a:p>
          <a:p>
            <a:pPr marL="36900" lvl="0" indent="0">
              <a:buNone/>
            </a:pPr>
            <a:r>
              <a:rPr lang="en-US" sz="2400" dirty="0"/>
              <a:t>COLOUR:-METALLIC</a:t>
            </a:r>
          </a:p>
          <a:p>
            <a:pPr marL="36900" lvl="0" indent="0">
              <a:buNone/>
            </a:pPr>
            <a:endParaRPr lang="en-US" sz="2400" dirty="0"/>
          </a:p>
          <a:p>
            <a:pPr marL="36900" lv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18D1D-3723-342C-FFEE-D20324CFAC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82296"/>
            <a:ext cx="6012583" cy="666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89481B-951C-1C62-B95C-390C86F5C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343" y="609600"/>
            <a:ext cx="6080761" cy="579120"/>
          </a:xfrm>
        </p:spPr>
        <p:txBody>
          <a:bodyPr>
            <a:normAutofit/>
          </a:bodyPr>
          <a:lstStyle/>
          <a:p>
            <a:r>
              <a:rPr lang="en-US" sz="3200" u="sng" dirty="0"/>
              <a:t>PARTICIPATION REFLECTION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A8608E-81EB-26A2-8401-42D64702E286}"/>
              </a:ext>
            </a:extLst>
          </p:cNvPr>
          <p:cNvSpPr txBox="1"/>
          <p:nvPr/>
        </p:nvSpPr>
        <p:spPr>
          <a:xfrm>
            <a:off x="1554480" y="1792224"/>
            <a:ext cx="774496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P</a:t>
            </a:r>
            <a:r>
              <a:rPr lang="en-US" sz="20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rocessor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:- The Product would be to look for high quality innovative product with high processor.</a:t>
            </a:r>
            <a:endParaRPr lang="en-US" sz="1800" b="0" i="0" u="none" strike="noStrike" dirty="0">
              <a:solidFill>
                <a:srgbClr val="FFFFFF"/>
              </a:solidFill>
              <a:effectLst/>
              <a:latin typeface="Noto Sans Symbols"/>
            </a:endParaRPr>
          </a:p>
          <a:p>
            <a:pPr rtl="0" fontAlgn="base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New </a:t>
            </a: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Technology 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:- It has all the major technology which I am looking in any laptop such as better performance, camera, look of the laptop like design, long lasting which forces more towards this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latop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as consumer.</a:t>
            </a:r>
            <a:endParaRPr lang="en-US" sz="1800" b="0" i="0" u="none" strike="noStrike" dirty="0">
              <a:solidFill>
                <a:srgbClr val="FFFFFF"/>
              </a:solidFill>
              <a:effectLst/>
              <a:latin typeface="Noto Sans Symbols"/>
            </a:endParaRPr>
          </a:p>
          <a:p>
            <a:pPr rtl="0" fontAlgn="base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Review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:- I have also talk to my peers , family whether this phone is good or bad they have suggested that this has more reliable than any other laptop.</a:t>
            </a:r>
            <a:endParaRPr lang="en-US" sz="1800" b="0" i="0" u="none" strike="noStrike" dirty="0">
              <a:solidFill>
                <a:srgbClr val="FFFFFF"/>
              </a:solidFill>
              <a:effectLst/>
              <a:latin typeface="Noto Sans Symbols"/>
            </a:endParaRPr>
          </a:p>
          <a:p>
            <a:pPr rtl="0" fontAlgn="base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Design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:-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And at last  it looks premium than others which help me to buy.</a:t>
            </a:r>
            <a:endParaRPr lang="en-US" sz="1800" b="0" i="0" u="none" strike="noStrike" dirty="0">
              <a:solidFill>
                <a:srgbClr val="FFFFFF"/>
              </a:solidFill>
              <a:effectLst/>
              <a:latin typeface="Noto Sans Symbols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4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B89B-CD00-A18A-B55E-F2CB7E70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33400"/>
          </a:xfrm>
        </p:spPr>
        <p:txBody>
          <a:bodyPr>
            <a:normAutofit fontScale="90000"/>
          </a:bodyPr>
          <a:lstStyle/>
          <a:p>
            <a:r>
              <a:rPr lang="en-US" sz="4400" b="1" u="sng" dirty="0"/>
              <a:t>Factor Influencing Consumer Behavior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9D9438-9DC3-672E-429E-D07EDA5094E7}"/>
              </a:ext>
            </a:extLst>
          </p:cNvPr>
          <p:cNvSpPr txBox="1"/>
          <p:nvPr/>
        </p:nvSpPr>
        <p:spPr>
          <a:xfrm>
            <a:off x="1024128" y="1417320"/>
            <a:ext cx="970178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INTERNAL FACTOR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Uses </a:t>
            </a:r>
            <a:r>
              <a:rPr lang="en-US" sz="2000" dirty="0"/>
              <a:t>:- I am using for both educational as well as personal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Perception</a:t>
            </a:r>
            <a:r>
              <a:rPr lang="en-US" sz="2000" dirty="0"/>
              <a:t> :- Previously I want Mac but after knowing its after sales review I changed my mind.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Lifestyle</a:t>
            </a:r>
            <a:r>
              <a:rPr lang="en-US" sz="2000" dirty="0"/>
              <a:t> :- From childhood we use window hence it is selected.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000" b="1" dirty="0"/>
              <a:t>EXTERNAL FACTOR</a:t>
            </a:r>
          </a:p>
          <a:p>
            <a:endParaRPr lang="en-US" sz="2000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Technological Factor:- </a:t>
            </a:r>
            <a:r>
              <a:rPr lang="en-US" sz="2000" dirty="0"/>
              <a:t>using window previously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Social factor:- </a:t>
            </a:r>
            <a:r>
              <a:rPr lang="en-US" sz="2000" dirty="0"/>
              <a:t>getting suggestion from family and friend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Economical factor:- </a:t>
            </a:r>
            <a:r>
              <a:rPr lang="en-US" sz="2000" dirty="0"/>
              <a:t>price of other brand is high in related to my product</a:t>
            </a:r>
          </a:p>
        </p:txBody>
      </p:sp>
    </p:spTree>
    <p:extLst>
      <p:ext uri="{BB962C8B-B14F-4D97-AF65-F5344CB8AC3E}">
        <p14:creationId xmlns:p14="http://schemas.microsoft.com/office/powerpoint/2010/main" val="413125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41CFC-7F3A-6A1F-B3F6-FFD63780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52272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ANALYSIS OF DECISION OUTCOMES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156FB-BE0E-67DE-110A-96EFFA85F574}"/>
              </a:ext>
            </a:extLst>
          </p:cNvPr>
          <p:cNvSpPr txBox="1"/>
          <p:nvPr/>
        </p:nvSpPr>
        <p:spPr>
          <a:xfrm>
            <a:off x="1389888" y="1801368"/>
            <a:ext cx="1003058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sng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Alignment with expectation </a:t>
            </a: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endParaRPr lang="en-US" sz="1800" b="1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Value for money :- 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 found Lenovo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Ideapad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is value for money in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comparision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of others.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Satisfaction :- 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 had my expectation set for the laptop regarding performance, features and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lenovo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has exceeded my expectations.</a:t>
            </a:r>
          </a:p>
          <a:p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r>
              <a:rPr lang="en-US" sz="2000" b="1" i="0" u="sng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Unexpected factor :-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Faced issues :- 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</a:rPr>
              <a:t>I have faced issue in battery.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Reliability :- 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It has been more than 2 years since and it 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</a:rPr>
              <a:t>goes well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800" b="1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238198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1FBB-031F-37F7-8D9F-41A3AB75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68808"/>
          </a:xfrm>
        </p:spPr>
        <p:txBody>
          <a:bodyPr>
            <a:normAutofit fontScale="90000"/>
          </a:bodyPr>
          <a:lstStyle/>
          <a:p>
            <a:r>
              <a:rPr lang="en-US" sz="2800" b="1" u="sng" dirty="0"/>
              <a:t>RECOMMANDATIONS FOR FUTURE DECISION MAKING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918FF3-7A63-E7F7-5B74-D4DE66D609FA}"/>
              </a:ext>
            </a:extLst>
          </p:cNvPr>
          <p:cNvSpPr txBox="1"/>
          <p:nvPr/>
        </p:nvSpPr>
        <p:spPr>
          <a:xfrm>
            <a:off x="1276349" y="1828800"/>
            <a:ext cx="7458075" cy="2780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sng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Collecting information </a:t>
            </a: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:- There should be collected information about the product and its competitions so that we compare them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800" b="1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br>
              <a:rPr lang="en-US" b="0" dirty="0">
                <a:effectLst/>
              </a:rPr>
            </a:br>
            <a:r>
              <a:rPr lang="en-US" sz="2000" b="1" i="0" u="sng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Long term consideration </a:t>
            </a: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:-The Cost of laptop is not so low hence we keep in mind to use it for long term 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800" b="1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br>
              <a:rPr lang="en-US" b="0" dirty="0">
                <a:effectLst/>
              </a:rPr>
            </a:br>
            <a:r>
              <a:rPr lang="en-US" sz="2000" b="1" i="0" u="sng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Stay informed </a:t>
            </a: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:-As Lenovo have various showroom and store that informed us . Also various updates is coming for competing new software and malware.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6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B8C0BC-EC48-5A9D-F427-A7D874FF7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27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{8075BC66-BECB-44FC-B1BF-F90CB631F946}tf55705232_win32</Template>
  <TotalTime>69</TotalTime>
  <Words>362</Words>
  <Application>Microsoft Office PowerPoint</Application>
  <PresentationFormat>Widescreen</PresentationFormat>
  <Paragraphs>42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Goudy Old Style</vt:lpstr>
      <vt:lpstr>Noto Sans Symbols</vt:lpstr>
      <vt:lpstr>Wingdings 2</vt:lpstr>
      <vt:lpstr>SlateVTI</vt:lpstr>
      <vt:lpstr>PowerPoint Presentation</vt:lpstr>
      <vt:lpstr> PRODUCT SELECTION LAPTOP</vt:lpstr>
      <vt:lpstr>PARTICIPATION REFLECTION</vt:lpstr>
      <vt:lpstr>Factor Influencing Consumer Behavior</vt:lpstr>
      <vt:lpstr>ANALYSIS OF DECISION OUTCOMES</vt:lpstr>
      <vt:lpstr>RECOMMANDATIONS FOR FUTURE DECISION MAKING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UTKARSH ANAND</dc:creator>
  <cp:lastModifiedBy>UTKARSH ANAND</cp:lastModifiedBy>
  <cp:revision>2</cp:revision>
  <dcterms:created xsi:type="dcterms:W3CDTF">2024-07-28T16:52:35Z</dcterms:created>
  <dcterms:modified xsi:type="dcterms:W3CDTF">2025-05-27T19:10:23Z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